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256" r:id="rId2"/>
    <p:sldId id="318" r:id="rId3"/>
    <p:sldId id="317" r:id="rId4"/>
    <p:sldId id="319" r:id="rId5"/>
    <p:sldId id="316" r:id="rId6"/>
    <p:sldId id="320" r:id="rId7"/>
    <p:sldId id="311" r:id="rId8"/>
    <p:sldId id="321" r:id="rId9"/>
    <p:sldId id="324" r:id="rId10"/>
    <p:sldId id="325" r:id="rId11"/>
    <p:sldId id="312" r:id="rId12"/>
    <p:sldId id="326" r:id="rId13"/>
    <p:sldId id="328" r:id="rId14"/>
    <p:sldId id="331" r:id="rId15"/>
    <p:sldId id="330" r:id="rId16"/>
    <p:sldId id="332" r:id="rId17"/>
    <p:sldId id="333" r:id="rId18"/>
    <p:sldId id="260" r:id="rId19"/>
  </p:sldIdLst>
  <p:sldSz cx="9144000" cy="5143500" type="screen16x9"/>
  <p:notesSz cx="6858000" cy="9144000"/>
  <p:embeddedFontLst>
    <p:embeddedFont>
      <p:font typeface="Segoe UI Black" panose="020B0A02040204020203" pitchFamily="34" charset="0"/>
      <p:bold r:id="rId21"/>
      <p:boldItalic r:id="rId22"/>
    </p:embeddedFont>
    <p:embeddedFont>
      <p:font typeface="#9Slide03 AllRoundGothic" panose="020B0604020202020204" charset="0"/>
      <p:regular r:id="rId23"/>
    </p:embeddedFont>
    <p:embeddedFont>
      <p:font typeface="Pacifico" panose="020B0604020202020204" charset="0"/>
      <p:regular r:id="rId24"/>
    </p:embeddedFont>
    <p:embeddedFont>
      <p:font typeface="#9Slide03 IcielPanton Black" panose="020B0604020202020204" charset="0"/>
      <p:bold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#9Slide03 Arima Madurai Black" panose="020B0604020202020204" charset="0"/>
      <p:bold r:id="rId30"/>
    </p:embeddedFont>
    <p:embeddedFont>
      <p:font typeface="#9Slide03 BoosterNextFYBlack" panose="020B0604020202020204" charset="0"/>
      <p:regular r:id="rId31"/>
    </p:embeddedFont>
    <p:embeddedFont>
      <p:font typeface="宋体" panose="02010600030101010101" pitchFamily="2" charset="-122"/>
      <p:regular r:id="rId32"/>
    </p:embeddedFont>
    <p:embeddedFont>
      <p:font typeface="Lato Black" panose="020F0A02020204030203" pitchFamily="34" charset="0"/>
      <p:bold r:id="rId33"/>
      <p:boldItalic r:id="rId34"/>
    </p:embeddedFont>
    <p:embeddedFont>
      <p:font typeface="#9Slide03 Arima Madurai Medium" panose="020B0604020202020204" charset="0"/>
      <p:regular r:id="rId35"/>
    </p:embeddedFont>
    <p:embeddedFont>
      <p:font typeface="#9Slide03 Arima Madurai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9AA0A6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95FEEB-3D6B-4C05-AA62-1377FA13F67F}">
  <a:tblStyle styleId="{E595FEEB-3D6B-4C05-AA62-1377FA13F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96" y="5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200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2" name="Google Shape;5912;g72927c97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3" name="Google Shape;5913;g72927c975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96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24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g778ecdc7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g778ecdc7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68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" name="Google Shape;7843;g7746b18ed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4" name="Google Shape;7844;g7746b18ed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35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729188c7f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729188c7f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435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" name="Google Shape;7680;g7746b18ed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1" name="Google Shape;7681;g7746b18ed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320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317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25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9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317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31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96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27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7" name="Google Shape;6857;g7736e98c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8" name="Google Shape;6858;g7736e98c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01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196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46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5367" y="-183374"/>
            <a:ext cx="9835632" cy="5510248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787943" y="893860"/>
            <a:ext cx="7263151" cy="3464751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720000" y="1393975"/>
            <a:ext cx="770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720000" y="3370375"/>
            <a:ext cx="7704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6">
    <p:bg>
      <p:bgPr>
        <a:solidFill>
          <a:schemeClr val="dk2"/>
        </a:solidFill>
        <a:effectLst/>
      </p:bgPr>
    </p:bg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28"/>
          <p:cNvSpPr/>
          <p:nvPr/>
        </p:nvSpPr>
        <p:spPr>
          <a:xfrm rot="10183958" flipH="1">
            <a:off x="-2564827" y="1305872"/>
            <a:ext cx="4417853" cy="3038949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2" name="Google Shape;5872;p28"/>
          <p:cNvSpPr txBox="1">
            <a:spLocks noGrp="1"/>
          </p:cNvSpPr>
          <p:nvPr>
            <p:ph type="subTitle" idx="1"/>
          </p:nvPr>
        </p:nvSpPr>
        <p:spPr>
          <a:xfrm>
            <a:off x="5113650" y="2248150"/>
            <a:ext cx="3317100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3" name="Google Shape;5873;p28"/>
          <p:cNvSpPr/>
          <p:nvPr/>
        </p:nvSpPr>
        <p:spPr>
          <a:xfrm rot="10077096" flipH="1">
            <a:off x="-1028520" y="2582670"/>
            <a:ext cx="5020648" cy="3256197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4" name="Google Shape;5874;p28"/>
          <p:cNvSpPr/>
          <p:nvPr/>
        </p:nvSpPr>
        <p:spPr>
          <a:xfrm rot="919594">
            <a:off x="7036186" y="-1523086"/>
            <a:ext cx="3712551" cy="2553739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5" name="Google Shape;5875;p28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5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7" name="Google Shape;5887;p31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31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bg>
      <p:bgPr>
        <a:solidFill>
          <a:schemeClr val="dk2"/>
        </a:solidFill>
        <a:effectLst/>
      </p:bgPr>
    </p:bg>
    <p:spTree>
      <p:nvGrpSpPr>
        <p:cNvPr id="1" name="Shape 5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3" name="Google Shape;5893;p33"/>
          <p:cNvSpPr/>
          <p:nvPr/>
        </p:nvSpPr>
        <p:spPr>
          <a:xfrm rot="-8473469">
            <a:off x="7555621" y="-779203"/>
            <a:ext cx="2943072" cy="24749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2612550" y="1828475"/>
            <a:ext cx="4761900" cy="25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247819" y="-1316504"/>
            <a:ext cx="3432298" cy="288633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7157443" y="2675655"/>
            <a:ext cx="5334178" cy="345954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87" name="Google Shape;2387;p5"/>
          <p:cNvSpPr/>
          <p:nvPr/>
        </p:nvSpPr>
        <p:spPr>
          <a:xfrm>
            <a:off x="-980087" y="37401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5"/>
          <p:cNvSpPr/>
          <p:nvPr/>
        </p:nvSpPr>
        <p:spPr>
          <a:xfrm rot="-8100000">
            <a:off x="7803300" y="-379049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5"/>
          <p:cNvSpPr txBox="1">
            <a:spLocks noGrp="1"/>
          </p:cNvSpPr>
          <p:nvPr>
            <p:ph type="subTitle" idx="1"/>
          </p:nvPr>
        </p:nvSpPr>
        <p:spPr>
          <a:xfrm>
            <a:off x="5834850" y="2054425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0" name="Google Shape;2390;p5"/>
          <p:cNvSpPr txBox="1">
            <a:spLocks noGrp="1"/>
          </p:cNvSpPr>
          <p:nvPr>
            <p:ph type="subTitle" idx="2"/>
          </p:nvPr>
        </p:nvSpPr>
        <p:spPr>
          <a:xfrm>
            <a:off x="5834850" y="2915544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1" name="Google Shape;2391;p5"/>
          <p:cNvSpPr txBox="1">
            <a:spLocks noGrp="1"/>
          </p:cNvSpPr>
          <p:nvPr>
            <p:ph type="subTitle" idx="3"/>
          </p:nvPr>
        </p:nvSpPr>
        <p:spPr>
          <a:xfrm>
            <a:off x="843750" y="2054425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2" name="Google Shape;2392;p5"/>
          <p:cNvSpPr txBox="1">
            <a:spLocks noGrp="1"/>
          </p:cNvSpPr>
          <p:nvPr>
            <p:ph type="subTitle" idx="4"/>
          </p:nvPr>
        </p:nvSpPr>
        <p:spPr>
          <a:xfrm>
            <a:off x="843750" y="2915544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7"/>
          <p:cNvSpPr/>
          <p:nvPr/>
        </p:nvSpPr>
        <p:spPr>
          <a:xfrm rot="4614439">
            <a:off x="5271421" y="1645566"/>
            <a:ext cx="3981175" cy="2738621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7"/>
          <p:cNvSpPr/>
          <p:nvPr/>
        </p:nvSpPr>
        <p:spPr>
          <a:xfrm rot="10800000">
            <a:off x="4475350" y="943975"/>
            <a:ext cx="5334266" cy="3459597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7"/>
          <p:cNvSpPr txBox="1">
            <a:spLocks noGrp="1"/>
          </p:cNvSpPr>
          <p:nvPr>
            <p:ph type="subTitle" idx="1"/>
          </p:nvPr>
        </p:nvSpPr>
        <p:spPr>
          <a:xfrm>
            <a:off x="612636" y="2125350"/>
            <a:ext cx="23838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1" name="Google Shape;2401;p7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14"/>
          <p:cNvSpPr/>
          <p:nvPr/>
        </p:nvSpPr>
        <p:spPr>
          <a:xfrm rot="-2559395">
            <a:off x="2430594" y="3949721"/>
            <a:ext cx="4395622" cy="369642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8" name="Google Shape;3988;p14"/>
          <p:cNvSpPr txBox="1">
            <a:spLocks noGrp="1"/>
          </p:cNvSpPr>
          <p:nvPr>
            <p:ph type="title"/>
          </p:nvPr>
        </p:nvSpPr>
        <p:spPr>
          <a:xfrm>
            <a:off x="667512" y="844296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9" name="Google Shape;3989;p14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0" name="Google Shape;3990;p14"/>
          <p:cNvSpPr txBox="1">
            <a:spLocks noGrp="1"/>
          </p:cNvSpPr>
          <p:nvPr>
            <p:ph type="subTitle" idx="2"/>
          </p:nvPr>
        </p:nvSpPr>
        <p:spPr>
          <a:xfrm>
            <a:off x="720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1" name="Google Shape;3991;p14"/>
          <p:cNvSpPr txBox="1">
            <a:spLocks noGrp="1"/>
          </p:cNvSpPr>
          <p:nvPr>
            <p:ph type="subTitle" idx="3"/>
          </p:nvPr>
        </p:nvSpPr>
        <p:spPr>
          <a:xfrm>
            <a:off x="6498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4"/>
          </p:nvPr>
        </p:nvSpPr>
        <p:spPr>
          <a:xfrm>
            <a:off x="6498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5"/>
          </p:nvPr>
        </p:nvSpPr>
        <p:spPr>
          <a:xfrm>
            <a:off x="3609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6"/>
          </p:nvPr>
        </p:nvSpPr>
        <p:spPr>
          <a:xfrm>
            <a:off x="3609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3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p17"/>
          <p:cNvSpPr/>
          <p:nvPr/>
        </p:nvSpPr>
        <p:spPr>
          <a:xfrm rot="10479678">
            <a:off x="7171088" y="-809403"/>
            <a:ext cx="3432282" cy="288631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720150" y="2915550"/>
            <a:ext cx="14802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6943800" y="2915550"/>
            <a:ext cx="14802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720000" y="208337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6113400" y="208337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3416700" y="161062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20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16" name="Google Shape;5116;p20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20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CUSTOM_7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857700" y="1778400"/>
            <a:ext cx="7428600" cy="14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120" name="Google Shape;5120;p21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1" name="Google Shape;5121;p21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2646000" y="3274625"/>
            <a:ext cx="38520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8" r:id="rId5"/>
    <p:sldLayoutId id="2147483660" r:id="rId6"/>
    <p:sldLayoutId id="2147483663" r:id="rId7"/>
    <p:sldLayoutId id="2147483666" r:id="rId8"/>
    <p:sldLayoutId id="2147483667" r:id="rId9"/>
    <p:sldLayoutId id="2147483674" r:id="rId10"/>
    <p:sldLayoutId id="2147483677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microsoft.com/office/2007/relationships/hdphoto" Target="../media/hdphoto5.wdp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EC"/>
        </a:solidFill>
        <a:effectLst/>
      </p:bgPr>
    </p:bg>
    <p:spTree>
      <p:nvGrpSpPr>
        <p:cNvPr id="1" name="Shape 5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19099" y="505729"/>
            <a:ext cx="8291223" cy="4132041"/>
          </a:xfrm>
          <a:custGeom>
            <a:avLst/>
            <a:gdLst>
              <a:gd name="connsiteX0" fmla="*/ 0 w 8108156"/>
              <a:gd name="connsiteY0" fmla="*/ 2293883 h 4587766"/>
              <a:gd name="connsiteX1" fmla="*/ 4054078 w 8108156"/>
              <a:gd name="connsiteY1" fmla="*/ 0 h 4587766"/>
              <a:gd name="connsiteX2" fmla="*/ 8108156 w 8108156"/>
              <a:gd name="connsiteY2" fmla="*/ 2293883 h 4587766"/>
              <a:gd name="connsiteX3" fmla="*/ 4054078 w 8108156"/>
              <a:gd name="connsiteY3" fmla="*/ 4587766 h 4587766"/>
              <a:gd name="connsiteX4" fmla="*/ 0 w 8108156"/>
              <a:gd name="connsiteY4" fmla="*/ 2293883 h 4587766"/>
              <a:gd name="connsiteX0" fmla="*/ 0 w 8108156"/>
              <a:gd name="connsiteY0" fmla="*/ 2104696 h 4398579"/>
              <a:gd name="connsiteX1" fmla="*/ 4054078 w 8108156"/>
              <a:gd name="connsiteY1" fmla="*/ 0 h 4398579"/>
              <a:gd name="connsiteX2" fmla="*/ 8108156 w 8108156"/>
              <a:gd name="connsiteY2" fmla="*/ 2104696 h 4398579"/>
              <a:gd name="connsiteX3" fmla="*/ 4054078 w 8108156"/>
              <a:gd name="connsiteY3" fmla="*/ 4398579 h 4398579"/>
              <a:gd name="connsiteX4" fmla="*/ 0 w 8108156"/>
              <a:gd name="connsiteY4" fmla="*/ 2104696 h 4398579"/>
              <a:gd name="connsiteX0" fmla="*/ 0 w 8029328"/>
              <a:gd name="connsiteY0" fmla="*/ 2111617 h 4425263"/>
              <a:gd name="connsiteX1" fmla="*/ 4054078 w 8029328"/>
              <a:gd name="connsiteY1" fmla="*/ 6921 h 4425263"/>
              <a:gd name="connsiteX2" fmla="*/ 8029328 w 8029328"/>
              <a:gd name="connsiteY2" fmla="*/ 2836831 h 4425263"/>
              <a:gd name="connsiteX3" fmla="*/ 4054078 w 8029328"/>
              <a:gd name="connsiteY3" fmla="*/ 4405500 h 4425263"/>
              <a:gd name="connsiteX4" fmla="*/ 0 w 8029328"/>
              <a:gd name="connsiteY4" fmla="*/ 2111617 h 4425263"/>
              <a:gd name="connsiteX0" fmla="*/ 0 w 8140185"/>
              <a:gd name="connsiteY0" fmla="*/ 2149790 h 4452631"/>
              <a:gd name="connsiteX1" fmla="*/ 4054078 w 8140185"/>
              <a:gd name="connsiteY1" fmla="*/ 45094 h 4452631"/>
              <a:gd name="connsiteX2" fmla="*/ 6831149 w 8140185"/>
              <a:gd name="connsiteY2" fmla="*/ 880666 h 4452631"/>
              <a:gd name="connsiteX3" fmla="*/ 8029328 w 8140185"/>
              <a:gd name="connsiteY3" fmla="*/ 2875004 h 4452631"/>
              <a:gd name="connsiteX4" fmla="*/ 4054078 w 8140185"/>
              <a:gd name="connsiteY4" fmla="*/ 4443673 h 4452631"/>
              <a:gd name="connsiteX5" fmla="*/ 0 w 8140185"/>
              <a:gd name="connsiteY5" fmla="*/ 2149790 h 4452631"/>
              <a:gd name="connsiteX0" fmla="*/ 31229 w 8171414"/>
              <a:gd name="connsiteY0" fmla="*/ 2105951 h 4408792"/>
              <a:gd name="connsiteX1" fmla="*/ 2306144 w 8171414"/>
              <a:gd name="connsiteY1" fmla="*/ 994483 h 4408792"/>
              <a:gd name="connsiteX2" fmla="*/ 4085307 w 8171414"/>
              <a:gd name="connsiteY2" fmla="*/ 1255 h 4408792"/>
              <a:gd name="connsiteX3" fmla="*/ 6862378 w 8171414"/>
              <a:gd name="connsiteY3" fmla="*/ 836827 h 4408792"/>
              <a:gd name="connsiteX4" fmla="*/ 8060557 w 8171414"/>
              <a:gd name="connsiteY4" fmla="*/ 2831165 h 4408792"/>
              <a:gd name="connsiteX5" fmla="*/ 4085307 w 8171414"/>
              <a:gd name="connsiteY5" fmla="*/ 4399834 h 4408792"/>
              <a:gd name="connsiteX6" fmla="*/ 31229 w 8171414"/>
              <a:gd name="connsiteY6" fmla="*/ 2105951 h 4408792"/>
              <a:gd name="connsiteX0" fmla="*/ 76740 w 8216925"/>
              <a:gd name="connsiteY0" fmla="*/ 2121261 h 4424102"/>
              <a:gd name="connsiteX1" fmla="*/ 1673737 w 8216925"/>
              <a:gd name="connsiteY1" fmla="*/ 442234 h 4424102"/>
              <a:gd name="connsiteX2" fmla="*/ 4130818 w 8216925"/>
              <a:gd name="connsiteY2" fmla="*/ 16565 h 4424102"/>
              <a:gd name="connsiteX3" fmla="*/ 6907889 w 8216925"/>
              <a:gd name="connsiteY3" fmla="*/ 852137 h 4424102"/>
              <a:gd name="connsiteX4" fmla="*/ 8106068 w 8216925"/>
              <a:gd name="connsiteY4" fmla="*/ 2846475 h 4424102"/>
              <a:gd name="connsiteX5" fmla="*/ 4130818 w 8216925"/>
              <a:gd name="connsiteY5" fmla="*/ 4415144 h 4424102"/>
              <a:gd name="connsiteX6" fmla="*/ 76740 w 8216925"/>
              <a:gd name="connsiteY6" fmla="*/ 2121261 h 4424102"/>
              <a:gd name="connsiteX0" fmla="*/ 93291 w 7933932"/>
              <a:gd name="connsiteY0" fmla="*/ 1932075 h 4428775"/>
              <a:gd name="connsiteX1" fmla="*/ 1390744 w 7933932"/>
              <a:gd name="connsiteY1" fmla="*/ 442234 h 4428775"/>
              <a:gd name="connsiteX2" fmla="*/ 3847825 w 7933932"/>
              <a:gd name="connsiteY2" fmla="*/ 16565 h 4428775"/>
              <a:gd name="connsiteX3" fmla="*/ 6624896 w 7933932"/>
              <a:gd name="connsiteY3" fmla="*/ 852137 h 4428775"/>
              <a:gd name="connsiteX4" fmla="*/ 7823075 w 7933932"/>
              <a:gd name="connsiteY4" fmla="*/ 2846475 h 4428775"/>
              <a:gd name="connsiteX5" fmla="*/ 3847825 w 7933932"/>
              <a:gd name="connsiteY5" fmla="*/ 4415144 h 4428775"/>
              <a:gd name="connsiteX6" fmla="*/ 93291 w 7933932"/>
              <a:gd name="connsiteY6" fmla="*/ 1932075 h 4428775"/>
              <a:gd name="connsiteX0" fmla="*/ 18764 w 7859405"/>
              <a:gd name="connsiteY0" fmla="*/ 1932075 h 4599677"/>
              <a:gd name="connsiteX1" fmla="*/ 1316217 w 7859405"/>
              <a:gd name="connsiteY1" fmla="*/ 442234 h 4599677"/>
              <a:gd name="connsiteX2" fmla="*/ 3773298 w 7859405"/>
              <a:gd name="connsiteY2" fmla="*/ 16565 h 4599677"/>
              <a:gd name="connsiteX3" fmla="*/ 6550369 w 7859405"/>
              <a:gd name="connsiteY3" fmla="*/ 852137 h 4599677"/>
              <a:gd name="connsiteX4" fmla="*/ 7748548 w 7859405"/>
              <a:gd name="connsiteY4" fmla="*/ 2846475 h 4599677"/>
              <a:gd name="connsiteX5" fmla="*/ 2212512 w 7859405"/>
              <a:gd name="connsiteY5" fmla="*/ 4587655 h 4599677"/>
              <a:gd name="connsiteX6" fmla="*/ 18764 w 7859405"/>
              <a:gd name="connsiteY6" fmla="*/ 1932075 h 4599677"/>
              <a:gd name="connsiteX0" fmla="*/ 18764 w 7774797"/>
              <a:gd name="connsiteY0" fmla="*/ 1932075 h 4935681"/>
              <a:gd name="connsiteX1" fmla="*/ 1316217 w 7774797"/>
              <a:gd name="connsiteY1" fmla="*/ 442234 h 4935681"/>
              <a:gd name="connsiteX2" fmla="*/ 3773298 w 7774797"/>
              <a:gd name="connsiteY2" fmla="*/ 16565 h 4935681"/>
              <a:gd name="connsiteX3" fmla="*/ 6550369 w 7774797"/>
              <a:gd name="connsiteY3" fmla="*/ 852137 h 4935681"/>
              <a:gd name="connsiteX4" fmla="*/ 7748548 w 7774797"/>
              <a:gd name="connsiteY4" fmla="*/ 2846475 h 4935681"/>
              <a:gd name="connsiteX5" fmla="*/ 6903653 w 7774797"/>
              <a:gd name="connsiteY5" fmla="*/ 4716292 h 4935681"/>
              <a:gd name="connsiteX6" fmla="*/ 2212512 w 7774797"/>
              <a:gd name="connsiteY6" fmla="*/ 4587655 h 4935681"/>
              <a:gd name="connsiteX7" fmla="*/ 18764 w 7774797"/>
              <a:gd name="connsiteY7" fmla="*/ 1932075 h 4935681"/>
              <a:gd name="connsiteX0" fmla="*/ 18764 w 7792550"/>
              <a:gd name="connsiteY0" fmla="*/ 1939754 h 4943360"/>
              <a:gd name="connsiteX1" fmla="*/ 1316217 w 7792550"/>
              <a:gd name="connsiteY1" fmla="*/ 449913 h 4943360"/>
              <a:gd name="connsiteX2" fmla="*/ 3773298 w 7792550"/>
              <a:gd name="connsiteY2" fmla="*/ 24244 h 4943360"/>
              <a:gd name="connsiteX3" fmla="*/ 6912976 w 7792550"/>
              <a:gd name="connsiteY3" fmla="*/ 361449 h 4943360"/>
              <a:gd name="connsiteX4" fmla="*/ 7748548 w 7792550"/>
              <a:gd name="connsiteY4" fmla="*/ 2854154 h 4943360"/>
              <a:gd name="connsiteX5" fmla="*/ 6903653 w 7792550"/>
              <a:gd name="connsiteY5" fmla="*/ 4723971 h 4943360"/>
              <a:gd name="connsiteX6" fmla="*/ 2212512 w 7792550"/>
              <a:gd name="connsiteY6" fmla="*/ 4595334 h 4943360"/>
              <a:gd name="connsiteX7" fmla="*/ 18764 w 7792550"/>
              <a:gd name="connsiteY7" fmla="*/ 1939754 h 4943360"/>
              <a:gd name="connsiteX0" fmla="*/ 18764 w 7795164"/>
              <a:gd name="connsiteY0" fmla="*/ 1933069 h 4936675"/>
              <a:gd name="connsiteX1" fmla="*/ 1316217 w 7795164"/>
              <a:gd name="connsiteY1" fmla="*/ 443228 h 4936675"/>
              <a:gd name="connsiteX2" fmla="*/ 3773298 w 7795164"/>
              <a:gd name="connsiteY2" fmla="*/ 17559 h 4936675"/>
              <a:gd name="connsiteX3" fmla="*/ 6944507 w 7795164"/>
              <a:gd name="connsiteY3" fmla="*/ 373931 h 4936675"/>
              <a:gd name="connsiteX4" fmla="*/ 7748548 w 7795164"/>
              <a:gd name="connsiteY4" fmla="*/ 2847469 h 4936675"/>
              <a:gd name="connsiteX5" fmla="*/ 6903653 w 7795164"/>
              <a:gd name="connsiteY5" fmla="*/ 4717286 h 4936675"/>
              <a:gd name="connsiteX6" fmla="*/ 2212512 w 7795164"/>
              <a:gd name="connsiteY6" fmla="*/ 4588649 h 4936675"/>
              <a:gd name="connsiteX7" fmla="*/ 18764 w 7795164"/>
              <a:gd name="connsiteY7" fmla="*/ 1933069 h 4936675"/>
              <a:gd name="connsiteX0" fmla="*/ 18764 w 7776538"/>
              <a:gd name="connsiteY0" fmla="*/ 1917431 h 4921037"/>
              <a:gd name="connsiteX1" fmla="*/ 1316217 w 7776538"/>
              <a:gd name="connsiteY1" fmla="*/ 427590 h 4921037"/>
              <a:gd name="connsiteX2" fmla="*/ 3773298 w 7776538"/>
              <a:gd name="connsiteY2" fmla="*/ 1921 h 4921037"/>
              <a:gd name="connsiteX3" fmla="*/ 5626645 w 7776538"/>
              <a:gd name="connsiteY3" fmla="*/ 273847 h 4921037"/>
              <a:gd name="connsiteX4" fmla="*/ 6944507 w 7776538"/>
              <a:gd name="connsiteY4" fmla="*/ 358293 h 4921037"/>
              <a:gd name="connsiteX5" fmla="*/ 7748548 w 7776538"/>
              <a:gd name="connsiteY5" fmla="*/ 2831831 h 4921037"/>
              <a:gd name="connsiteX6" fmla="*/ 6903653 w 7776538"/>
              <a:gd name="connsiteY6" fmla="*/ 4701648 h 4921037"/>
              <a:gd name="connsiteX7" fmla="*/ 2212512 w 7776538"/>
              <a:gd name="connsiteY7" fmla="*/ 4573011 h 4921037"/>
              <a:gd name="connsiteX8" fmla="*/ 18764 w 7776538"/>
              <a:gd name="connsiteY8" fmla="*/ 1917431 h 4921037"/>
              <a:gd name="connsiteX0" fmla="*/ 18764 w 7776538"/>
              <a:gd name="connsiteY0" fmla="*/ 1915647 h 4919253"/>
              <a:gd name="connsiteX1" fmla="*/ 1316217 w 7776538"/>
              <a:gd name="connsiteY1" fmla="*/ 425806 h 4919253"/>
              <a:gd name="connsiteX2" fmla="*/ 2378948 w 7776538"/>
              <a:gd name="connsiteY2" fmla="*/ 310399 h 4919253"/>
              <a:gd name="connsiteX3" fmla="*/ 3773298 w 7776538"/>
              <a:gd name="connsiteY3" fmla="*/ 137 h 4919253"/>
              <a:gd name="connsiteX4" fmla="*/ 5626645 w 7776538"/>
              <a:gd name="connsiteY4" fmla="*/ 272063 h 4919253"/>
              <a:gd name="connsiteX5" fmla="*/ 6944507 w 7776538"/>
              <a:gd name="connsiteY5" fmla="*/ 356509 h 4919253"/>
              <a:gd name="connsiteX6" fmla="*/ 7748548 w 7776538"/>
              <a:gd name="connsiteY6" fmla="*/ 2830047 h 4919253"/>
              <a:gd name="connsiteX7" fmla="*/ 6903653 w 7776538"/>
              <a:gd name="connsiteY7" fmla="*/ 4699864 h 4919253"/>
              <a:gd name="connsiteX8" fmla="*/ 2212512 w 7776538"/>
              <a:gd name="connsiteY8" fmla="*/ 4571227 h 4919253"/>
              <a:gd name="connsiteX9" fmla="*/ 18764 w 7776538"/>
              <a:gd name="connsiteY9" fmla="*/ 1915647 h 4919253"/>
              <a:gd name="connsiteX0" fmla="*/ 122226 w 7880000"/>
              <a:gd name="connsiteY0" fmla="*/ 1915647 h 4919253"/>
              <a:gd name="connsiteX1" fmla="*/ 401362 w 7880000"/>
              <a:gd name="connsiteY1" fmla="*/ 693757 h 4919253"/>
              <a:gd name="connsiteX2" fmla="*/ 1419679 w 7880000"/>
              <a:gd name="connsiteY2" fmla="*/ 425806 h 4919253"/>
              <a:gd name="connsiteX3" fmla="*/ 2482410 w 7880000"/>
              <a:gd name="connsiteY3" fmla="*/ 310399 h 4919253"/>
              <a:gd name="connsiteX4" fmla="*/ 3876760 w 7880000"/>
              <a:gd name="connsiteY4" fmla="*/ 137 h 4919253"/>
              <a:gd name="connsiteX5" fmla="*/ 5730107 w 7880000"/>
              <a:gd name="connsiteY5" fmla="*/ 272063 h 4919253"/>
              <a:gd name="connsiteX6" fmla="*/ 7047969 w 7880000"/>
              <a:gd name="connsiteY6" fmla="*/ 356509 h 4919253"/>
              <a:gd name="connsiteX7" fmla="*/ 7852010 w 7880000"/>
              <a:gd name="connsiteY7" fmla="*/ 2830047 h 4919253"/>
              <a:gd name="connsiteX8" fmla="*/ 7007115 w 7880000"/>
              <a:gd name="connsiteY8" fmla="*/ 4699864 h 4919253"/>
              <a:gd name="connsiteX9" fmla="*/ 2315974 w 7880000"/>
              <a:gd name="connsiteY9" fmla="*/ 4571227 h 4919253"/>
              <a:gd name="connsiteX10" fmla="*/ 122226 w 7880000"/>
              <a:gd name="connsiteY10" fmla="*/ 1915647 h 4919253"/>
              <a:gd name="connsiteX0" fmla="*/ 165023 w 7922797"/>
              <a:gd name="connsiteY0" fmla="*/ 1915647 h 4880742"/>
              <a:gd name="connsiteX1" fmla="*/ 444159 w 7922797"/>
              <a:gd name="connsiteY1" fmla="*/ 693757 h 4880742"/>
              <a:gd name="connsiteX2" fmla="*/ 1462476 w 7922797"/>
              <a:gd name="connsiteY2" fmla="*/ 425806 h 4880742"/>
              <a:gd name="connsiteX3" fmla="*/ 2525207 w 7922797"/>
              <a:gd name="connsiteY3" fmla="*/ 310399 h 4880742"/>
              <a:gd name="connsiteX4" fmla="*/ 3919557 w 7922797"/>
              <a:gd name="connsiteY4" fmla="*/ 137 h 4880742"/>
              <a:gd name="connsiteX5" fmla="*/ 5772904 w 7922797"/>
              <a:gd name="connsiteY5" fmla="*/ 272063 h 4880742"/>
              <a:gd name="connsiteX6" fmla="*/ 7090766 w 7922797"/>
              <a:gd name="connsiteY6" fmla="*/ 356509 h 4880742"/>
              <a:gd name="connsiteX7" fmla="*/ 7894807 w 7922797"/>
              <a:gd name="connsiteY7" fmla="*/ 2830047 h 4880742"/>
              <a:gd name="connsiteX8" fmla="*/ 7049912 w 7922797"/>
              <a:gd name="connsiteY8" fmla="*/ 4699864 h 4880742"/>
              <a:gd name="connsiteX9" fmla="*/ 2358771 w 7922797"/>
              <a:gd name="connsiteY9" fmla="*/ 4571227 h 4880742"/>
              <a:gd name="connsiteX10" fmla="*/ 176145 w 7922797"/>
              <a:gd name="connsiteY10" fmla="*/ 2610554 h 4880742"/>
              <a:gd name="connsiteX11" fmla="*/ 165023 w 7922797"/>
              <a:gd name="connsiteY11" fmla="*/ 1915647 h 4880742"/>
              <a:gd name="connsiteX0" fmla="*/ 246961 w 8004735"/>
              <a:gd name="connsiteY0" fmla="*/ 1915647 h 4880742"/>
              <a:gd name="connsiteX1" fmla="*/ 5836 w 8004735"/>
              <a:gd name="connsiteY1" fmla="*/ 1709661 h 4880742"/>
              <a:gd name="connsiteX2" fmla="*/ 526097 w 8004735"/>
              <a:gd name="connsiteY2" fmla="*/ 693757 h 4880742"/>
              <a:gd name="connsiteX3" fmla="*/ 1544414 w 8004735"/>
              <a:gd name="connsiteY3" fmla="*/ 425806 h 4880742"/>
              <a:gd name="connsiteX4" fmla="*/ 2607145 w 8004735"/>
              <a:gd name="connsiteY4" fmla="*/ 310399 h 4880742"/>
              <a:gd name="connsiteX5" fmla="*/ 4001495 w 8004735"/>
              <a:gd name="connsiteY5" fmla="*/ 137 h 4880742"/>
              <a:gd name="connsiteX6" fmla="*/ 5854842 w 8004735"/>
              <a:gd name="connsiteY6" fmla="*/ 272063 h 4880742"/>
              <a:gd name="connsiteX7" fmla="*/ 7172704 w 8004735"/>
              <a:gd name="connsiteY7" fmla="*/ 356509 h 4880742"/>
              <a:gd name="connsiteX8" fmla="*/ 7976745 w 8004735"/>
              <a:gd name="connsiteY8" fmla="*/ 2830047 h 4880742"/>
              <a:gd name="connsiteX9" fmla="*/ 7131850 w 8004735"/>
              <a:gd name="connsiteY9" fmla="*/ 4699864 h 4880742"/>
              <a:gd name="connsiteX10" fmla="*/ 2440709 w 8004735"/>
              <a:gd name="connsiteY10" fmla="*/ 4571227 h 4880742"/>
              <a:gd name="connsiteX11" fmla="*/ 258083 w 8004735"/>
              <a:gd name="connsiteY11" fmla="*/ 2610554 h 4880742"/>
              <a:gd name="connsiteX12" fmla="*/ 246961 w 8004735"/>
              <a:gd name="connsiteY12" fmla="*/ 1915647 h 4880742"/>
              <a:gd name="connsiteX0" fmla="*/ 56868 w 8019594"/>
              <a:gd name="connsiteY0" fmla="*/ 1992319 h 4880742"/>
              <a:gd name="connsiteX1" fmla="*/ 20695 w 8019594"/>
              <a:gd name="connsiteY1" fmla="*/ 1709661 h 4880742"/>
              <a:gd name="connsiteX2" fmla="*/ 540956 w 8019594"/>
              <a:gd name="connsiteY2" fmla="*/ 693757 h 4880742"/>
              <a:gd name="connsiteX3" fmla="*/ 1559273 w 8019594"/>
              <a:gd name="connsiteY3" fmla="*/ 425806 h 4880742"/>
              <a:gd name="connsiteX4" fmla="*/ 2622004 w 8019594"/>
              <a:gd name="connsiteY4" fmla="*/ 310399 h 4880742"/>
              <a:gd name="connsiteX5" fmla="*/ 4016354 w 8019594"/>
              <a:gd name="connsiteY5" fmla="*/ 137 h 4880742"/>
              <a:gd name="connsiteX6" fmla="*/ 5869701 w 8019594"/>
              <a:gd name="connsiteY6" fmla="*/ 272063 h 4880742"/>
              <a:gd name="connsiteX7" fmla="*/ 7187563 w 8019594"/>
              <a:gd name="connsiteY7" fmla="*/ 356509 h 4880742"/>
              <a:gd name="connsiteX8" fmla="*/ 7991604 w 8019594"/>
              <a:gd name="connsiteY8" fmla="*/ 2830047 h 4880742"/>
              <a:gd name="connsiteX9" fmla="*/ 7146709 w 8019594"/>
              <a:gd name="connsiteY9" fmla="*/ 4699864 h 4880742"/>
              <a:gd name="connsiteX10" fmla="*/ 2455568 w 8019594"/>
              <a:gd name="connsiteY10" fmla="*/ 4571227 h 4880742"/>
              <a:gd name="connsiteX11" fmla="*/ 272942 w 8019594"/>
              <a:gd name="connsiteY11" fmla="*/ 2610554 h 4880742"/>
              <a:gd name="connsiteX12" fmla="*/ 56868 w 8019594"/>
              <a:gd name="connsiteY12" fmla="*/ 1992319 h 4880742"/>
              <a:gd name="connsiteX0" fmla="*/ 56868 w 8019594"/>
              <a:gd name="connsiteY0" fmla="*/ 1992319 h 4844293"/>
              <a:gd name="connsiteX1" fmla="*/ 20695 w 8019594"/>
              <a:gd name="connsiteY1" fmla="*/ 1709661 h 4844293"/>
              <a:gd name="connsiteX2" fmla="*/ 540956 w 8019594"/>
              <a:gd name="connsiteY2" fmla="*/ 693757 h 4844293"/>
              <a:gd name="connsiteX3" fmla="*/ 1559273 w 8019594"/>
              <a:gd name="connsiteY3" fmla="*/ 425806 h 4844293"/>
              <a:gd name="connsiteX4" fmla="*/ 2622004 w 8019594"/>
              <a:gd name="connsiteY4" fmla="*/ 310399 h 4844293"/>
              <a:gd name="connsiteX5" fmla="*/ 4016354 w 8019594"/>
              <a:gd name="connsiteY5" fmla="*/ 137 h 4844293"/>
              <a:gd name="connsiteX6" fmla="*/ 5869701 w 8019594"/>
              <a:gd name="connsiteY6" fmla="*/ 272063 h 4844293"/>
              <a:gd name="connsiteX7" fmla="*/ 7187563 w 8019594"/>
              <a:gd name="connsiteY7" fmla="*/ 356509 h 4844293"/>
              <a:gd name="connsiteX8" fmla="*/ 7991604 w 8019594"/>
              <a:gd name="connsiteY8" fmla="*/ 2830047 h 4844293"/>
              <a:gd name="connsiteX9" fmla="*/ 7146709 w 8019594"/>
              <a:gd name="connsiteY9" fmla="*/ 4699864 h 4844293"/>
              <a:gd name="connsiteX10" fmla="*/ 2455568 w 8019594"/>
              <a:gd name="connsiteY10" fmla="*/ 4571227 h 4844293"/>
              <a:gd name="connsiteX11" fmla="*/ 1250405 w 8019594"/>
              <a:gd name="connsiteY11" fmla="*/ 3396442 h 4844293"/>
              <a:gd name="connsiteX12" fmla="*/ 272942 w 8019594"/>
              <a:gd name="connsiteY12" fmla="*/ 2610554 h 4844293"/>
              <a:gd name="connsiteX13" fmla="*/ 56868 w 8019594"/>
              <a:gd name="connsiteY13" fmla="*/ 1992319 h 4844293"/>
              <a:gd name="connsiteX0" fmla="*/ 56868 w 8019594"/>
              <a:gd name="connsiteY0" fmla="*/ 1992319 h 4815836"/>
              <a:gd name="connsiteX1" fmla="*/ 20695 w 8019594"/>
              <a:gd name="connsiteY1" fmla="*/ 1709661 h 4815836"/>
              <a:gd name="connsiteX2" fmla="*/ 540956 w 8019594"/>
              <a:gd name="connsiteY2" fmla="*/ 693757 h 4815836"/>
              <a:gd name="connsiteX3" fmla="*/ 1559273 w 8019594"/>
              <a:gd name="connsiteY3" fmla="*/ 425806 h 4815836"/>
              <a:gd name="connsiteX4" fmla="*/ 2622004 w 8019594"/>
              <a:gd name="connsiteY4" fmla="*/ 310399 h 4815836"/>
              <a:gd name="connsiteX5" fmla="*/ 4016354 w 8019594"/>
              <a:gd name="connsiteY5" fmla="*/ 137 h 4815836"/>
              <a:gd name="connsiteX6" fmla="*/ 5869701 w 8019594"/>
              <a:gd name="connsiteY6" fmla="*/ 272063 h 4815836"/>
              <a:gd name="connsiteX7" fmla="*/ 7187563 w 8019594"/>
              <a:gd name="connsiteY7" fmla="*/ 356509 h 4815836"/>
              <a:gd name="connsiteX8" fmla="*/ 7991604 w 8019594"/>
              <a:gd name="connsiteY8" fmla="*/ 2830047 h 4815836"/>
              <a:gd name="connsiteX9" fmla="*/ 7146709 w 8019594"/>
              <a:gd name="connsiteY9" fmla="*/ 4699864 h 4815836"/>
              <a:gd name="connsiteX10" fmla="*/ 2455568 w 8019594"/>
              <a:gd name="connsiteY10" fmla="*/ 4571227 h 4815836"/>
              <a:gd name="connsiteX11" fmla="*/ 572488 w 8019594"/>
              <a:gd name="connsiteY11" fmla="*/ 4201497 h 4815836"/>
              <a:gd name="connsiteX12" fmla="*/ 272942 w 8019594"/>
              <a:gd name="connsiteY12" fmla="*/ 2610554 h 4815836"/>
              <a:gd name="connsiteX13" fmla="*/ 56868 w 8019594"/>
              <a:gd name="connsiteY13" fmla="*/ 1992319 h 4815836"/>
              <a:gd name="connsiteX0" fmla="*/ 56868 w 8019594"/>
              <a:gd name="connsiteY0" fmla="*/ 1992319 h 4784040"/>
              <a:gd name="connsiteX1" fmla="*/ 20695 w 8019594"/>
              <a:gd name="connsiteY1" fmla="*/ 1709661 h 4784040"/>
              <a:gd name="connsiteX2" fmla="*/ 540956 w 8019594"/>
              <a:gd name="connsiteY2" fmla="*/ 693757 h 4784040"/>
              <a:gd name="connsiteX3" fmla="*/ 1559273 w 8019594"/>
              <a:gd name="connsiteY3" fmla="*/ 425806 h 4784040"/>
              <a:gd name="connsiteX4" fmla="*/ 2622004 w 8019594"/>
              <a:gd name="connsiteY4" fmla="*/ 310399 h 4784040"/>
              <a:gd name="connsiteX5" fmla="*/ 4016354 w 8019594"/>
              <a:gd name="connsiteY5" fmla="*/ 137 h 4784040"/>
              <a:gd name="connsiteX6" fmla="*/ 5869701 w 8019594"/>
              <a:gd name="connsiteY6" fmla="*/ 272063 h 4784040"/>
              <a:gd name="connsiteX7" fmla="*/ 7187563 w 8019594"/>
              <a:gd name="connsiteY7" fmla="*/ 356509 h 4784040"/>
              <a:gd name="connsiteX8" fmla="*/ 7991604 w 8019594"/>
              <a:gd name="connsiteY8" fmla="*/ 2830047 h 4784040"/>
              <a:gd name="connsiteX9" fmla="*/ 7146709 w 8019594"/>
              <a:gd name="connsiteY9" fmla="*/ 4699864 h 4784040"/>
              <a:gd name="connsiteX10" fmla="*/ 2455568 w 8019594"/>
              <a:gd name="connsiteY10" fmla="*/ 4360380 h 4784040"/>
              <a:gd name="connsiteX11" fmla="*/ 572488 w 8019594"/>
              <a:gd name="connsiteY11" fmla="*/ 4201497 h 4784040"/>
              <a:gd name="connsiteX12" fmla="*/ 272942 w 8019594"/>
              <a:gd name="connsiteY12" fmla="*/ 2610554 h 4784040"/>
              <a:gd name="connsiteX13" fmla="*/ 56868 w 8019594"/>
              <a:gd name="connsiteY13" fmla="*/ 1992319 h 4784040"/>
              <a:gd name="connsiteX0" fmla="*/ 56868 w 8019594"/>
              <a:gd name="connsiteY0" fmla="*/ 1992319 h 4890351"/>
              <a:gd name="connsiteX1" fmla="*/ 20695 w 8019594"/>
              <a:gd name="connsiteY1" fmla="*/ 1709661 h 4890351"/>
              <a:gd name="connsiteX2" fmla="*/ 540956 w 8019594"/>
              <a:gd name="connsiteY2" fmla="*/ 693757 h 4890351"/>
              <a:gd name="connsiteX3" fmla="*/ 1559273 w 8019594"/>
              <a:gd name="connsiteY3" fmla="*/ 425806 h 4890351"/>
              <a:gd name="connsiteX4" fmla="*/ 2622004 w 8019594"/>
              <a:gd name="connsiteY4" fmla="*/ 310399 h 4890351"/>
              <a:gd name="connsiteX5" fmla="*/ 4016354 w 8019594"/>
              <a:gd name="connsiteY5" fmla="*/ 137 h 4890351"/>
              <a:gd name="connsiteX6" fmla="*/ 5869701 w 8019594"/>
              <a:gd name="connsiteY6" fmla="*/ 272063 h 4890351"/>
              <a:gd name="connsiteX7" fmla="*/ 7187563 w 8019594"/>
              <a:gd name="connsiteY7" fmla="*/ 356509 h 4890351"/>
              <a:gd name="connsiteX8" fmla="*/ 7991604 w 8019594"/>
              <a:gd name="connsiteY8" fmla="*/ 2830047 h 4890351"/>
              <a:gd name="connsiteX9" fmla="*/ 7146709 w 8019594"/>
              <a:gd name="connsiteY9" fmla="*/ 4699864 h 4890351"/>
              <a:gd name="connsiteX10" fmla="*/ 3536405 w 8019594"/>
              <a:gd name="connsiteY10" fmla="*/ 4834040 h 4890351"/>
              <a:gd name="connsiteX11" fmla="*/ 2455568 w 8019594"/>
              <a:gd name="connsiteY11" fmla="*/ 4360380 h 4890351"/>
              <a:gd name="connsiteX12" fmla="*/ 572488 w 8019594"/>
              <a:gd name="connsiteY12" fmla="*/ 4201497 h 4890351"/>
              <a:gd name="connsiteX13" fmla="*/ 272942 w 8019594"/>
              <a:gd name="connsiteY13" fmla="*/ 2610554 h 4890351"/>
              <a:gd name="connsiteX14" fmla="*/ 56868 w 8019594"/>
              <a:gd name="connsiteY14" fmla="*/ 1992319 h 4890351"/>
              <a:gd name="connsiteX0" fmla="*/ 56868 w 8019594"/>
              <a:gd name="connsiteY0" fmla="*/ 1992319 h 4852590"/>
              <a:gd name="connsiteX1" fmla="*/ 20695 w 8019594"/>
              <a:gd name="connsiteY1" fmla="*/ 1709661 h 4852590"/>
              <a:gd name="connsiteX2" fmla="*/ 540956 w 8019594"/>
              <a:gd name="connsiteY2" fmla="*/ 693757 h 4852590"/>
              <a:gd name="connsiteX3" fmla="*/ 1559273 w 8019594"/>
              <a:gd name="connsiteY3" fmla="*/ 425806 h 4852590"/>
              <a:gd name="connsiteX4" fmla="*/ 2622004 w 8019594"/>
              <a:gd name="connsiteY4" fmla="*/ 310399 h 4852590"/>
              <a:gd name="connsiteX5" fmla="*/ 4016354 w 8019594"/>
              <a:gd name="connsiteY5" fmla="*/ 137 h 4852590"/>
              <a:gd name="connsiteX6" fmla="*/ 5869701 w 8019594"/>
              <a:gd name="connsiteY6" fmla="*/ 272063 h 4852590"/>
              <a:gd name="connsiteX7" fmla="*/ 7187563 w 8019594"/>
              <a:gd name="connsiteY7" fmla="*/ 356509 h 4852590"/>
              <a:gd name="connsiteX8" fmla="*/ 7991604 w 8019594"/>
              <a:gd name="connsiteY8" fmla="*/ 2830047 h 4852590"/>
              <a:gd name="connsiteX9" fmla="*/ 7146709 w 8019594"/>
              <a:gd name="connsiteY9" fmla="*/ 4699864 h 4852590"/>
              <a:gd name="connsiteX10" fmla="*/ 5176019 w 8019594"/>
              <a:gd name="connsiteY10" fmla="*/ 4661528 h 4852590"/>
              <a:gd name="connsiteX11" fmla="*/ 3536405 w 8019594"/>
              <a:gd name="connsiteY11" fmla="*/ 4834040 h 4852590"/>
              <a:gd name="connsiteX12" fmla="*/ 2455568 w 8019594"/>
              <a:gd name="connsiteY12" fmla="*/ 4360380 h 4852590"/>
              <a:gd name="connsiteX13" fmla="*/ 572488 w 8019594"/>
              <a:gd name="connsiteY13" fmla="*/ 4201497 h 4852590"/>
              <a:gd name="connsiteX14" fmla="*/ 272942 w 8019594"/>
              <a:gd name="connsiteY14" fmla="*/ 2610554 h 4852590"/>
              <a:gd name="connsiteX15" fmla="*/ 56868 w 8019594"/>
              <a:gd name="connsiteY15" fmla="*/ 1992319 h 4852590"/>
              <a:gd name="connsiteX0" fmla="*/ 56868 w 7993607"/>
              <a:gd name="connsiteY0" fmla="*/ 1992319 h 4852590"/>
              <a:gd name="connsiteX1" fmla="*/ 20695 w 7993607"/>
              <a:gd name="connsiteY1" fmla="*/ 1709661 h 4852590"/>
              <a:gd name="connsiteX2" fmla="*/ 540956 w 7993607"/>
              <a:gd name="connsiteY2" fmla="*/ 693757 h 4852590"/>
              <a:gd name="connsiteX3" fmla="*/ 1559273 w 7993607"/>
              <a:gd name="connsiteY3" fmla="*/ 425806 h 4852590"/>
              <a:gd name="connsiteX4" fmla="*/ 2622004 w 7993607"/>
              <a:gd name="connsiteY4" fmla="*/ 310399 h 4852590"/>
              <a:gd name="connsiteX5" fmla="*/ 4016354 w 7993607"/>
              <a:gd name="connsiteY5" fmla="*/ 137 h 4852590"/>
              <a:gd name="connsiteX6" fmla="*/ 5869701 w 7993607"/>
              <a:gd name="connsiteY6" fmla="*/ 272063 h 4852590"/>
              <a:gd name="connsiteX7" fmla="*/ 7187563 w 7993607"/>
              <a:gd name="connsiteY7" fmla="*/ 356509 h 4852590"/>
              <a:gd name="connsiteX8" fmla="*/ 7991604 w 7993607"/>
              <a:gd name="connsiteY8" fmla="*/ 2830047 h 4852590"/>
              <a:gd name="connsiteX9" fmla="*/ 7509316 w 7993607"/>
              <a:gd name="connsiteY9" fmla="*/ 4469849 h 4852590"/>
              <a:gd name="connsiteX10" fmla="*/ 7146709 w 7993607"/>
              <a:gd name="connsiteY10" fmla="*/ 4699864 h 4852590"/>
              <a:gd name="connsiteX11" fmla="*/ 5176019 w 7993607"/>
              <a:gd name="connsiteY11" fmla="*/ 4661528 h 4852590"/>
              <a:gd name="connsiteX12" fmla="*/ 3536405 w 7993607"/>
              <a:gd name="connsiteY12" fmla="*/ 4834040 h 4852590"/>
              <a:gd name="connsiteX13" fmla="*/ 2455568 w 7993607"/>
              <a:gd name="connsiteY13" fmla="*/ 4360380 h 4852590"/>
              <a:gd name="connsiteX14" fmla="*/ 572488 w 7993607"/>
              <a:gd name="connsiteY14" fmla="*/ 4201497 h 4852590"/>
              <a:gd name="connsiteX15" fmla="*/ 272942 w 7993607"/>
              <a:gd name="connsiteY15" fmla="*/ 2610554 h 4852590"/>
              <a:gd name="connsiteX16" fmla="*/ 56868 w 7993607"/>
              <a:gd name="connsiteY16" fmla="*/ 1992319 h 4852590"/>
              <a:gd name="connsiteX0" fmla="*/ 56868 w 7993607"/>
              <a:gd name="connsiteY0" fmla="*/ 1992319 h 4852590"/>
              <a:gd name="connsiteX1" fmla="*/ 20695 w 7993607"/>
              <a:gd name="connsiteY1" fmla="*/ 1709661 h 4852590"/>
              <a:gd name="connsiteX2" fmla="*/ 540956 w 7993607"/>
              <a:gd name="connsiteY2" fmla="*/ 693757 h 4852590"/>
              <a:gd name="connsiteX3" fmla="*/ 1559273 w 7993607"/>
              <a:gd name="connsiteY3" fmla="*/ 425806 h 4852590"/>
              <a:gd name="connsiteX4" fmla="*/ 2622004 w 7993607"/>
              <a:gd name="connsiteY4" fmla="*/ 310399 h 4852590"/>
              <a:gd name="connsiteX5" fmla="*/ 4016354 w 7993607"/>
              <a:gd name="connsiteY5" fmla="*/ 137 h 4852590"/>
              <a:gd name="connsiteX6" fmla="*/ 5869701 w 7993607"/>
              <a:gd name="connsiteY6" fmla="*/ 272063 h 4852590"/>
              <a:gd name="connsiteX7" fmla="*/ 7187563 w 7993607"/>
              <a:gd name="connsiteY7" fmla="*/ 356509 h 4852590"/>
              <a:gd name="connsiteX8" fmla="*/ 7991604 w 7993607"/>
              <a:gd name="connsiteY8" fmla="*/ 2830047 h 4852590"/>
              <a:gd name="connsiteX9" fmla="*/ 7509316 w 7993607"/>
              <a:gd name="connsiteY9" fmla="*/ 4469849 h 4852590"/>
              <a:gd name="connsiteX10" fmla="*/ 7146709 w 7993607"/>
              <a:gd name="connsiteY10" fmla="*/ 4699864 h 4852590"/>
              <a:gd name="connsiteX11" fmla="*/ 5176019 w 7993607"/>
              <a:gd name="connsiteY11" fmla="*/ 4661528 h 4852590"/>
              <a:gd name="connsiteX12" fmla="*/ 3536405 w 7993607"/>
              <a:gd name="connsiteY12" fmla="*/ 4834040 h 4852590"/>
              <a:gd name="connsiteX13" fmla="*/ 2455568 w 7993607"/>
              <a:gd name="connsiteY13" fmla="*/ 4360380 h 4852590"/>
              <a:gd name="connsiteX14" fmla="*/ 572488 w 7993607"/>
              <a:gd name="connsiteY14" fmla="*/ 4201497 h 4852590"/>
              <a:gd name="connsiteX15" fmla="*/ 272942 w 7993607"/>
              <a:gd name="connsiteY15" fmla="*/ 2610554 h 4852590"/>
              <a:gd name="connsiteX16" fmla="*/ 56868 w 7993607"/>
              <a:gd name="connsiteY16" fmla="*/ 1992319 h 4852590"/>
              <a:gd name="connsiteX0" fmla="*/ 56868 w 7775318"/>
              <a:gd name="connsiteY0" fmla="*/ 1992319 h 4852590"/>
              <a:gd name="connsiteX1" fmla="*/ 20695 w 7775318"/>
              <a:gd name="connsiteY1" fmla="*/ 1709661 h 4852590"/>
              <a:gd name="connsiteX2" fmla="*/ 540956 w 7775318"/>
              <a:gd name="connsiteY2" fmla="*/ 693757 h 4852590"/>
              <a:gd name="connsiteX3" fmla="*/ 1559273 w 7775318"/>
              <a:gd name="connsiteY3" fmla="*/ 425806 h 4852590"/>
              <a:gd name="connsiteX4" fmla="*/ 2622004 w 7775318"/>
              <a:gd name="connsiteY4" fmla="*/ 310399 h 4852590"/>
              <a:gd name="connsiteX5" fmla="*/ 4016354 w 7775318"/>
              <a:gd name="connsiteY5" fmla="*/ 137 h 4852590"/>
              <a:gd name="connsiteX6" fmla="*/ 5869701 w 7775318"/>
              <a:gd name="connsiteY6" fmla="*/ 272063 h 4852590"/>
              <a:gd name="connsiteX7" fmla="*/ 7187563 w 7775318"/>
              <a:gd name="connsiteY7" fmla="*/ 356509 h 4852590"/>
              <a:gd name="connsiteX8" fmla="*/ 7770887 w 7775318"/>
              <a:gd name="connsiteY8" fmla="*/ 2657535 h 4852590"/>
              <a:gd name="connsiteX9" fmla="*/ 7509316 w 7775318"/>
              <a:gd name="connsiteY9" fmla="*/ 4469849 h 4852590"/>
              <a:gd name="connsiteX10" fmla="*/ 7146709 w 7775318"/>
              <a:gd name="connsiteY10" fmla="*/ 4699864 h 4852590"/>
              <a:gd name="connsiteX11" fmla="*/ 5176019 w 7775318"/>
              <a:gd name="connsiteY11" fmla="*/ 4661528 h 4852590"/>
              <a:gd name="connsiteX12" fmla="*/ 3536405 w 7775318"/>
              <a:gd name="connsiteY12" fmla="*/ 4834040 h 4852590"/>
              <a:gd name="connsiteX13" fmla="*/ 2455568 w 7775318"/>
              <a:gd name="connsiteY13" fmla="*/ 4360380 h 4852590"/>
              <a:gd name="connsiteX14" fmla="*/ 572488 w 7775318"/>
              <a:gd name="connsiteY14" fmla="*/ 4201497 h 4852590"/>
              <a:gd name="connsiteX15" fmla="*/ 272942 w 7775318"/>
              <a:gd name="connsiteY15" fmla="*/ 2610554 h 4852590"/>
              <a:gd name="connsiteX16" fmla="*/ 56868 w 7775318"/>
              <a:gd name="connsiteY16" fmla="*/ 1992319 h 4852590"/>
              <a:gd name="connsiteX0" fmla="*/ 56868 w 8033189"/>
              <a:gd name="connsiteY0" fmla="*/ 1992319 h 4852590"/>
              <a:gd name="connsiteX1" fmla="*/ 20695 w 8033189"/>
              <a:gd name="connsiteY1" fmla="*/ 1709661 h 4852590"/>
              <a:gd name="connsiteX2" fmla="*/ 540956 w 8033189"/>
              <a:gd name="connsiteY2" fmla="*/ 693757 h 4852590"/>
              <a:gd name="connsiteX3" fmla="*/ 1559273 w 8033189"/>
              <a:gd name="connsiteY3" fmla="*/ 425806 h 4852590"/>
              <a:gd name="connsiteX4" fmla="*/ 2622004 w 8033189"/>
              <a:gd name="connsiteY4" fmla="*/ 310399 h 4852590"/>
              <a:gd name="connsiteX5" fmla="*/ 4016354 w 8033189"/>
              <a:gd name="connsiteY5" fmla="*/ 137 h 4852590"/>
              <a:gd name="connsiteX6" fmla="*/ 5869701 w 8033189"/>
              <a:gd name="connsiteY6" fmla="*/ 272063 h 4852590"/>
              <a:gd name="connsiteX7" fmla="*/ 7187563 w 8033189"/>
              <a:gd name="connsiteY7" fmla="*/ 356509 h 4852590"/>
              <a:gd name="connsiteX8" fmla="*/ 8013813 w 8033189"/>
              <a:gd name="connsiteY8" fmla="*/ 2208028 h 4852590"/>
              <a:gd name="connsiteX9" fmla="*/ 7770887 w 8033189"/>
              <a:gd name="connsiteY9" fmla="*/ 2657535 h 4852590"/>
              <a:gd name="connsiteX10" fmla="*/ 7509316 w 8033189"/>
              <a:gd name="connsiteY10" fmla="*/ 4469849 h 4852590"/>
              <a:gd name="connsiteX11" fmla="*/ 7146709 w 8033189"/>
              <a:gd name="connsiteY11" fmla="*/ 4699864 h 4852590"/>
              <a:gd name="connsiteX12" fmla="*/ 5176019 w 8033189"/>
              <a:gd name="connsiteY12" fmla="*/ 4661528 h 4852590"/>
              <a:gd name="connsiteX13" fmla="*/ 3536405 w 8033189"/>
              <a:gd name="connsiteY13" fmla="*/ 4834040 h 4852590"/>
              <a:gd name="connsiteX14" fmla="*/ 2455568 w 8033189"/>
              <a:gd name="connsiteY14" fmla="*/ 4360380 h 4852590"/>
              <a:gd name="connsiteX15" fmla="*/ 572488 w 8033189"/>
              <a:gd name="connsiteY15" fmla="*/ 4201497 h 4852590"/>
              <a:gd name="connsiteX16" fmla="*/ 272942 w 8033189"/>
              <a:gd name="connsiteY16" fmla="*/ 2610554 h 4852590"/>
              <a:gd name="connsiteX17" fmla="*/ 56868 w 8033189"/>
              <a:gd name="connsiteY17" fmla="*/ 1992319 h 4852590"/>
              <a:gd name="connsiteX0" fmla="*/ 111571 w 8087892"/>
              <a:gd name="connsiteY0" fmla="*/ 1992319 h 4852590"/>
              <a:gd name="connsiteX1" fmla="*/ 75398 w 8087892"/>
              <a:gd name="connsiteY1" fmla="*/ 1709661 h 4852590"/>
              <a:gd name="connsiteX2" fmla="*/ 595659 w 8087892"/>
              <a:gd name="connsiteY2" fmla="*/ 693757 h 4852590"/>
              <a:gd name="connsiteX3" fmla="*/ 1613976 w 8087892"/>
              <a:gd name="connsiteY3" fmla="*/ 425806 h 4852590"/>
              <a:gd name="connsiteX4" fmla="*/ 2676707 w 8087892"/>
              <a:gd name="connsiteY4" fmla="*/ 310399 h 4852590"/>
              <a:gd name="connsiteX5" fmla="*/ 4071057 w 8087892"/>
              <a:gd name="connsiteY5" fmla="*/ 137 h 4852590"/>
              <a:gd name="connsiteX6" fmla="*/ 5924404 w 8087892"/>
              <a:gd name="connsiteY6" fmla="*/ 272063 h 4852590"/>
              <a:gd name="connsiteX7" fmla="*/ 7242266 w 8087892"/>
              <a:gd name="connsiteY7" fmla="*/ 356509 h 4852590"/>
              <a:gd name="connsiteX8" fmla="*/ 8068516 w 8087892"/>
              <a:gd name="connsiteY8" fmla="*/ 2208028 h 4852590"/>
              <a:gd name="connsiteX9" fmla="*/ 7825590 w 8087892"/>
              <a:gd name="connsiteY9" fmla="*/ 2657535 h 4852590"/>
              <a:gd name="connsiteX10" fmla="*/ 7564019 w 8087892"/>
              <a:gd name="connsiteY10" fmla="*/ 4469849 h 4852590"/>
              <a:gd name="connsiteX11" fmla="*/ 7201412 w 8087892"/>
              <a:gd name="connsiteY11" fmla="*/ 4699864 h 4852590"/>
              <a:gd name="connsiteX12" fmla="*/ 5230722 w 8087892"/>
              <a:gd name="connsiteY12" fmla="*/ 4661528 h 4852590"/>
              <a:gd name="connsiteX13" fmla="*/ 3591108 w 8087892"/>
              <a:gd name="connsiteY13" fmla="*/ 4834040 h 4852590"/>
              <a:gd name="connsiteX14" fmla="*/ 2510271 w 8087892"/>
              <a:gd name="connsiteY14" fmla="*/ 4360380 h 4852590"/>
              <a:gd name="connsiteX15" fmla="*/ 627191 w 8087892"/>
              <a:gd name="connsiteY15" fmla="*/ 4201497 h 4852590"/>
              <a:gd name="connsiteX16" fmla="*/ 176920 w 8087892"/>
              <a:gd name="connsiteY16" fmla="*/ 2683856 h 4852590"/>
              <a:gd name="connsiteX17" fmla="*/ 111571 w 8087892"/>
              <a:gd name="connsiteY17" fmla="*/ 1992319 h 4852590"/>
              <a:gd name="connsiteX0" fmla="*/ 59931 w 8116639"/>
              <a:gd name="connsiteY0" fmla="*/ 1650244 h 4852590"/>
              <a:gd name="connsiteX1" fmla="*/ 104145 w 8116639"/>
              <a:gd name="connsiteY1" fmla="*/ 1709661 h 4852590"/>
              <a:gd name="connsiteX2" fmla="*/ 624406 w 8116639"/>
              <a:gd name="connsiteY2" fmla="*/ 693757 h 4852590"/>
              <a:gd name="connsiteX3" fmla="*/ 1642723 w 8116639"/>
              <a:gd name="connsiteY3" fmla="*/ 425806 h 4852590"/>
              <a:gd name="connsiteX4" fmla="*/ 2705454 w 8116639"/>
              <a:gd name="connsiteY4" fmla="*/ 310399 h 4852590"/>
              <a:gd name="connsiteX5" fmla="*/ 4099804 w 8116639"/>
              <a:gd name="connsiteY5" fmla="*/ 137 h 4852590"/>
              <a:gd name="connsiteX6" fmla="*/ 5953151 w 8116639"/>
              <a:gd name="connsiteY6" fmla="*/ 272063 h 4852590"/>
              <a:gd name="connsiteX7" fmla="*/ 7271013 w 8116639"/>
              <a:gd name="connsiteY7" fmla="*/ 356509 h 4852590"/>
              <a:gd name="connsiteX8" fmla="*/ 8097263 w 8116639"/>
              <a:gd name="connsiteY8" fmla="*/ 2208028 h 4852590"/>
              <a:gd name="connsiteX9" fmla="*/ 7854337 w 8116639"/>
              <a:gd name="connsiteY9" fmla="*/ 2657535 h 4852590"/>
              <a:gd name="connsiteX10" fmla="*/ 7592766 w 8116639"/>
              <a:gd name="connsiteY10" fmla="*/ 4469849 h 4852590"/>
              <a:gd name="connsiteX11" fmla="*/ 7230159 w 8116639"/>
              <a:gd name="connsiteY11" fmla="*/ 4699864 h 4852590"/>
              <a:gd name="connsiteX12" fmla="*/ 5259469 w 8116639"/>
              <a:gd name="connsiteY12" fmla="*/ 4661528 h 4852590"/>
              <a:gd name="connsiteX13" fmla="*/ 3619855 w 8116639"/>
              <a:gd name="connsiteY13" fmla="*/ 4834040 h 4852590"/>
              <a:gd name="connsiteX14" fmla="*/ 2539018 w 8116639"/>
              <a:gd name="connsiteY14" fmla="*/ 4360380 h 4852590"/>
              <a:gd name="connsiteX15" fmla="*/ 655938 w 8116639"/>
              <a:gd name="connsiteY15" fmla="*/ 4201497 h 4852590"/>
              <a:gd name="connsiteX16" fmla="*/ 205667 w 8116639"/>
              <a:gd name="connsiteY16" fmla="*/ 2683856 h 4852590"/>
              <a:gd name="connsiteX17" fmla="*/ 59931 w 8116639"/>
              <a:gd name="connsiteY17" fmla="*/ 1650244 h 4852590"/>
              <a:gd name="connsiteX0" fmla="*/ 59931 w 8116639"/>
              <a:gd name="connsiteY0" fmla="*/ 1650244 h 4852590"/>
              <a:gd name="connsiteX1" fmla="*/ 104145 w 8116639"/>
              <a:gd name="connsiteY1" fmla="*/ 1709661 h 4852590"/>
              <a:gd name="connsiteX2" fmla="*/ 865566 w 8116639"/>
              <a:gd name="connsiteY2" fmla="*/ 754842 h 4852590"/>
              <a:gd name="connsiteX3" fmla="*/ 1642723 w 8116639"/>
              <a:gd name="connsiteY3" fmla="*/ 425806 h 4852590"/>
              <a:gd name="connsiteX4" fmla="*/ 2705454 w 8116639"/>
              <a:gd name="connsiteY4" fmla="*/ 310399 h 4852590"/>
              <a:gd name="connsiteX5" fmla="*/ 4099804 w 8116639"/>
              <a:gd name="connsiteY5" fmla="*/ 137 h 4852590"/>
              <a:gd name="connsiteX6" fmla="*/ 5953151 w 8116639"/>
              <a:gd name="connsiteY6" fmla="*/ 272063 h 4852590"/>
              <a:gd name="connsiteX7" fmla="*/ 7271013 w 8116639"/>
              <a:gd name="connsiteY7" fmla="*/ 356509 h 4852590"/>
              <a:gd name="connsiteX8" fmla="*/ 8097263 w 8116639"/>
              <a:gd name="connsiteY8" fmla="*/ 2208028 h 4852590"/>
              <a:gd name="connsiteX9" fmla="*/ 7854337 w 8116639"/>
              <a:gd name="connsiteY9" fmla="*/ 2657535 h 4852590"/>
              <a:gd name="connsiteX10" fmla="*/ 7592766 w 8116639"/>
              <a:gd name="connsiteY10" fmla="*/ 4469849 h 4852590"/>
              <a:gd name="connsiteX11" fmla="*/ 7230159 w 8116639"/>
              <a:gd name="connsiteY11" fmla="*/ 4699864 h 4852590"/>
              <a:gd name="connsiteX12" fmla="*/ 5259469 w 8116639"/>
              <a:gd name="connsiteY12" fmla="*/ 4661528 h 4852590"/>
              <a:gd name="connsiteX13" fmla="*/ 3619855 w 8116639"/>
              <a:gd name="connsiteY13" fmla="*/ 4834040 h 4852590"/>
              <a:gd name="connsiteX14" fmla="*/ 2539018 w 8116639"/>
              <a:gd name="connsiteY14" fmla="*/ 4360380 h 4852590"/>
              <a:gd name="connsiteX15" fmla="*/ 655938 w 8116639"/>
              <a:gd name="connsiteY15" fmla="*/ 4201497 h 4852590"/>
              <a:gd name="connsiteX16" fmla="*/ 205667 w 8116639"/>
              <a:gd name="connsiteY16" fmla="*/ 2683856 h 4852590"/>
              <a:gd name="connsiteX17" fmla="*/ 59931 w 8116639"/>
              <a:gd name="connsiteY17" fmla="*/ 1650244 h 4852590"/>
              <a:gd name="connsiteX0" fmla="*/ 162561 w 8068544"/>
              <a:gd name="connsiteY0" fmla="*/ 1662462 h 4852590"/>
              <a:gd name="connsiteX1" fmla="*/ 56050 w 8068544"/>
              <a:gd name="connsiteY1" fmla="*/ 1709661 h 4852590"/>
              <a:gd name="connsiteX2" fmla="*/ 817471 w 8068544"/>
              <a:gd name="connsiteY2" fmla="*/ 754842 h 4852590"/>
              <a:gd name="connsiteX3" fmla="*/ 1594628 w 8068544"/>
              <a:gd name="connsiteY3" fmla="*/ 425806 h 4852590"/>
              <a:gd name="connsiteX4" fmla="*/ 2657359 w 8068544"/>
              <a:gd name="connsiteY4" fmla="*/ 310399 h 4852590"/>
              <a:gd name="connsiteX5" fmla="*/ 4051709 w 8068544"/>
              <a:gd name="connsiteY5" fmla="*/ 137 h 4852590"/>
              <a:gd name="connsiteX6" fmla="*/ 5905056 w 8068544"/>
              <a:gd name="connsiteY6" fmla="*/ 272063 h 4852590"/>
              <a:gd name="connsiteX7" fmla="*/ 7222918 w 8068544"/>
              <a:gd name="connsiteY7" fmla="*/ 356509 h 4852590"/>
              <a:gd name="connsiteX8" fmla="*/ 8049168 w 8068544"/>
              <a:gd name="connsiteY8" fmla="*/ 2208028 h 4852590"/>
              <a:gd name="connsiteX9" fmla="*/ 7806242 w 8068544"/>
              <a:gd name="connsiteY9" fmla="*/ 2657535 h 4852590"/>
              <a:gd name="connsiteX10" fmla="*/ 7544671 w 8068544"/>
              <a:gd name="connsiteY10" fmla="*/ 4469849 h 4852590"/>
              <a:gd name="connsiteX11" fmla="*/ 7182064 w 8068544"/>
              <a:gd name="connsiteY11" fmla="*/ 4699864 h 4852590"/>
              <a:gd name="connsiteX12" fmla="*/ 5211374 w 8068544"/>
              <a:gd name="connsiteY12" fmla="*/ 4661528 h 4852590"/>
              <a:gd name="connsiteX13" fmla="*/ 3571760 w 8068544"/>
              <a:gd name="connsiteY13" fmla="*/ 4834040 h 4852590"/>
              <a:gd name="connsiteX14" fmla="*/ 2490923 w 8068544"/>
              <a:gd name="connsiteY14" fmla="*/ 4360380 h 4852590"/>
              <a:gd name="connsiteX15" fmla="*/ 607843 w 8068544"/>
              <a:gd name="connsiteY15" fmla="*/ 4201497 h 4852590"/>
              <a:gd name="connsiteX16" fmla="*/ 157572 w 8068544"/>
              <a:gd name="connsiteY16" fmla="*/ 2683856 h 4852590"/>
              <a:gd name="connsiteX17" fmla="*/ 162561 w 8068544"/>
              <a:gd name="connsiteY17" fmla="*/ 1662462 h 4852590"/>
              <a:gd name="connsiteX0" fmla="*/ 162561 w 8068544"/>
              <a:gd name="connsiteY0" fmla="*/ 1662462 h 4852590"/>
              <a:gd name="connsiteX1" fmla="*/ 56050 w 8068544"/>
              <a:gd name="connsiteY1" fmla="*/ 1709661 h 4852590"/>
              <a:gd name="connsiteX2" fmla="*/ 526069 w 8068544"/>
              <a:gd name="connsiteY2" fmla="*/ 486069 h 4852590"/>
              <a:gd name="connsiteX3" fmla="*/ 1594628 w 8068544"/>
              <a:gd name="connsiteY3" fmla="*/ 425806 h 4852590"/>
              <a:gd name="connsiteX4" fmla="*/ 2657359 w 8068544"/>
              <a:gd name="connsiteY4" fmla="*/ 310399 h 4852590"/>
              <a:gd name="connsiteX5" fmla="*/ 4051709 w 8068544"/>
              <a:gd name="connsiteY5" fmla="*/ 137 h 4852590"/>
              <a:gd name="connsiteX6" fmla="*/ 5905056 w 8068544"/>
              <a:gd name="connsiteY6" fmla="*/ 272063 h 4852590"/>
              <a:gd name="connsiteX7" fmla="*/ 7222918 w 8068544"/>
              <a:gd name="connsiteY7" fmla="*/ 356509 h 4852590"/>
              <a:gd name="connsiteX8" fmla="*/ 8049168 w 8068544"/>
              <a:gd name="connsiteY8" fmla="*/ 2208028 h 4852590"/>
              <a:gd name="connsiteX9" fmla="*/ 7806242 w 8068544"/>
              <a:gd name="connsiteY9" fmla="*/ 2657535 h 4852590"/>
              <a:gd name="connsiteX10" fmla="*/ 7544671 w 8068544"/>
              <a:gd name="connsiteY10" fmla="*/ 4469849 h 4852590"/>
              <a:gd name="connsiteX11" fmla="*/ 7182064 w 8068544"/>
              <a:gd name="connsiteY11" fmla="*/ 4699864 h 4852590"/>
              <a:gd name="connsiteX12" fmla="*/ 5211374 w 8068544"/>
              <a:gd name="connsiteY12" fmla="*/ 4661528 h 4852590"/>
              <a:gd name="connsiteX13" fmla="*/ 3571760 w 8068544"/>
              <a:gd name="connsiteY13" fmla="*/ 4834040 h 4852590"/>
              <a:gd name="connsiteX14" fmla="*/ 2490923 w 8068544"/>
              <a:gd name="connsiteY14" fmla="*/ 4360380 h 4852590"/>
              <a:gd name="connsiteX15" fmla="*/ 607843 w 8068544"/>
              <a:gd name="connsiteY15" fmla="*/ 4201497 h 4852590"/>
              <a:gd name="connsiteX16" fmla="*/ 157572 w 8068544"/>
              <a:gd name="connsiteY16" fmla="*/ 2683856 h 4852590"/>
              <a:gd name="connsiteX17" fmla="*/ 162561 w 8068544"/>
              <a:gd name="connsiteY17" fmla="*/ 1662462 h 4852590"/>
              <a:gd name="connsiteX0" fmla="*/ 169144 w 8075127"/>
              <a:gd name="connsiteY0" fmla="*/ 1662462 h 4852590"/>
              <a:gd name="connsiteX1" fmla="*/ 243504 w 8075127"/>
              <a:gd name="connsiteY1" fmla="*/ 1367587 h 4852590"/>
              <a:gd name="connsiteX2" fmla="*/ 532652 w 8075127"/>
              <a:gd name="connsiteY2" fmla="*/ 486069 h 4852590"/>
              <a:gd name="connsiteX3" fmla="*/ 1601211 w 8075127"/>
              <a:gd name="connsiteY3" fmla="*/ 425806 h 4852590"/>
              <a:gd name="connsiteX4" fmla="*/ 2663942 w 8075127"/>
              <a:gd name="connsiteY4" fmla="*/ 310399 h 4852590"/>
              <a:gd name="connsiteX5" fmla="*/ 4058292 w 8075127"/>
              <a:gd name="connsiteY5" fmla="*/ 137 h 4852590"/>
              <a:gd name="connsiteX6" fmla="*/ 5911639 w 8075127"/>
              <a:gd name="connsiteY6" fmla="*/ 272063 h 4852590"/>
              <a:gd name="connsiteX7" fmla="*/ 7229501 w 8075127"/>
              <a:gd name="connsiteY7" fmla="*/ 356509 h 4852590"/>
              <a:gd name="connsiteX8" fmla="*/ 8055751 w 8075127"/>
              <a:gd name="connsiteY8" fmla="*/ 2208028 h 4852590"/>
              <a:gd name="connsiteX9" fmla="*/ 7812825 w 8075127"/>
              <a:gd name="connsiteY9" fmla="*/ 2657535 h 4852590"/>
              <a:gd name="connsiteX10" fmla="*/ 7551254 w 8075127"/>
              <a:gd name="connsiteY10" fmla="*/ 4469849 h 4852590"/>
              <a:gd name="connsiteX11" fmla="*/ 7188647 w 8075127"/>
              <a:gd name="connsiteY11" fmla="*/ 4699864 h 4852590"/>
              <a:gd name="connsiteX12" fmla="*/ 5217957 w 8075127"/>
              <a:gd name="connsiteY12" fmla="*/ 4661528 h 4852590"/>
              <a:gd name="connsiteX13" fmla="*/ 3578343 w 8075127"/>
              <a:gd name="connsiteY13" fmla="*/ 4834040 h 4852590"/>
              <a:gd name="connsiteX14" fmla="*/ 2497506 w 8075127"/>
              <a:gd name="connsiteY14" fmla="*/ 4360380 h 4852590"/>
              <a:gd name="connsiteX15" fmla="*/ 614426 w 8075127"/>
              <a:gd name="connsiteY15" fmla="*/ 4201497 h 4852590"/>
              <a:gd name="connsiteX16" fmla="*/ 164155 w 8075127"/>
              <a:gd name="connsiteY16" fmla="*/ 2683856 h 4852590"/>
              <a:gd name="connsiteX17" fmla="*/ 169144 w 8075127"/>
              <a:gd name="connsiteY17" fmla="*/ 1662462 h 4852590"/>
              <a:gd name="connsiteX0" fmla="*/ 169144 w 8075127"/>
              <a:gd name="connsiteY0" fmla="*/ 1662462 h 4852590"/>
              <a:gd name="connsiteX1" fmla="*/ 243504 w 8075127"/>
              <a:gd name="connsiteY1" fmla="*/ 1367587 h 4852590"/>
              <a:gd name="connsiteX2" fmla="*/ 532652 w 8075127"/>
              <a:gd name="connsiteY2" fmla="*/ 486069 h 4852590"/>
              <a:gd name="connsiteX3" fmla="*/ 1601211 w 8075127"/>
              <a:gd name="connsiteY3" fmla="*/ 425806 h 4852590"/>
              <a:gd name="connsiteX4" fmla="*/ 2663942 w 8075127"/>
              <a:gd name="connsiteY4" fmla="*/ 310399 h 4852590"/>
              <a:gd name="connsiteX5" fmla="*/ 4058292 w 8075127"/>
              <a:gd name="connsiteY5" fmla="*/ 137 h 4852590"/>
              <a:gd name="connsiteX6" fmla="*/ 5911639 w 8075127"/>
              <a:gd name="connsiteY6" fmla="*/ 272063 h 4852590"/>
              <a:gd name="connsiteX7" fmla="*/ 7229501 w 8075127"/>
              <a:gd name="connsiteY7" fmla="*/ 356509 h 4852590"/>
              <a:gd name="connsiteX8" fmla="*/ 8055751 w 8075127"/>
              <a:gd name="connsiteY8" fmla="*/ 2208028 h 4852590"/>
              <a:gd name="connsiteX9" fmla="*/ 7812825 w 8075127"/>
              <a:gd name="connsiteY9" fmla="*/ 2657535 h 4852590"/>
              <a:gd name="connsiteX10" fmla="*/ 7551254 w 8075127"/>
              <a:gd name="connsiteY10" fmla="*/ 4469849 h 4852590"/>
              <a:gd name="connsiteX11" fmla="*/ 7188647 w 8075127"/>
              <a:gd name="connsiteY11" fmla="*/ 4699864 h 4852590"/>
              <a:gd name="connsiteX12" fmla="*/ 5217957 w 8075127"/>
              <a:gd name="connsiteY12" fmla="*/ 4661528 h 4852590"/>
              <a:gd name="connsiteX13" fmla="*/ 3578343 w 8075127"/>
              <a:gd name="connsiteY13" fmla="*/ 4834040 h 4852590"/>
              <a:gd name="connsiteX14" fmla="*/ 2497506 w 8075127"/>
              <a:gd name="connsiteY14" fmla="*/ 4360380 h 4852590"/>
              <a:gd name="connsiteX15" fmla="*/ 614426 w 8075127"/>
              <a:gd name="connsiteY15" fmla="*/ 4201497 h 4852590"/>
              <a:gd name="connsiteX16" fmla="*/ 164155 w 8075127"/>
              <a:gd name="connsiteY16" fmla="*/ 2683856 h 4852590"/>
              <a:gd name="connsiteX17" fmla="*/ 169144 w 8075127"/>
              <a:gd name="connsiteY17" fmla="*/ 1662462 h 4852590"/>
              <a:gd name="connsiteX0" fmla="*/ 174156 w 8080139"/>
              <a:gd name="connsiteY0" fmla="*/ 1662462 h 4852590"/>
              <a:gd name="connsiteX1" fmla="*/ 379145 w 8080139"/>
              <a:gd name="connsiteY1" fmla="*/ 1330936 h 4852590"/>
              <a:gd name="connsiteX2" fmla="*/ 537664 w 8080139"/>
              <a:gd name="connsiteY2" fmla="*/ 486069 h 4852590"/>
              <a:gd name="connsiteX3" fmla="*/ 1606223 w 8080139"/>
              <a:gd name="connsiteY3" fmla="*/ 425806 h 4852590"/>
              <a:gd name="connsiteX4" fmla="*/ 2668954 w 8080139"/>
              <a:gd name="connsiteY4" fmla="*/ 310399 h 4852590"/>
              <a:gd name="connsiteX5" fmla="*/ 4063304 w 8080139"/>
              <a:gd name="connsiteY5" fmla="*/ 137 h 4852590"/>
              <a:gd name="connsiteX6" fmla="*/ 5916651 w 8080139"/>
              <a:gd name="connsiteY6" fmla="*/ 272063 h 4852590"/>
              <a:gd name="connsiteX7" fmla="*/ 7234513 w 8080139"/>
              <a:gd name="connsiteY7" fmla="*/ 356509 h 4852590"/>
              <a:gd name="connsiteX8" fmla="*/ 8060763 w 8080139"/>
              <a:gd name="connsiteY8" fmla="*/ 2208028 h 4852590"/>
              <a:gd name="connsiteX9" fmla="*/ 7817837 w 8080139"/>
              <a:gd name="connsiteY9" fmla="*/ 2657535 h 4852590"/>
              <a:gd name="connsiteX10" fmla="*/ 7556266 w 8080139"/>
              <a:gd name="connsiteY10" fmla="*/ 4469849 h 4852590"/>
              <a:gd name="connsiteX11" fmla="*/ 7193659 w 8080139"/>
              <a:gd name="connsiteY11" fmla="*/ 4699864 h 4852590"/>
              <a:gd name="connsiteX12" fmla="*/ 5222969 w 8080139"/>
              <a:gd name="connsiteY12" fmla="*/ 4661528 h 4852590"/>
              <a:gd name="connsiteX13" fmla="*/ 3583355 w 8080139"/>
              <a:gd name="connsiteY13" fmla="*/ 4834040 h 4852590"/>
              <a:gd name="connsiteX14" fmla="*/ 2502518 w 8080139"/>
              <a:gd name="connsiteY14" fmla="*/ 4360380 h 4852590"/>
              <a:gd name="connsiteX15" fmla="*/ 619438 w 8080139"/>
              <a:gd name="connsiteY15" fmla="*/ 4201497 h 4852590"/>
              <a:gd name="connsiteX16" fmla="*/ 169167 w 8080139"/>
              <a:gd name="connsiteY16" fmla="*/ 2683856 h 4852590"/>
              <a:gd name="connsiteX17" fmla="*/ 174156 w 8080139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36100 w 8078575"/>
              <a:gd name="connsiteY2" fmla="*/ 486069 h 4852590"/>
              <a:gd name="connsiteX3" fmla="*/ 1604659 w 8078575"/>
              <a:gd name="connsiteY3" fmla="*/ 425806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66245 w 8078575"/>
              <a:gd name="connsiteY2" fmla="*/ 400551 h 4852590"/>
              <a:gd name="connsiteX3" fmla="*/ 1604659 w 8078575"/>
              <a:gd name="connsiteY3" fmla="*/ 425806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66245 w 8078575"/>
              <a:gd name="connsiteY2" fmla="*/ 400551 h 4852590"/>
              <a:gd name="connsiteX3" fmla="*/ 1695094 w 8078575"/>
              <a:gd name="connsiteY3" fmla="*/ 242552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559 h 4852687"/>
              <a:gd name="connsiteX1" fmla="*/ 337388 w 8078575"/>
              <a:gd name="connsiteY1" fmla="*/ 1184428 h 4852687"/>
              <a:gd name="connsiteX2" fmla="*/ 566245 w 8078575"/>
              <a:gd name="connsiteY2" fmla="*/ 400648 h 4852687"/>
              <a:gd name="connsiteX3" fmla="*/ 1695094 w 8078575"/>
              <a:gd name="connsiteY3" fmla="*/ 242649 h 4852687"/>
              <a:gd name="connsiteX4" fmla="*/ 3039179 w 8078575"/>
              <a:gd name="connsiteY4" fmla="*/ 322713 h 4852687"/>
              <a:gd name="connsiteX5" fmla="*/ 4061740 w 8078575"/>
              <a:gd name="connsiteY5" fmla="*/ 234 h 4852687"/>
              <a:gd name="connsiteX6" fmla="*/ 5915087 w 8078575"/>
              <a:gd name="connsiteY6" fmla="*/ 272160 h 4852687"/>
              <a:gd name="connsiteX7" fmla="*/ 7232949 w 8078575"/>
              <a:gd name="connsiteY7" fmla="*/ 356606 h 4852687"/>
              <a:gd name="connsiteX8" fmla="*/ 8059199 w 8078575"/>
              <a:gd name="connsiteY8" fmla="*/ 2208125 h 4852687"/>
              <a:gd name="connsiteX9" fmla="*/ 7816273 w 8078575"/>
              <a:gd name="connsiteY9" fmla="*/ 2657632 h 4852687"/>
              <a:gd name="connsiteX10" fmla="*/ 7554702 w 8078575"/>
              <a:gd name="connsiteY10" fmla="*/ 4469946 h 4852687"/>
              <a:gd name="connsiteX11" fmla="*/ 7192095 w 8078575"/>
              <a:gd name="connsiteY11" fmla="*/ 4699961 h 4852687"/>
              <a:gd name="connsiteX12" fmla="*/ 5221405 w 8078575"/>
              <a:gd name="connsiteY12" fmla="*/ 4661625 h 4852687"/>
              <a:gd name="connsiteX13" fmla="*/ 3581791 w 8078575"/>
              <a:gd name="connsiteY13" fmla="*/ 4834137 h 4852687"/>
              <a:gd name="connsiteX14" fmla="*/ 2500954 w 8078575"/>
              <a:gd name="connsiteY14" fmla="*/ 4360477 h 4852687"/>
              <a:gd name="connsiteX15" fmla="*/ 617874 w 8078575"/>
              <a:gd name="connsiteY15" fmla="*/ 4201594 h 4852687"/>
              <a:gd name="connsiteX16" fmla="*/ 167603 w 8078575"/>
              <a:gd name="connsiteY16" fmla="*/ 2683953 h 4852687"/>
              <a:gd name="connsiteX17" fmla="*/ 172592 w 8078575"/>
              <a:gd name="connsiteY17" fmla="*/ 1662559 h 4852687"/>
              <a:gd name="connsiteX0" fmla="*/ 172592 w 8078575"/>
              <a:gd name="connsiteY0" fmla="*/ 1748014 h 4938142"/>
              <a:gd name="connsiteX1" fmla="*/ 337388 w 8078575"/>
              <a:gd name="connsiteY1" fmla="*/ 1269883 h 4938142"/>
              <a:gd name="connsiteX2" fmla="*/ 566245 w 8078575"/>
              <a:gd name="connsiteY2" fmla="*/ 486103 h 4938142"/>
              <a:gd name="connsiteX3" fmla="*/ 1695094 w 8078575"/>
              <a:gd name="connsiteY3" fmla="*/ 328104 h 4938142"/>
              <a:gd name="connsiteX4" fmla="*/ 3039179 w 8078575"/>
              <a:gd name="connsiteY4" fmla="*/ 408168 h 4938142"/>
              <a:gd name="connsiteX5" fmla="*/ 4122030 w 8078575"/>
              <a:gd name="connsiteY5" fmla="*/ 170 h 4938142"/>
              <a:gd name="connsiteX6" fmla="*/ 5915087 w 8078575"/>
              <a:gd name="connsiteY6" fmla="*/ 357615 h 4938142"/>
              <a:gd name="connsiteX7" fmla="*/ 7232949 w 8078575"/>
              <a:gd name="connsiteY7" fmla="*/ 442061 h 4938142"/>
              <a:gd name="connsiteX8" fmla="*/ 8059199 w 8078575"/>
              <a:gd name="connsiteY8" fmla="*/ 2293580 h 4938142"/>
              <a:gd name="connsiteX9" fmla="*/ 7816273 w 8078575"/>
              <a:gd name="connsiteY9" fmla="*/ 2743087 h 4938142"/>
              <a:gd name="connsiteX10" fmla="*/ 7554702 w 8078575"/>
              <a:gd name="connsiteY10" fmla="*/ 4555401 h 4938142"/>
              <a:gd name="connsiteX11" fmla="*/ 7192095 w 8078575"/>
              <a:gd name="connsiteY11" fmla="*/ 4785416 h 4938142"/>
              <a:gd name="connsiteX12" fmla="*/ 5221405 w 8078575"/>
              <a:gd name="connsiteY12" fmla="*/ 4747080 h 4938142"/>
              <a:gd name="connsiteX13" fmla="*/ 3581791 w 8078575"/>
              <a:gd name="connsiteY13" fmla="*/ 4919592 h 4938142"/>
              <a:gd name="connsiteX14" fmla="*/ 2500954 w 8078575"/>
              <a:gd name="connsiteY14" fmla="*/ 4445932 h 4938142"/>
              <a:gd name="connsiteX15" fmla="*/ 617874 w 8078575"/>
              <a:gd name="connsiteY15" fmla="*/ 4287049 h 4938142"/>
              <a:gd name="connsiteX16" fmla="*/ 167603 w 8078575"/>
              <a:gd name="connsiteY16" fmla="*/ 2769408 h 4938142"/>
              <a:gd name="connsiteX17" fmla="*/ 172592 w 8078575"/>
              <a:gd name="connsiteY17" fmla="*/ 1748014 h 4938142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5915087 w 8078575"/>
              <a:gd name="connsiteY7" fmla="*/ 357606 h 4938133"/>
              <a:gd name="connsiteX8" fmla="*/ 7232949 w 8078575"/>
              <a:gd name="connsiteY8" fmla="*/ 442052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6106005 w 8078575"/>
              <a:gd name="connsiteY7" fmla="*/ 149917 h 4938133"/>
              <a:gd name="connsiteX8" fmla="*/ 7232949 w 8078575"/>
              <a:gd name="connsiteY8" fmla="*/ 442052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6106005 w 8078575"/>
              <a:gd name="connsiteY7" fmla="*/ 149917 h 4938133"/>
              <a:gd name="connsiteX8" fmla="*/ 7062127 w 8078575"/>
              <a:gd name="connsiteY8" fmla="*/ 380967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3386"/>
              <a:gd name="connsiteY0" fmla="*/ 1748005 h 4938133"/>
              <a:gd name="connsiteX1" fmla="*/ 337388 w 8073386"/>
              <a:gd name="connsiteY1" fmla="*/ 1269874 h 4938133"/>
              <a:gd name="connsiteX2" fmla="*/ 566245 w 8073386"/>
              <a:gd name="connsiteY2" fmla="*/ 486094 h 4938133"/>
              <a:gd name="connsiteX3" fmla="*/ 1695094 w 8073386"/>
              <a:gd name="connsiteY3" fmla="*/ 328095 h 4938133"/>
              <a:gd name="connsiteX4" fmla="*/ 3039179 w 8073386"/>
              <a:gd name="connsiteY4" fmla="*/ 408159 h 4938133"/>
              <a:gd name="connsiteX5" fmla="*/ 4122030 w 8073386"/>
              <a:gd name="connsiteY5" fmla="*/ 161 h 4938133"/>
              <a:gd name="connsiteX6" fmla="*/ 5388364 w 8073386"/>
              <a:gd name="connsiteY6" fmla="*/ 460154 h 4938133"/>
              <a:gd name="connsiteX7" fmla="*/ 6106005 w 8073386"/>
              <a:gd name="connsiteY7" fmla="*/ 149917 h 4938133"/>
              <a:gd name="connsiteX8" fmla="*/ 7062127 w 8073386"/>
              <a:gd name="connsiteY8" fmla="*/ 380967 h 4938133"/>
              <a:gd name="connsiteX9" fmla="*/ 7749727 w 8073386"/>
              <a:gd name="connsiteY9" fmla="*/ 655626 h 4938133"/>
              <a:gd name="connsiteX10" fmla="*/ 8059199 w 8073386"/>
              <a:gd name="connsiteY10" fmla="*/ 2293571 h 4938133"/>
              <a:gd name="connsiteX11" fmla="*/ 7816273 w 8073386"/>
              <a:gd name="connsiteY11" fmla="*/ 2743078 h 4938133"/>
              <a:gd name="connsiteX12" fmla="*/ 7554702 w 8073386"/>
              <a:gd name="connsiteY12" fmla="*/ 4555392 h 4938133"/>
              <a:gd name="connsiteX13" fmla="*/ 7192095 w 8073386"/>
              <a:gd name="connsiteY13" fmla="*/ 4785407 h 4938133"/>
              <a:gd name="connsiteX14" fmla="*/ 5221405 w 8073386"/>
              <a:gd name="connsiteY14" fmla="*/ 4747071 h 4938133"/>
              <a:gd name="connsiteX15" fmla="*/ 3581791 w 8073386"/>
              <a:gd name="connsiteY15" fmla="*/ 4919583 h 4938133"/>
              <a:gd name="connsiteX16" fmla="*/ 2500954 w 8073386"/>
              <a:gd name="connsiteY16" fmla="*/ 4445923 h 4938133"/>
              <a:gd name="connsiteX17" fmla="*/ 617874 w 8073386"/>
              <a:gd name="connsiteY17" fmla="*/ 4287040 h 4938133"/>
              <a:gd name="connsiteX18" fmla="*/ 167603 w 8073386"/>
              <a:gd name="connsiteY18" fmla="*/ 2769399 h 4938133"/>
              <a:gd name="connsiteX19" fmla="*/ 172592 w 8073386"/>
              <a:gd name="connsiteY19" fmla="*/ 1748005 h 4938133"/>
              <a:gd name="connsiteX0" fmla="*/ 172592 w 8294498"/>
              <a:gd name="connsiteY0" fmla="*/ 1748005 h 4938133"/>
              <a:gd name="connsiteX1" fmla="*/ 337388 w 8294498"/>
              <a:gd name="connsiteY1" fmla="*/ 1269874 h 4938133"/>
              <a:gd name="connsiteX2" fmla="*/ 566245 w 8294498"/>
              <a:gd name="connsiteY2" fmla="*/ 486094 h 4938133"/>
              <a:gd name="connsiteX3" fmla="*/ 1695094 w 8294498"/>
              <a:gd name="connsiteY3" fmla="*/ 328095 h 4938133"/>
              <a:gd name="connsiteX4" fmla="*/ 3039179 w 8294498"/>
              <a:gd name="connsiteY4" fmla="*/ 408159 h 4938133"/>
              <a:gd name="connsiteX5" fmla="*/ 4122030 w 8294498"/>
              <a:gd name="connsiteY5" fmla="*/ 161 h 4938133"/>
              <a:gd name="connsiteX6" fmla="*/ 5388364 w 8294498"/>
              <a:gd name="connsiteY6" fmla="*/ 460154 h 4938133"/>
              <a:gd name="connsiteX7" fmla="*/ 6106005 w 8294498"/>
              <a:gd name="connsiteY7" fmla="*/ 149917 h 4938133"/>
              <a:gd name="connsiteX8" fmla="*/ 7062127 w 8294498"/>
              <a:gd name="connsiteY8" fmla="*/ 380967 h 4938133"/>
              <a:gd name="connsiteX9" fmla="*/ 7749727 w 8294498"/>
              <a:gd name="connsiteY9" fmla="*/ 655626 h 4938133"/>
              <a:gd name="connsiteX10" fmla="*/ 8059199 w 8294498"/>
              <a:gd name="connsiteY10" fmla="*/ 2293571 h 4938133"/>
              <a:gd name="connsiteX11" fmla="*/ 8288545 w 8294498"/>
              <a:gd name="connsiteY11" fmla="*/ 2889681 h 4938133"/>
              <a:gd name="connsiteX12" fmla="*/ 7554702 w 8294498"/>
              <a:gd name="connsiteY12" fmla="*/ 4555392 h 4938133"/>
              <a:gd name="connsiteX13" fmla="*/ 7192095 w 8294498"/>
              <a:gd name="connsiteY13" fmla="*/ 4785407 h 4938133"/>
              <a:gd name="connsiteX14" fmla="*/ 5221405 w 8294498"/>
              <a:gd name="connsiteY14" fmla="*/ 4747071 h 4938133"/>
              <a:gd name="connsiteX15" fmla="*/ 3581791 w 8294498"/>
              <a:gd name="connsiteY15" fmla="*/ 4919583 h 4938133"/>
              <a:gd name="connsiteX16" fmla="*/ 2500954 w 8294498"/>
              <a:gd name="connsiteY16" fmla="*/ 4445923 h 4938133"/>
              <a:gd name="connsiteX17" fmla="*/ 617874 w 8294498"/>
              <a:gd name="connsiteY17" fmla="*/ 4287040 h 4938133"/>
              <a:gd name="connsiteX18" fmla="*/ 167603 w 8294498"/>
              <a:gd name="connsiteY18" fmla="*/ 2769399 h 4938133"/>
              <a:gd name="connsiteX19" fmla="*/ 172592 w 8294498"/>
              <a:gd name="connsiteY19" fmla="*/ 1748005 h 4938133"/>
              <a:gd name="connsiteX0" fmla="*/ 172592 w 8291476"/>
              <a:gd name="connsiteY0" fmla="*/ 1748005 h 4938133"/>
              <a:gd name="connsiteX1" fmla="*/ 337388 w 8291476"/>
              <a:gd name="connsiteY1" fmla="*/ 1269874 h 4938133"/>
              <a:gd name="connsiteX2" fmla="*/ 566245 w 8291476"/>
              <a:gd name="connsiteY2" fmla="*/ 486094 h 4938133"/>
              <a:gd name="connsiteX3" fmla="*/ 1695094 w 8291476"/>
              <a:gd name="connsiteY3" fmla="*/ 328095 h 4938133"/>
              <a:gd name="connsiteX4" fmla="*/ 3039179 w 8291476"/>
              <a:gd name="connsiteY4" fmla="*/ 408159 h 4938133"/>
              <a:gd name="connsiteX5" fmla="*/ 4122030 w 8291476"/>
              <a:gd name="connsiteY5" fmla="*/ 161 h 4938133"/>
              <a:gd name="connsiteX6" fmla="*/ 5388364 w 8291476"/>
              <a:gd name="connsiteY6" fmla="*/ 460154 h 4938133"/>
              <a:gd name="connsiteX7" fmla="*/ 6106005 w 8291476"/>
              <a:gd name="connsiteY7" fmla="*/ 149917 h 4938133"/>
              <a:gd name="connsiteX8" fmla="*/ 7062127 w 8291476"/>
              <a:gd name="connsiteY8" fmla="*/ 380967 h 4938133"/>
              <a:gd name="connsiteX9" fmla="*/ 7749727 w 8291476"/>
              <a:gd name="connsiteY9" fmla="*/ 655626 h 4938133"/>
              <a:gd name="connsiteX10" fmla="*/ 7828087 w 8291476"/>
              <a:gd name="connsiteY10" fmla="*/ 1682723 h 4938133"/>
              <a:gd name="connsiteX11" fmla="*/ 8288545 w 8291476"/>
              <a:gd name="connsiteY11" fmla="*/ 2889681 h 4938133"/>
              <a:gd name="connsiteX12" fmla="*/ 7554702 w 8291476"/>
              <a:gd name="connsiteY12" fmla="*/ 4555392 h 4938133"/>
              <a:gd name="connsiteX13" fmla="*/ 7192095 w 8291476"/>
              <a:gd name="connsiteY13" fmla="*/ 4785407 h 4938133"/>
              <a:gd name="connsiteX14" fmla="*/ 5221405 w 8291476"/>
              <a:gd name="connsiteY14" fmla="*/ 4747071 h 4938133"/>
              <a:gd name="connsiteX15" fmla="*/ 3581791 w 8291476"/>
              <a:gd name="connsiteY15" fmla="*/ 4919583 h 4938133"/>
              <a:gd name="connsiteX16" fmla="*/ 2500954 w 8291476"/>
              <a:gd name="connsiteY16" fmla="*/ 4445923 h 4938133"/>
              <a:gd name="connsiteX17" fmla="*/ 617874 w 8291476"/>
              <a:gd name="connsiteY17" fmla="*/ 4287040 h 4938133"/>
              <a:gd name="connsiteX18" fmla="*/ 167603 w 8291476"/>
              <a:gd name="connsiteY18" fmla="*/ 2769399 h 4938133"/>
              <a:gd name="connsiteX19" fmla="*/ 172592 w 8291476"/>
              <a:gd name="connsiteY19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554702 w 8291223"/>
              <a:gd name="connsiteY13" fmla="*/ 4555392 h 4938133"/>
              <a:gd name="connsiteX14" fmla="*/ 7192095 w 8291223"/>
              <a:gd name="connsiteY14" fmla="*/ 4785407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373832 w 8291223"/>
              <a:gd name="connsiteY13" fmla="*/ 4091148 h 4938133"/>
              <a:gd name="connsiteX14" fmla="*/ 7192095 w 8291223"/>
              <a:gd name="connsiteY14" fmla="*/ 4785407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373832 w 8291223"/>
              <a:gd name="connsiteY13" fmla="*/ 4091148 h 4938133"/>
              <a:gd name="connsiteX14" fmla="*/ 6659532 w 8291223"/>
              <a:gd name="connsiteY14" fmla="*/ 4577719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70134"/>
              <a:gd name="connsiteX1" fmla="*/ 337388 w 8291223"/>
              <a:gd name="connsiteY1" fmla="*/ 1269874 h 4970134"/>
              <a:gd name="connsiteX2" fmla="*/ 566245 w 8291223"/>
              <a:gd name="connsiteY2" fmla="*/ 486094 h 4970134"/>
              <a:gd name="connsiteX3" fmla="*/ 1695094 w 8291223"/>
              <a:gd name="connsiteY3" fmla="*/ 328095 h 4970134"/>
              <a:gd name="connsiteX4" fmla="*/ 3039179 w 8291223"/>
              <a:gd name="connsiteY4" fmla="*/ 408159 h 4970134"/>
              <a:gd name="connsiteX5" fmla="*/ 4122030 w 8291223"/>
              <a:gd name="connsiteY5" fmla="*/ 161 h 4970134"/>
              <a:gd name="connsiteX6" fmla="*/ 5388364 w 8291223"/>
              <a:gd name="connsiteY6" fmla="*/ 460154 h 4970134"/>
              <a:gd name="connsiteX7" fmla="*/ 6106005 w 8291223"/>
              <a:gd name="connsiteY7" fmla="*/ 149917 h 4970134"/>
              <a:gd name="connsiteX8" fmla="*/ 7062127 w 8291223"/>
              <a:gd name="connsiteY8" fmla="*/ 380967 h 4970134"/>
              <a:gd name="connsiteX9" fmla="*/ 7749727 w 8291223"/>
              <a:gd name="connsiteY9" fmla="*/ 655626 h 4970134"/>
              <a:gd name="connsiteX10" fmla="*/ 7828087 w 8291223"/>
              <a:gd name="connsiteY10" fmla="*/ 1682723 h 4970134"/>
              <a:gd name="connsiteX11" fmla="*/ 8288545 w 8291223"/>
              <a:gd name="connsiteY11" fmla="*/ 2889681 h 4970134"/>
              <a:gd name="connsiteX12" fmla="*/ 7739678 w 8291223"/>
              <a:gd name="connsiteY12" fmla="*/ 3636561 h 4970134"/>
              <a:gd name="connsiteX13" fmla="*/ 7373832 w 8291223"/>
              <a:gd name="connsiteY13" fmla="*/ 4091148 h 4970134"/>
              <a:gd name="connsiteX14" fmla="*/ 6659532 w 8291223"/>
              <a:gd name="connsiteY14" fmla="*/ 4577719 h 4970134"/>
              <a:gd name="connsiteX15" fmla="*/ 6141991 w 8291223"/>
              <a:gd name="connsiteY15" fmla="*/ 4968209 h 4970134"/>
              <a:gd name="connsiteX16" fmla="*/ 5221405 w 8291223"/>
              <a:gd name="connsiteY16" fmla="*/ 4747071 h 4970134"/>
              <a:gd name="connsiteX17" fmla="*/ 3581791 w 8291223"/>
              <a:gd name="connsiteY17" fmla="*/ 4919583 h 4970134"/>
              <a:gd name="connsiteX18" fmla="*/ 2500954 w 8291223"/>
              <a:gd name="connsiteY18" fmla="*/ 4445923 h 4970134"/>
              <a:gd name="connsiteX19" fmla="*/ 617874 w 8291223"/>
              <a:gd name="connsiteY19" fmla="*/ 4287040 h 4970134"/>
              <a:gd name="connsiteX20" fmla="*/ 167603 w 8291223"/>
              <a:gd name="connsiteY20" fmla="*/ 2769399 h 4970134"/>
              <a:gd name="connsiteX21" fmla="*/ 172592 w 8291223"/>
              <a:gd name="connsiteY21" fmla="*/ 1748005 h 4970134"/>
              <a:gd name="connsiteX0" fmla="*/ 172592 w 8291223"/>
              <a:gd name="connsiteY0" fmla="*/ 1748005 h 5024336"/>
              <a:gd name="connsiteX1" fmla="*/ 337388 w 8291223"/>
              <a:gd name="connsiteY1" fmla="*/ 1269874 h 5024336"/>
              <a:gd name="connsiteX2" fmla="*/ 566245 w 8291223"/>
              <a:gd name="connsiteY2" fmla="*/ 486094 h 5024336"/>
              <a:gd name="connsiteX3" fmla="*/ 1695094 w 8291223"/>
              <a:gd name="connsiteY3" fmla="*/ 328095 h 5024336"/>
              <a:gd name="connsiteX4" fmla="*/ 3039179 w 8291223"/>
              <a:gd name="connsiteY4" fmla="*/ 408159 h 5024336"/>
              <a:gd name="connsiteX5" fmla="*/ 4122030 w 8291223"/>
              <a:gd name="connsiteY5" fmla="*/ 161 h 5024336"/>
              <a:gd name="connsiteX6" fmla="*/ 5388364 w 8291223"/>
              <a:gd name="connsiteY6" fmla="*/ 460154 h 5024336"/>
              <a:gd name="connsiteX7" fmla="*/ 6106005 w 8291223"/>
              <a:gd name="connsiteY7" fmla="*/ 149917 h 5024336"/>
              <a:gd name="connsiteX8" fmla="*/ 7062127 w 8291223"/>
              <a:gd name="connsiteY8" fmla="*/ 380967 h 5024336"/>
              <a:gd name="connsiteX9" fmla="*/ 7749727 w 8291223"/>
              <a:gd name="connsiteY9" fmla="*/ 655626 h 5024336"/>
              <a:gd name="connsiteX10" fmla="*/ 7828087 w 8291223"/>
              <a:gd name="connsiteY10" fmla="*/ 1682723 h 5024336"/>
              <a:gd name="connsiteX11" fmla="*/ 8288545 w 8291223"/>
              <a:gd name="connsiteY11" fmla="*/ 2889681 h 5024336"/>
              <a:gd name="connsiteX12" fmla="*/ 7739678 w 8291223"/>
              <a:gd name="connsiteY12" fmla="*/ 3636561 h 5024336"/>
              <a:gd name="connsiteX13" fmla="*/ 7373832 w 8291223"/>
              <a:gd name="connsiteY13" fmla="*/ 4091148 h 5024336"/>
              <a:gd name="connsiteX14" fmla="*/ 6659532 w 8291223"/>
              <a:gd name="connsiteY14" fmla="*/ 4577719 h 5024336"/>
              <a:gd name="connsiteX15" fmla="*/ 6141991 w 8291223"/>
              <a:gd name="connsiteY15" fmla="*/ 4968209 h 5024336"/>
              <a:gd name="connsiteX16" fmla="*/ 5221405 w 8291223"/>
              <a:gd name="connsiteY16" fmla="*/ 4747071 h 5024336"/>
              <a:gd name="connsiteX17" fmla="*/ 4705077 w 8291223"/>
              <a:gd name="connsiteY17" fmla="*/ 5017074 h 5024336"/>
              <a:gd name="connsiteX18" fmla="*/ 3581791 w 8291223"/>
              <a:gd name="connsiteY18" fmla="*/ 4919583 h 5024336"/>
              <a:gd name="connsiteX19" fmla="*/ 2500954 w 8291223"/>
              <a:gd name="connsiteY19" fmla="*/ 4445923 h 5024336"/>
              <a:gd name="connsiteX20" fmla="*/ 617874 w 8291223"/>
              <a:gd name="connsiteY20" fmla="*/ 4287040 h 5024336"/>
              <a:gd name="connsiteX21" fmla="*/ 167603 w 8291223"/>
              <a:gd name="connsiteY21" fmla="*/ 2769399 h 5024336"/>
              <a:gd name="connsiteX22" fmla="*/ 172592 w 8291223"/>
              <a:gd name="connsiteY22" fmla="*/ 1748005 h 5024336"/>
              <a:gd name="connsiteX0" fmla="*/ 172592 w 8291223"/>
              <a:gd name="connsiteY0" fmla="*/ 1748005 h 5023801"/>
              <a:gd name="connsiteX1" fmla="*/ 337388 w 8291223"/>
              <a:gd name="connsiteY1" fmla="*/ 1269874 h 5023801"/>
              <a:gd name="connsiteX2" fmla="*/ 566245 w 8291223"/>
              <a:gd name="connsiteY2" fmla="*/ 486094 h 5023801"/>
              <a:gd name="connsiteX3" fmla="*/ 1695094 w 8291223"/>
              <a:gd name="connsiteY3" fmla="*/ 328095 h 5023801"/>
              <a:gd name="connsiteX4" fmla="*/ 3039179 w 8291223"/>
              <a:gd name="connsiteY4" fmla="*/ 408159 h 5023801"/>
              <a:gd name="connsiteX5" fmla="*/ 4122030 w 8291223"/>
              <a:gd name="connsiteY5" fmla="*/ 161 h 5023801"/>
              <a:gd name="connsiteX6" fmla="*/ 5388364 w 8291223"/>
              <a:gd name="connsiteY6" fmla="*/ 460154 h 5023801"/>
              <a:gd name="connsiteX7" fmla="*/ 6106005 w 8291223"/>
              <a:gd name="connsiteY7" fmla="*/ 149917 h 5023801"/>
              <a:gd name="connsiteX8" fmla="*/ 7062127 w 8291223"/>
              <a:gd name="connsiteY8" fmla="*/ 380967 h 5023801"/>
              <a:gd name="connsiteX9" fmla="*/ 7749727 w 8291223"/>
              <a:gd name="connsiteY9" fmla="*/ 655626 h 5023801"/>
              <a:gd name="connsiteX10" fmla="*/ 7828087 w 8291223"/>
              <a:gd name="connsiteY10" fmla="*/ 1682723 h 5023801"/>
              <a:gd name="connsiteX11" fmla="*/ 8288545 w 8291223"/>
              <a:gd name="connsiteY11" fmla="*/ 2889681 h 5023801"/>
              <a:gd name="connsiteX12" fmla="*/ 7739678 w 8291223"/>
              <a:gd name="connsiteY12" fmla="*/ 3636561 h 5023801"/>
              <a:gd name="connsiteX13" fmla="*/ 7373832 w 8291223"/>
              <a:gd name="connsiteY13" fmla="*/ 4091148 h 5023801"/>
              <a:gd name="connsiteX14" fmla="*/ 6659532 w 8291223"/>
              <a:gd name="connsiteY14" fmla="*/ 4577719 h 5023801"/>
              <a:gd name="connsiteX15" fmla="*/ 6141991 w 8291223"/>
              <a:gd name="connsiteY15" fmla="*/ 4968209 h 5023801"/>
              <a:gd name="connsiteX16" fmla="*/ 5221405 w 8291223"/>
              <a:gd name="connsiteY16" fmla="*/ 4747071 h 5023801"/>
              <a:gd name="connsiteX17" fmla="*/ 4705077 w 8291223"/>
              <a:gd name="connsiteY17" fmla="*/ 5017074 h 5023801"/>
              <a:gd name="connsiteX18" fmla="*/ 3581791 w 8291223"/>
              <a:gd name="connsiteY18" fmla="*/ 4919583 h 5023801"/>
              <a:gd name="connsiteX19" fmla="*/ 2946615 w 8291223"/>
              <a:gd name="connsiteY19" fmla="*/ 4797169 h 5023801"/>
              <a:gd name="connsiteX20" fmla="*/ 2500954 w 8291223"/>
              <a:gd name="connsiteY20" fmla="*/ 4445923 h 5023801"/>
              <a:gd name="connsiteX21" fmla="*/ 617874 w 8291223"/>
              <a:gd name="connsiteY21" fmla="*/ 4287040 h 5023801"/>
              <a:gd name="connsiteX22" fmla="*/ 167603 w 8291223"/>
              <a:gd name="connsiteY22" fmla="*/ 2769399 h 5023801"/>
              <a:gd name="connsiteX23" fmla="*/ 172592 w 8291223"/>
              <a:gd name="connsiteY23" fmla="*/ 1748005 h 502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91223" h="5023801">
                <a:moveTo>
                  <a:pt x="172592" y="1748005"/>
                </a:moveTo>
                <a:cubicBezTo>
                  <a:pt x="200890" y="1498084"/>
                  <a:pt x="290865" y="1473522"/>
                  <a:pt x="337388" y="1269874"/>
                </a:cubicBezTo>
                <a:cubicBezTo>
                  <a:pt x="243234" y="1017357"/>
                  <a:pt x="357112" y="700070"/>
                  <a:pt x="566245" y="486094"/>
                </a:cubicBezTo>
                <a:cubicBezTo>
                  <a:pt x="775378" y="272118"/>
                  <a:pt x="1403432" y="414351"/>
                  <a:pt x="1695094" y="328095"/>
                </a:cubicBezTo>
                <a:cubicBezTo>
                  <a:pt x="2049044" y="25412"/>
                  <a:pt x="2629666" y="479104"/>
                  <a:pt x="3039179" y="408159"/>
                </a:cubicBezTo>
                <a:cubicBezTo>
                  <a:pt x="3448692" y="337214"/>
                  <a:pt x="3730499" y="-8505"/>
                  <a:pt x="4122030" y="161"/>
                </a:cubicBezTo>
                <a:cubicBezTo>
                  <a:pt x="4513561" y="8827"/>
                  <a:pt x="5089521" y="400580"/>
                  <a:pt x="5388364" y="460154"/>
                </a:cubicBezTo>
                <a:cubicBezTo>
                  <a:pt x="5687207" y="519728"/>
                  <a:pt x="5798574" y="122392"/>
                  <a:pt x="6106005" y="149917"/>
                </a:cubicBezTo>
                <a:cubicBezTo>
                  <a:pt x="6413436" y="177442"/>
                  <a:pt x="6856837" y="274285"/>
                  <a:pt x="7062127" y="380967"/>
                </a:cubicBezTo>
                <a:cubicBezTo>
                  <a:pt x="7267417" y="487649"/>
                  <a:pt x="7583548" y="336859"/>
                  <a:pt x="7749727" y="655626"/>
                </a:cubicBezTo>
                <a:cubicBezTo>
                  <a:pt x="7915906" y="974393"/>
                  <a:pt x="7748332" y="1357212"/>
                  <a:pt x="7828087" y="1682723"/>
                </a:cubicBezTo>
                <a:cubicBezTo>
                  <a:pt x="7907842" y="2008234"/>
                  <a:pt x="8246339" y="2586439"/>
                  <a:pt x="8288545" y="2889681"/>
                </a:cubicBezTo>
                <a:cubicBezTo>
                  <a:pt x="8330751" y="3192923"/>
                  <a:pt x="7861985" y="3358943"/>
                  <a:pt x="7739678" y="3636561"/>
                </a:cubicBezTo>
                <a:cubicBezTo>
                  <a:pt x="7617371" y="3914180"/>
                  <a:pt x="7522036" y="3877276"/>
                  <a:pt x="7373832" y="4091148"/>
                </a:cubicBezTo>
                <a:cubicBezTo>
                  <a:pt x="7185719" y="4249441"/>
                  <a:pt x="7027394" y="4542578"/>
                  <a:pt x="6659532" y="4577719"/>
                </a:cubicBezTo>
                <a:cubicBezTo>
                  <a:pt x="6449201" y="4672992"/>
                  <a:pt x="6381679" y="4939984"/>
                  <a:pt x="6141991" y="4968209"/>
                </a:cubicBezTo>
                <a:cubicBezTo>
                  <a:pt x="5902303" y="4996434"/>
                  <a:pt x="5457541" y="4769469"/>
                  <a:pt x="5221405" y="4747071"/>
                </a:cubicBezTo>
                <a:cubicBezTo>
                  <a:pt x="4985269" y="4724673"/>
                  <a:pt x="4978346" y="4988322"/>
                  <a:pt x="4705077" y="5017074"/>
                </a:cubicBezTo>
                <a:cubicBezTo>
                  <a:pt x="4431808" y="5045826"/>
                  <a:pt x="3863145" y="4976595"/>
                  <a:pt x="3581791" y="4919583"/>
                </a:cubicBezTo>
                <a:cubicBezTo>
                  <a:pt x="3300437" y="4862571"/>
                  <a:pt x="3126754" y="4876112"/>
                  <a:pt x="2946615" y="4797169"/>
                </a:cubicBezTo>
                <a:cubicBezTo>
                  <a:pt x="2766476" y="4718226"/>
                  <a:pt x="2889077" y="4530944"/>
                  <a:pt x="2500954" y="4445923"/>
                </a:cubicBezTo>
                <a:cubicBezTo>
                  <a:pt x="2112831" y="4360902"/>
                  <a:pt x="981645" y="4613819"/>
                  <a:pt x="617874" y="4287040"/>
                </a:cubicBezTo>
                <a:cubicBezTo>
                  <a:pt x="254103" y="3960261"/>
                  <a:pt x="303464" y="3006614"/>
                  <a:pt x="167603" y="2769399"/>
                </a:cubicBezTo>
                <a:cubicBezTo>
                  <a:pt x="-198022" y="2326802"/>
                  <a:pt x="144295" y="1997926"/>
                  <a:pt x="172592" y="174800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5915;p37"/>
          <p:cNvSpPr txBox="1">
            <a:spLocks noGrp="1"/>
          </p:cNvSpPr>
          <p:nvPr>
            <p:ph type="ctrTitle"/>
          </p:nvPr>
        </p:nvSpPr>
        <p:spPr>
          <a:xfrm>
            <a:off x="556825" y="1017072"/>
            <a:ext cx="7815769" cy="24919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6000" u="sng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Bài</a:t>
            </a:r>
            <a:r>
              <a:rPr lang="en-US" sz="6000" u="sng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6000" u="sng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1</a:t>
            </a:r>
            <a:r>
              <a:rPr lang="vi-VN" sz="6000" u="sng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4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MỘT </a:t>
            </a:r>
            <a:r>
              <a:rPr lang="en-US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 L</a:t>
            </a:r>
            <a:r>
              <a:rPr lang="vi-VN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ƯƠ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NG THỰC </a:t>
            </a:r>
            <a:r>
              <a:rPr lang="en-US" sz="6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PHẨM</a:t>
            </a:r>
            <a:endParaRPr sz="6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6821;p42"/>
          <p:cNvGrpSpPr/>
          <p:nvPr/>
        </p:nvGrpSpPr>
        <p:grpSpPr>
          <a:xfrm flipH="1">
            <a:off x="8139006" y="3903242"/>
            <a:ext cx="960993" cy="1202871"/>
            <a:chOff x="187737" y="3112831"/>
            <a:chExt cx="1607377" cy="1796367"/>
          </a:xfrm>
        </p:grpSpPr>
        <p:sp>
          <p:nvSpPr>
            <p:cNvPr id="76" name="Google Shape;6822;p42"/>
            <p:cNvSpPr/>
            <p:nvPr/>
          </p:nvSpPr>
          <p:spPr>
            <a:xfrm rot="-4479365" flipH="1">
              <a:off x="306051" y="3299204"/>
              <a:ext cx="1370747" cy="1290666"/>
            </a:xfrm>
            <a:custGeom>
              <a:avLst/>
              <a:gdLst/>
              <a:ahLst/>
              <a:cxnLst/>
              <a:rect l="l" t="t" r="r" b="b"/>
              <a:pathLst>
                <a:path w="41406" h="38987" extrusionOk="0">
                  <a:moveTo>
                    <a:pt x="30630" y="37109"/>
                  </a:moveTo>
                  <a:lnTo>
                    <a:pt x="30630" y="37109"/>
                  </a:lnTo>
                  <a:cubicBezTo>
                    <a:pt x="30622" y="37168"/>
                    <a:pt x="30617" y="37223"/>
                    <a:pt x="30617" y="37273"/>
                  </a:cubicBezTo>
                  <a:cubicBezTo>
                    <a:pt x="30584" y="37575"/>
                    <a:pt x="30617" y="37743"/>
                    <a:pt x="30617" y="37743"/>
                  </a:cubicBezTo>
                  <a:lnTo>
                    <a:pt x="30617" y="37340"/>
                  </a:lnTo>
                  <a:cubicBezTo>
                    <a:pt x="30617" y="37275"/>
                    <a:pt x="30625" y="37194"/>
                    <a:pt x="30630" y="37109"/>
                  </a:cubicBezTo>
                  <a:close/>
                  <a:moveTo>
                    <a:pt x="12166" y="1"/>
                  </a:moveTo>
                  <a:lnTo>
                    <a:pt x="12166" y="1"/>
                  </a:lnTo>
                  <a:cubicBezTo>
                    <a:pt x="13981" y="3966"/>
                    <a:pt x="16771" y="7966"/>
                    <a:pt x="17712" y="12167"/>
                  </a:cubicBezTo>
                  <a:cubicBezTo>
                    <a:pt x="17006" y="11495"/>
                    <a:pt x="16367" y="10823"/>
                    <a:pt x="15763" y="10251"/>
                  </a:cubicBezTo>
                  <a:cubicBezTo>
                    <a:pt x="15359" y="9848"/>
                    <a:pt x="14990" y="9445"/>
                    <a:pt x="14620" y="9109"/>
                  </a:cubicBezTo>
                  <a:cubicBezTo>
                    <a:pt x="14048" y="7462"/>
                    <a:pt x="14553" y="5680"/>
                    <a:pt x="13242" y="4067"/>
                  </a:cubicBezTo>
                  <a:cubicBezTo>
                    <a:pt x="11629" y="2286"/>
                    <a:pt x="9579" y="1916"/>
                    <a:pt x="7394" y="1311"/>
                  </a:cubicBezTo>
                  <a:lnTo>
                    <a:pt x="7394" y="1311"/>
                  </a:lnTo>
                  <a:cubicBezTo>
                    <a:pt x="8940" y="2992"/>
                    <a:pt x="11057" y="4101"/>
                    <a:pt x="12570" y="5882"/>
                  </a:cubicBezTo>
                  <a:cubicBezTo>
                    <a:pt x="13208" y="6823"/>
                    <a:pt x="13813" y="7831"/>
                    <a:pt x="14317" y="8873"/>
                  </a:cubicBezTo>
                  <a:lnTo>
                    <a:pt x="14015" y="8571"/>
                  </a:lnTo>
                  <a:cubicBezTo>
                    <a:pt x="13746" y="8336"/>
                    <a:pt x="13477" y="8134"/>
                    <a:pt x="13208" y="7932"/>
                  </a:cubicBezTo>
                  <a:cubicBezTo>
                    <a:pt x="12973" y="7764"/>
                    <a:pt x="12839" y="7630"/>
                    <a:pt x="12637" y="7529"/>
                  </a:cubicBezTo>
                  <a:cubicBezTo>
                    <a:pt x="11405" y="5300"/>
                    <a:pt x="7247" y="3276"/>
                    <a:pt x="3802" y="3276"/>
                  </a:cubicBezTo>
                  <a:cubicBezTo>
                    <a:pt x="2832" y="3276"/>
                    <a:pt x="1918" y="3436"/>
                    <a:pt x="1143" y="3798"/>
                  </a:cubicBezTo>
                  <a:cubicBezTo>
                    <a:pt x="5411" y="4403"/>
                    <a:pt x="8873" y="6857"/>
                    <a:pt x="12839" y="7932"/>
                  </a:cubicBezTo>
                  <a:lnTo>
                    <a:pt x="13074" y="8134"/>
                  </a:lnTo>
                  <a:cubicBezTo>
                    <a:pt x="13309" y="8336"/>
                    <a:pt x="13544" y="8571"/>
                    <a:pt x="13780" y="8840"/>
                  </a:cubicBezTo>
                  <a:cubicBezTo>
                    <a:pt x="14048" y="9109"/>
                    <a:pt x="14317" y="9377"/>
                    <a:pt x="14586" y="9680"/>
                  </a:cubicBezTo>
                  <a:lnTo>
                    <a:pt x="14620" y="9747"/>
                  </a:lnTo>
                  <a:cubicBezTo>
                    <a:pt x="14015" y="9209"/>
                    <a:pt x="13343" y="8739"/>
                    <a:pt x="12637" y="8336"/>
                  </a:cubicBezTo>
                  <a:cubicBezTo>
                    <a:pt x="11461" y="7764"/>
                    <a:pt x="10049" y="7630"/>
                    <a:pt x="8738" y="7462"/>
                  </a:cubicBezTo>
                  <a:cubicBezTo>
                    <a:pt x="7662" y="7319"/>
                    <a:pt x="6486" y="7202"/>
                    <a:pt x="5305" y="7202"/>
                  </a:cubicBezTo>
                  <a:cubicBezTo>
                    <a:pt x="3423" y="7202"/>
                    <a:pt x="1528" y="7500"/>
                    <a:pt x="0" y="8470"/>
                  </a:cubicBezTo>
                  <a:cubicBezTo>
                    <a:pt x="3159" y="8772"/>
                    <a:pt x="6319" y="8369"/>
                    <a:pt x="9579" y="9041"/>
                  </a:cubicBezTo>
                  <a:cubicBezTo>
                    <a:pt x="11360" y="9445"/>
                    <a:pt x="13175" y="10016"/>
                    <a:pt x="14922" y="10218"/>
                  </a:cubicBezTo>
                  <a:lnTo>
                    <a:pt x="15023" y="10184"/>
                  </a:lnTo>
                  <a:cubicBezTo>
                    <a:pt x="15158" y="10318"/>
                    <a:pt x="15292" y="10453"/>
                    <a:pt x="15426" y="10587"/>
                  </a:cubicBezTo>
                  <a:cubicBezTo>
                    <a:pt x="15964" y="11226"/>
                    <a:pt x="16536" y="11864"/>
                    <a:pt x="17174" y="12537"/>
                  </a:cubicBezTo>
                  <a:cubicBezTo>
                    <a:pt x="15191" y="12133"/>
                    <a:pt x="12738" y="11260"/>
                    <a:pt x="10620" y="10856"/>
                  </a:cubicBezTo>
                  <a:cubicBezTo>
                    <a:pt x="9671" y="10691"/>
                    <a:pt x="8783" y="10619"/>
                    <a:pt x="7928" y="10619"/>
                  </a:cubicBezTo>
                  <a:cubicBezTo>
                    <a:pt x="5302" y="10619"/>
                    <a:pt x="2991" y="11297"/>
                    <a:pt x="202" y="12033"/>
                  </a:cubicBezTo>
                  <a:cubicBezTo>
                    <a:pt x="1784" y="11984"/>
                    <a:pt x="3358" y="11936"/>
                    <a:pt x="4936" y="11936"/>
                  </a:cubicBezTo>
                  <a:cubicBezTo>
                    <a:pt x="6643" y="11936"/>
                    <a:pt x="8354" y="11992"/>
                    <a:pt x="10083" y="12167"/>
                  </a:cubicBezTo>
                  <a:cubicBezTo>
                    <a:pt x="11934" y="12443"/>
                    <a:pt x="14170" y="12992"/>
                    <a:pt x="16215" y="12992"/>
                  </a:cubicBezTo>
                  <a:cubicBezTo>
                    <a:pt x="16658" y="12992"/>
                    <a:pt x="17091" y="12966"/>
                    <a:pt x="17510" y="12906"/>
                  </a:cubicBezTo>
                  <a:cubicBezTo>
                    <a:pt x="18149" y="13612"/>
                    <a:pt x="18821" y="14318"/>
                    <a:pt x="19493" y="15091"/>
                  </a:cubicBezTo>
                  <a:cubicBezTo>
                    <a:pt x="19695" y="15293"/>
                    <a:pt x="19863" y="15494"/>
                    <a:pt x="20064" y="15696"/>
                  </a:cubicBezTo>
                  <a:lnTo>
                    <a:pt x="20602" y="16334"/>
                  </a:lnTo>
                  <a:lnTo>
                    <a:pt x="21106" y="16973"/>
                  </a:lnTo>
                  <a:cubicBezTo>
                    <a:pt x="17320" y="15531"/>
                    <a:pt x="13140" y="14076"/>
                    <a:pt x="9085" y="14076"/>
                  </a:cubicBezTo>
                  <a:cubicBezTo>
                    <a:pt x="6337" y="14076"/>
                    <a:pt x="3647" y="14744"/>
                    <a:pt x="1176" y="16536"/>
                  </a:cubicBezTo>
                  <a:cubicBezTo>
                    <a:pt x="3011" y="16210"/>
                    <a:pt x="4994" y="16103"/>
                    <a:pt x="6992" y="16103"/>
                  </a:cubicBezTo>
                  <a:cubicBezTo>
                    <a:pt x="8911" y="16103"/>
                    <a:pt x="10843" y="16202"/>
                    <a:pt x="12671" y="16301"/>
                  </a:cubicBezTo>
                  <a:cubicBezTo>
                    <a:pt x="14917" y="16388"/>
                    <a:pt x="17848" y="17312"/>
                    <a:pt x="20253" y="17312"/>
                  </a:cubicBezTo>
                  <a:cubicBezTo>
                    <a:pt x="20618" y="17312"/>
                    <a:pt x="20971" y="17291"/>
                    <a:pt x="21308" y="17242"/>
                  </a:cubicBezTo>
                  <a:cubicBezTo>
                    <a:pt x="21442" y="17376"/>
                    <a:pt x="21543" y="17511"/>
                    <a:pt x="21644" y="17679"/>
                  </a:cubicBezTo>
                  <a:lnTo>
                    <a:pt x="22652" y="19124"/>
                  </a:lnTo>
                  <a:cubicBezTo>
                    <a:pt x="22753" y="19258"/>
                    <a:pt x="22888" y="19426"/>
                    <a:pt x="22988" y="19594"/>
                  </a:cubicBezTo>
                  <a:cubicBezTo>
                    <a:pt x="20306" y="18869"/>
                    <a:pt x="17831" y="17935"/>
                    <a:pt x="15035" y="17935"/>
                  </a:cubicBezTo>
                  <a:cubicBezTo>
                    <a:pt x="14853" y="17935"/>
                    <a:pt x="14670" y="17939"/>
                    <a:pt x="14485" y="17948"/>
                  </a:cubicBezTo>
                  <a:cubicBezTo>
                    <a:pt x="12671" y="18015"/>
                    <a:pt x="10923" y="18418"/>
                    <a:pt x="9276" y="19191"/>
                  </a:cubicBezTo>
                  <a:cubicBezTo>
                    <a:pt x="7764" y="19830"/>
                    <a:pt x="4436" y="21477"/>
                    <a:pt x="3663" y="22989"/>
                  </a:cubicBezTo>
                  <a:cubicBezTo>
                    <a:pt x="7360" y="21645"/>
                    <a:pt x="11158" y="20233"/>
                    <a:pt x="15124" y="19931"/>
                  </a:cubicBezTo>
                  <a:cubicBezTo>
                    <a:pt x="15826" y="19868"/>
                    <a:pt x="16539" y="19848"/>
                    <a:pt x="17256" y="19848"/>
                  </a:cubicBezTo>
                  <a:cubicBezTo>
                    <a:pt x="18534" y="19848"/>
                    <a:pt x="19821" y="19912"/>
                    <a:pt x="21069" y="19912"/>
                  </a:cubicBezTo>
                  <a:cubicBezTo>
                    <a:pt x="21769" y="19912"/>
                    <a:pt x="22457" y="19892"/>
                    <a:pt x="23123" y="19830"/>
                  </a:cubicBezTo>
                  <a:cubicBezTo>
                    <a:pt x="23291" y="20099"/>
                    <a:pt x="23459" y="20334"/>
                    <a:pt x="23593" y="20569"/>
                  </a:cubicBezTo>
                  <a:cubicBezTo>
                    <a:pt x="24030" y="21241"/>
                    <a:pt x="24434" y="21880"/>
                    <a:pt x="24803" y="22518"/>
                  </a:cubicBezTo>
                  <a:cubicBezTo>
                    <a:pt x="24709" y="22520"/>
                    <a:pt x="24614" y="22520"/>
                    <a:pt x="24520" y="22520"/>
                  </a:cubicBezTo>
                  <a:cubicBezTo>
                    <a:pt x="22874" y="22520"/>
                    <a:pt x="21215" y="22351"/>
                    <a:pt x="19527" y="22351"/>
                  </a:cubicBezTo>
                  <a:cubicBezTo>
                    <a:pt x="18552" y="22351"/>
                    <a:pt x="17567" y="22408"/>
                    <a:pt x="16569" y="22586"/>
                  </a:cubicBezTo>
                  <a:cubicBezTo>
                    <a:pt x="13074" y="23157"/>
                    <a:pt x="8873" y="25106"/>
                    <a:pt x="6923" y="28266"/>
                  </a:cubicBezTo>
                  <a:cubicBezTo>
                    <a:pt x="10452" y="26585"/>
                    <a:pt x="14183" y="25442"/>
                    <a:pt x="17981" y="24401"/>
                  </a:cubicBezTo>
                  <a:cubicBezTo>
                    <a:pt x="20064" y="23762"/>
                    <a:pt x="22753" y="23325"/>
                    <a:pt x="24837" y="22552"/>
                  </a:cubicBezTo>
                  <a:cubicBezTo>
                    <a:pt x="25038" y="22888"/>
                    <a:pt x="25240" y="23224"/>
                    <a:pt x="25442" y="23560"/>
                  </a:cubicBezTo>
                  <a:cubicBezTo>
                    <a:pt x="25643" y="23896"/>
                    <a:pt x="25912" y="24333"/>
                    <a:pt x="26114" y="24703"/>
                  </a:cubicBezTo>
                  <a:cubicBezTo>
                    <a:pt x="25341" y="25039"/>
                    <a:pt x="23862" y="25140"/>
                    <a:pt x="22921" y="25442"/>
                  </a:cubicBezTo>
                  <a:cubicBezTo>
                    <a:pt x="21543" y="25947"/>
                    <a:pt x="20300" y="26652"/>
                    <a:pt x="19191" y="27593"/>
                  </a:cubicBezTo>
                  <a:cubicBezTo>
                    <a:pt x="16199" y="29946"/>
                    <a:pt x="13511" y="32668"/>
                    <a:pt x="11225" y="35727"/>
                  </a:cubicBezTo>
                  <a:cubicBezTo>
                    <a:pt x="14452" y="33811"/>
                    <a:pt x="17745" y="32332"/>
                    <a:pt x="20703" y="29980"/>
                  </a:cubicBezTo>
                  <a:cubicBezTo>
                    <a:pt x="22753" y="28366"/>
                    <a:pt x="24366" y="26451"/>
                    <a:pt x="26181" y="24770"/>
                  </a:cubicBezTo>
                  <a:cubicBezTo>
                    <a:pt x="26484" y="25375"/>
                    <a:pt x="26820" y="25947"/>
                    <a:pt x="27122" y="26518"/>
                  </a:cubicBezTo>
                  <a:lnTo>
                    <a:pt x="27324" y="26955"/>
                  </a:lnTo>
                  <a:cubicBezTo>
                    <a:pt x="23661" y="29139"/>
                    <a:pt x="18855" y="34718"/>
                    <a:pt x="18754" y="38987"/>
                  </a:cubicBezTo>
                  <a:cubicBezTo>
                    <a:pt x="22182" y="35794"/>
                    <a:pt x="26652" y="32097"/>
                    <a:pt x="27425" y="27156"/>
                  </a:cubicBezTo>
                  <a:cubicBezTo>
                    <a:pt x="27559" y="27425"/>
                    <a:pt x="27694" y="27694"/>
                    <a:pt x="27794" y="27963"/>
                  </a:cubicBezTo>
                  <a:cubicBezTo>
                    <a:pt x="27996" y="28434"/>
                    <a:pt x="28231" y="28904"/>
                    <a:pt x="28399" y="29375"/>
                  </a:cubicBezTo>
                  <a:cubicBezTo>
                    <a:pt x="28500" y="29610"/>
                    <a:pt x="28567" y="29845"/>
                    <a:pt x="28668" y="30080"/>
                  </a:cubicBezTo>
                  <a:lnTo>
                    <a:pt x="28769" y="30416"/>
                  </a:lnTo>
                  <a:cubicBezTo>
                    <a:pt x="28836" y="30517"/>
                    <a:pt x="28870" y="30652"/>
                    <a:pt x="28903" y="30753"/>
                  </a:cubicBezTo>
                  <a:cubicBezTo>
                    <a:pt x="29071" y="31189"/>
                    <a:pt x="29240" y="31626"/>
                    <a:pt x="29374" y="32063"/>
                  </a:cubicBezTo>
                  <a:cubicBezTo>
                    <a:pt x="29676" y="32904"/>
                    <a:pt x="29945" y="33643"/>
                    <a:pt x="30147" y="34349"/>
                  </a:cubicBezTo>
                  <a:cubicBezTo>
                    <a:pt x="30248" y="34651"/>
                    <a:pt x="30315" y="34987"/>
                    <a:pt x="30382" y="35290"/>
                  </a:cubicBezTo>
                  <a:cubicBezTo>
                    <a:pt x="30449" y="35559"/>
                    <a:pt x="30517" y="35861"/>
                    <a:pt x="30550" y="36130"/>
                  </a:cubicBezTo>
                  <a:cubicBezTo>
                    <a:pt x="30550" y="36399"/>
                    <a:pt x="30584" y="36634"/>
                    <a:pt x="30617" y="36836"/>
                  </a:cubicBezTo>
                  <a:cubicBezTo>
                    <a:pt x="30635" y="36922"/>
                    <a:pt x="30634" y="37018"/>
                    <a:pt x="30630" y="37109"/>
                  </a:cubicBezTo>
                  <a:lnTo>
                    <a:pt x="30630" y="37109"/>
                  </a:lnTo>
                  <a:cubicBezTo>
                    <a:pt x="30642" y="37009"/>
                    <a:pt x="30664" y="36895"/>
                    <a:pt x="30685" y="36769"/>
                  </a:cubicBezTo>
                  <a:cubicBezTo>
                    <a:pt x="30685" y="36600"/>
                    <a:pt x="30685" y="36365"/>
                    <a:pt x="30685" y="36096"/>
                  </a:cubicBezTo>
                  <a:cubicBezTo>
                    <a:pt x="30685" y="35794"/>
                    <a:pt x="30651" y="35491"/>
                    <a:pt x="30584" y="35223"/>
                  </a:cubicBezTo>
                  <a:cubicBezTo>
                    <a:pt x="30550" y="34886"/>
                    <a:pt x="30517" y="34550"/>
                    <a:pt x="30416" y="34214"/>
                  </a:cubicBezTo>
                  <a:cubicBezTo>
                    <a:pt x="30281" y="33508"/>
                    <a:pt x="30080" y="32702"/>
                    <a:pt x="29811" y="31862"/>
                  </a:cubicBezTo>
                  <a:cubicBezTo>
                    <a:pt x="29710" y="31458"/>
                    <a:pt x="29576" y="30988"/>
                    <a:pt x="29441" y="30551"/>
                  </a:cubicBezTo>
                  <a:lnTo>
                    <a:pt x="29340" y="30215"/>
                  </a:lnTo>
                  <a:cubicBezTo>
                    <a:pt x="29273" y="30080"/>
                    <a:pt x="29240" y="29946"/>
                    <a:pt x="29206" y="29845"/>
                  </a:cubicBezTo>
                  <a:lnTo>
                    <a:pt x="28971" y="29139"/>
                  </a:lnTo>
                  <a:cubicBezTo>
                    <a:pt x="28836" y="28635"/>
                    <a:pt x="28635" y="28165"/>
                    <a:pt x="28433" y="27661"/>
                  </a:cubicBezTo>
                  <a:cubicBezTo>
                    <a:pt x="28298" y="27324"/>
                    <a:pt x="28164" y="27022"/>
                    <a:pt x="28030" y="26720"/>
                  </a:cubicBezTo>
                  <a:cubicBezTo>
                    <a:pt x="32936" y="25980"/>
                    <a:pt x="38885" y="22283"/>
                    <a:pt x="41406" y="18116"/>
                  </a:cubicBezTo>
                  <a:lnTo>
                    <a:pt x="41406" y="18116"/>
                  </a:lnTo>
                  <a:cubicBezTo>
                    <a:pt x="38852" y="19292"/>
                    <a:pt x="36062" y="20267"/>
                    <a:pt x="33441" y="21712"/>
                  </a:cubicBezTo>
                  <a:cubicBezTo>
                    <a:pt x="31155" y="22989"/>
                    <a:pt x="29710" y="24703"/>
                    <a:pt x="27962" y="26585"/>
                  </a:cubicBezTo>
                  <a:cubicBezTo>
                    <a:pt x="27895" y="26451"/>
                    <a:pt x="27828" y="26283"/>
                    <a:pt x="27761" y="26148"/>
                  </a:cubicBezTo>
                  <a:cubicBezTo>
                    <a:pt x="27525" y="25610"/>
                    <a:pt x="27257" y="25140"/>
                    <a:pt x="26988" y="24602"/>
                  </a:cubicBezTo>
                  <a:cubicBezTo>
                    <a:pt x="26921" y="24501"/>
                    <a:pt x="26853" y="24367"/>
                    <a:pt x="26820" y="24266"/>
                  </a:cubicBezTo>
                  <a:cubicBezTo>
                    <a:pt x="29979" y="22048"/>
                    <a:pt x="33037" y="20401"/>
                    <a:pt x="35222" y="16805"/>
                  </a:cubicBezTo>
                  <a:cubicBezTo>
                    <a:pt x="35625" y="16200"/>
                    <a:pt x="39423" y="8806"/>
                    <a:pt x="38784" y="8470"/>
                  </a:cubicBezTo>
                  <a:lnTo>
                    <a:pt x="38784" y="8470"/>
                  </a:lnTo>
                  <a:cubicBezTo>
                    <a:pt x="36028" y="11058"/>
                    <a:pt x="33541" y="13276"/>
                    <a:pt x="31491" y="16536"/>
                  </a:cubicBezTo>
                  <a:cubicBezTo>
                    <a:pt x="29945" y="18956"/>
                    <a:pt x="27694" y="21477"/>
                    <a:pt x="26752" y="24165"/>
                  </a:cubicBezTo>
                  <a:cubicBezTo>
                    <a:pt x="26551" y="23796"/>
                    <a:pt x="26349" y="23459"/>
                    <a:pt x="26148" y="23090"/>
                  </a:cubicBezTo>
                  <a:cubicBezTo>
                    <a:pt x="25946" y="22720"/>
                    <a:pt x="25744" y="22384"/>
                    <a:pt x="25509" y="22014"/>
                  </a:cubicBezTo>
                  <a:cubicBezTo>
                    <a:pt x="30550" y="17948"/>
                    <a:pt x="30987" y="9243"/>
                    <a:pt x="31323" y="3429"/>
                  </a:cubicBezTo>
                  <a:lnTo>
                    <a:pt x="31323" y="3429"/>
                  </a:lnTo>
                  <a:cubicBezTo>
                    <a:pt x="29945" y="6117"/>
                    <a:pt x="29139" y="9243"/>
                    <a:pt x="27828" y="12033"/>
                  </a:cubicBezTo>
                  <a:cubicBezTo>
                    <a:pt x="26618" y="14721"/>
                    <a:pt x="25173" y="18048"/>
                    <a:pt x="24971" y="21140"/>
                  </a:cubicBezTo>
                  <a:cubicBezTo>
                    <a:pt x="24736" y="20771"/>
                    <a:pt x="24534" y="20435"/>
                    <a:pt x="24299" y="20065"/>
                  </a:cubicBezTo>
                  <a:cubicBezTo>
                    <a:pt x="24165" y="19863"/>
                    <a:pt x="24064" y="19662"/>
                    <a:pt x="23929" y="19460"/>
                  </a:cubicBezTo>
                  <a:cubicBezTo>
                    <a:pt x="25274" y="17544"/>
                    <a:pt x="25711" y="13713"/>
                    <a:pt x="25811" y="11562"/>
                  </a:cubicBezTo>
                  <a:cubicBezTo>
                    <a:pt x="26013" y="8134"/>
                    <a:pt x="25879" y="3866"/>
                    <a:pt x="24770" y="606"/>
                  </a:cubicBezTo>
                  <a:cubicBezTo>
                    <a:pt x="24131" y="4370"/>
                    <a:pt x="23459" y="8168"/>
                    <a:pt x="23459" y="11932"/>
                  </a:cubicBezTo>
                  <a:cubicBezTo>
                    <a:pt x="23425" y="14419"/>
                    <a:pt x="23661" y="16771"/>
                    <a:pt x="23761" y="19225"/>
                  </a:cubicBezTo>
                  <a:cubicBezTo>
                    <a:pt x="23627" y="18990"/>
                    <a:pt x="23492" y="18788"/>
                    <a:pt x="23358" y="18586"/>
                  </a:cubicBezTo>
                  <a:cubicBezTo>
                    <a:pt x="22988" y="18082"/>
                    <a:pt x="22652" y="17612"/>
                    <a:pt x="22316" y="17141"/>
                  </a:cubicBezTo>
                  <a:cubicBezTo>
                    <a:pt x="22081" y="16805"/>
                    <a:pt x="21812" y="16502"/>
                    <a:pt x="21543" y="16200"/>
                  </a:cubicBezTo>
                  <a:cubicBezTo>
                    <a:pt x="21543" y="13881"/>
                    <a:pt x="22014" y="11562"/>
                    <a:pt x="21510" y="9142"/>
                  </a:cubicBezTo>
                  <a:cubicBezTo>
                    <a:pt x="20837" y="6285"/>
                    <a:pt x="19056" y="2488"/>
                    <a:pt x="17140" y="236"/>
                  </a:cubicBezTo>
                  <a:lnTo>
                    <a:pt x="17140" y="236"/>
                  </a:lnTo>
                  <a:cubicBezTo>
                    <a:pt x="17040" y="5546"/>
                    <a:pt x="19426" y="11159"/>
                    <a:pt x="21409" y="16032"/>
                  </a:cubicBezTo>
                  <a:lnTo>
                    <a:pt x="21207" y="15797"/>
                  </a:lnTo>
                  <a:lnTo>
                    <a:pt x="20636" y="15158"/>
                  </a:lnTo>
                  <a:cubicBezTo>
                    <a:pt x="20434" y="14923"/>
                    <a:pt x="20232" y="14721"/>
                    <a:pt x="20031" y="14520"/>
                  </a:cubicBezTo>
                  <a:cubicBezTo>
                    <a:pt x="19291" y="13747"/>
                    <a:pt x="18552" y="13007"/>
                    <a:pt x="17846" y="12301"/>
                  </a:cubicBezTo>
                  <a:cubicBezTo>
                    <a:pt x="18821" y="7731"/>
                    <a:pt x="15998" y="2420"/>
                    <a:pt x="12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6823;p42"/>
            <p:cNvGrpSpPr/>
            <p:nvPr/>
          </p:nvGrpSpPr>
          <p:grpSpPr>
            <a:xfrm flipH="1">
              <a:off x="848127" y="3982888"/>
              <a:ext cx="858984" cy="926310"/>
              <a:chOff x="-1257406" y="382134"/>
              <a:chExt cx="1151144" cy="1241370"/>
            </a:xfrm>
          </p:grpSpPr>
          <p:sp>
            <p:nvSpPr>
              <p:cNvPr id="78" name="Google Shape;6824;p42"/>
              <p:cNvSpPr/>
              <p:nvPr/>
            </p:nvSpPr>
            <p:spPr>
              <a:xfrm rot="2500418" flipH="1">
                <a:off x="-1071749" y="547276"/>
                <a:ext cx="801048" cy="799520"/>
              </a:xfrm>
              <a:custGeom>
                <a:avLst/>
                <a:gdLst/>
                <a:ahLst/>
                <a:cxnLst/>
                <a:rect l="l" t="t" r="r" b="b"/>
                <a:pathLst>
                  <a:path w="142123" h="141852" extrusionOk="0">
                    <a:moveTo>
                      <a:pt x="73161" y="1"/>
                    </a:moveTo>
                    <a:cubicBezTo>
                      <a:pt x="69795" y="1"/>
                      <a:pt x="66457" y="324"/>
                      <a:pt x="63188" y="1001"/>
                    </a:cubicBezTo>
                    <a:cubicBezTo>
                      <a:pt x="27658" y="8673"/>
                      <a:pt x="3432" y="40368"/>
                      <a:pt x="808" y="76504"/>
                    </a:cubicBezTo>
                    <a:cubicBezTo>
                      <a:pt x="0" y="91847"/>
                      <a:pt x="1615" y="105372"/>
                      <a:pt x="11104" y="117889"/>
                    </a:cubicBezTo>
                    <a:cubicBezTo>
                      <a:pt x="18775" y="127377"/>
                      <a:pt x="28869" y="134645"/>
                      <a:pt x="40376" y="138884"/>
                    </a:cubicBezTo>
                    <a:cubicBezTo>
                      <a:pt x="45605" y="140863"/>
                      <a:pt x="51130" y="141852"/>
                      <a:pt x="56675" y="141852"/>
                    </a:cubicBezTo>
                    <a:cubicBezTo>
                      <a:pt x="59052" y="141852"/>
                      <a:pt x="61432" y="141670"/>
                      <a:pt x="63794" y="141307"/>
                    </a:cubicBezTo>
                    <a:cubicBezTo>
                      <a:pt x="75503" y="138481"/>
                      <a:pt x="86404" y="133030"/>
                      <a:pt x="95691" y="125560"/>
                    </a:cubicBezTo>
                    <a:cubicBezTo>
                      <a:pt x="109419" y="115264"/>
                      <a:pt x="120118" y="106180"/>
                      <a:pt x="129001" y="91241"/>
                    </a:cubicBezTo>
                    <a:cubicBezTo>
                      <a:pt x="136874" y="77715"/>
                      <a:pt x="142123" y="59142"/>
                      <a:pt x="135865" y="43194"/>
                    </a:cubicBezTo>
                    <a:cubicBezTo>
                      <a:pt x="126224" y="18913"/>
                      <a:pt x="98899" y="1"/>
                      <a:pt x="73161" y="1"/>
                    </a:cubicBezTo>
                    <a:close/>
                  </a:path>
                </a:pathLst>
              </a:custGeom>
              <a:solidFill>
                <a:srgbClr val="FF7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5;p42"/>
              <p:cNvSpPr/>
              <p:nvPr/>
            </p:nvSpPr>
            <p:spPr>
              <a:xfrm rot="2501283" flipH="1">
                <a:off x="-382772" y="1122486"/>
                <a:ext cx="18211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685" extrusionOk="0">
                    <a:moveTo>
                      <a:pt x="1242" y="0"/>
                    </a:moveTo>
                    <a:cubicBezTo>
                      <a:pt x="1085" y="0"/>
                      <a:pt x="937" y="40"/>
                      <a:pt x="808" y="126"/>
                    </a:cubicBezTo>
                    <a:cubicBezTo>
                      <a:pt x="202" y="328"/>
                      <a:pt x="1" y="1338"/>
                      <a:pt x="404" y="2347"/>
                    </a:cubicBezTo>
                    <a:cubicBezTo>
                      <a:pt x="880" y="3141"/>
                      <a:pt x="1482" y="3685"/>
                      <a:pt x="2011" y="3685"/>
                    </a:cubicBezTo>
                    <a:cubicBezTo>
                      <a:pt x="2155" y="3685"/>
                      <a:pt x="2294" y="3645"/>
                      <a:pt x="2423" y="3558"/>
                    </a:cubicBezTo>
                    <a:cubicBezTo>
                      <a:pt x="3029" y="3357"/>
                      <a:pt x="3231" y="2347"/>
                      <a:pt x="2827" y="1338"/>
                    </a:cubicBezTo>
                    <a:cubicBezTo>
                      <a:pt x="2509" y="544"/>
                      <a:pt x="1817" y="0"/>
                      <a:pt x="1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26;p42"/>
              <p:cNvSpPr/>
              <p:nvPr/>
            </p:nvSpPr>
            <p:spPr>
              <a:xfrm rot="2501283" flipH="1">
                <a:off x="-372619" y="1103911"/>
                <a:ext cx="20426" cy="1543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739" extrusionOk="0">
                    <a:moveTo>
                      <a:pt x="2071" y="0"/>
                    </a:moveTo>
                    <a:cubicBezTo>
                      <a:pt x="1854" y="0"/>
                      <a:pt x="1629" y="50"/>
                      <a:pt x="1403" y="163"/>
                    </a:cubicBezTo>
                    <a:cubicBezTo>
                      <a:pt x="0" y="689"/>
                      <a:pt x="578" y="2738"/>
                      <a:pt x="1944" y="2738"/>
                    </a:cubicBezTo>
                    <a:cubicBezTo>
                      <a:pt x="2151" y="2738"/>
                      <a:pt x="2376" y="2691"/>
                      <a:pt x="2614" y="2585"/>
                    </a:cubicBezTo>
                    <a:cubicBezTo>
                      <a:pt x="3220" y="2383"/>
                      <a:pt x="3624" y="1576"/>
                      <a:pt x="3422" y="768"/>
                    </a:cubicBezTo>
                    <a:cubicBezTo>
                      <a:pt x="3131" y="332"/>
                      <a:pt x="2630" y="0"/>
                      <a:pt x="2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27;p42"/>
              <p:cNvSpPr/>
              <p:nvPr/>
            </p:nvSpPr>
            <p:spPr>
              <a:xfrm rot="2501283" flipH="1">
                <a:off x="-373352" y="1060294"/>
                <a:ext cx="30723" cy="26119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4634" extrusionOk="0">
                    <a:moveTo>
                      <a:pt x="2842" y="1"/>
                    </a:moveTo>
                    <a:cubicBezTo>
                      <a:pt x="2499" y="1"/>
                      <a:pt x="2151" y="76"/>
                      <a:pt x="1817" y="243"/>
                    </a:cubicBezTo>
                    <a:cubicBezTo>
                      <a:pt x="606" y="848"/>
                      <a:pt x="0" y="2261"/>
                      <a:pt x="606" y="3271"/>
                    </a:cubicBezTo>
                    <a:cubicBezTo>
                      <a:pt x="909" y="4179"/>
                      <a:pt x="1779" y="4633"/>
                      <a:pt x="2707" y="4633"/>
                    </a:cubicBezTo>
                    <a:cubicBezTo>
                      <a:pt x="3016" y="4633"/>
                      <a:pt x="3331" y="4583"/>
                      <a:pt x="3634" y="4482"/>
                    </a:cubicBezTo>
                    <a:cubicBezTo>
                      <a:pt x="4845" y="3876"/>
                      <a:pt x="5451" y="2463"/>
                      <a:pt x="5047" y="1252"/>
                    </a:cubicBezTo>
                    <a:cubicBezTo>
                      <a:pt x="4608" y="520"/>
                      <a:pt x="3745" y="1"/>
                      <a:pt x="28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828;p42"/>
              <p:cNvSpPr/>
              <p:nvPr/>
            </p:nvSpPr>
            <p:spPr>
              <a:xfrm rot="2501283" flipH="1">
                <a:off x="-407366" y="1077019"/>
                <a:ext cx="28452" cy="23695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204" extrusionOk="0">
                    <a:moveTo>
                      <a:pt x="2830" y="0"/>
                    </a:moveTo>
                    <a:cubicBezTo>
                      <a:pt x="2485" y="0"/>
                      <a:pt x="2141" y="91"/>
                      <a:pt x="1817" y="285"/>
                    </a:cubicBezTo>
                    <a:cubicBezTo>
                      <a:pt x="606" y="688"/>
                      <a:pt x="0" y="1900"/>
                      <a:pt x="404" y="3111"/>
                    </a:cubicBezTo>
                    <a:cubicBezTo>
                      <a:pt x="816" y="3797"/>
                      <a:pt x="1507" y="4203"/>
                      <a:pt x="2287" y="4203"/>
                    </a:cubicBezTo>
                    <a:cubicBezTo>
                      <a:pt x="2656" y="4203"/>
                      <a:pt x="3044" y="4113"/>
                      <a:pt x="3432" y="3918"/>
                    </a:cubicBezTo>
                    <a:cubicBezTo>
                      <a:pt x="4442" y="3515"/>
                      <a:pt x="5047" y="2303"/>
                      <a:pt x="4845" y="1092"/>
                    </a:cubicBezTo>
                    <a:cubicBezTo>
                      <a:pt x="4297" y="406"/>
                      <a:pt x="3562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829;p42"/>
              <p:cNvSpPr/>
              <p:nvPr/>
            </p:nvSpPr>
            <p:spPr>
              <a:xfrm rot="2501283" flipH="1">
                <a:off x="-383245" y="1038854"/>
                <a:ext cx="11385" cy="11988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127" extrusionOk="0">
                    <a:moveTo>
                      <a:pt x="827" y="0"/>
                    </a:moveTo>
                    <a:cubicBezTo>
                      <a:pt x="754" y="0"/>
                      <a:pt x="680" y="17"/>
                      <a:pt x="606" y="54"/>
                    </a:cubicBezTo>
                    <a:cubicBezTo>
                      <a:pt x="202" y="256"/>
                      <a:pt x="1" y="861"/>
                      <a:pt x="404" y="1467"/>
                    </a:cubicBezTo>
                    <a:cubicBezTo>
                      <a:pt x="569" y="1797"/>
                      <a:pt x="869" y="2126"/>
                      <a:pt x="1193" y="2126"/>
                    </a:cubicBezTo>
                    <a:cubicBezTo>
                      <a:pt x="1266" y="2126"/>
                      <a:pt x="1340" y="2110"/>
                      <a:pt x="1414" y="2073"/>
                    </a:cubicBezTo>
                    <a:cubicBezTo>
                      <a:pt x="1817" y="1871"/>
                      <a:pt x="2019" y="1265"/>
                      <a:pt x="1616" y="659"/>
                    </a:cubicBezTo>
                    <a:cubicBezTo>
                      <a:pt x="1451" y="330"/>
                      <a:pt x="1151" y="0"/>
                      <a:pt x="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830;p42"/>
              <p:cNvSpPr/>
              <p:nvPr/>
            </p:nvSpPr>
            <p:spPr>
              <a:xfrm rot="2501283" flipH="1">
                <a:off x="-371145" y="993105"/>
                <a:ext cx="2390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672" extrusionOk="0">
                    <a:moveTo>
                      <a:pt x="1639" y="0"/>
                    </a:moveTo>
                    <a:cubicBezTo>
                      <a:pt x="1432" y="0"/>
                      <a:pt x="1221" y="41"/>
                      <a:pt x="1010" y="125"/>
                    </a:cubicBezTo>
                    <a:cubicBezTo>
                      <a:pt x="203" y="327"/>
                      <a:pt x="1" y="1740"/>
                      <a:pt x="607" y="2951"/>
                    </a:cubicBezTo>
                    <a:cubicBezTo>
                      <a:pt x="1105" y="3948"/>
                      <a:pt x="1877" y="4671"/>
                      <a:pt x="2584" y="4671"/>
                    </a:cubicBezTo>
                    <a:cubicBezTo>
                      <a:pt x="2737" y="4671"/>
                      <a:pt x="2886" y="4638"/>
                      <a:pt x="3029" y="4566"/>
                    </a:cubicBezTo>
                    <a:cubicBezTo>
                      <a:pt x="4039" y="4162"/>
                      <a:pt x="4240" y="2749"/>
                      <a:pt x="3635" y="1538"/>
                    </a:cubicBezTo>
                    <a:cubicBezTo>
                      <a:pt x="3156" y="580"/>
                      <a:pt x="2424" y="0"/>
                      <a:pt x="1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831;p42"/>
              <p:cNvSpPr/>
              <p:nvPr/>
            </p:nvSpPr>
            <p:spPr>
              <a:xfrm rot="2501283" flipH="1">
                <a:off x="-380382" y="949933"/>
                <a:ext cx="38693" cy="36405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459" extrusionOk="0">
                    <a:moveTo>
                      <a:pt x="3125" y="0"/>
                    </a:moveTo>
                    <a:cubicBezTo>
                      <a:pt x="2757" y="0"/>
                      <a:pt x="2383" y="65"/>
                      <a:pt x="2020" y="201"/>
                    </a:cubicBezTo>
                    <a:cubicBezTo>
                      <a:pt x="607" y="1009"/>
                      <a:pt x="1" y="2826"/>
                      <a:pt x="808" y="4441"/>
                    </a:cubicBezTo>
                    <a:cubicBezTo>
                      <a:pt x="1278" y="5692"/>
                      <a:pt x="2474" y="6459"/>
                      <a:pt x="3741" y="6459"/>
                    </a:cubicBezTo>
                    <a:cubicBezTo>
                      <a:pt x="4109" y="6459"/>
                      <a:pt x="4482" y="6394"/>
                      <a:pt x="4846" y="6258"/>
                    </a:cubicBezTo>
                    <a:cubicBezTo>
                      <a:pt x="6461" y="5450"/>
                      <a:pt x="6865" y="3633"/>
                      <a:pt x="6057" y="2018"/>
                    </a:cubicBezTo>
                    <a:cubicBezTo>
                      <a:pt x="5588" y="767"/>
                      <a:pt x="4391" y="0"/>
                      <a:pt x="31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832;p42"/>
              <p:cNvSpPr/>
              <p:nvPr/>
            </p:nvSpPr>
            <p:spPr>
              <a:xfrm rot="2501283" flipH="1">
                <a:off x="-421170" y="990132"/>
                <a:ext cx="24484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532" extrusionOk="0">
                    <a:moveTo>
                      <a:pt x="2214" y="0"/>
                    </a:moveTo>
                    <a:cubicBezTo>
                      <a:pt x="1955" y="0"/>
                      <a:pt x="1684" y="50"/>
                      <a:pt x="1414" y="158"/>
                    </a:cubicBezTo>
                    <a:cubicBezTo>
                      <a:pt x="1" y="764"/>
                      <a:pt x="1" y="2783"/>
                      <a:pt x="1414" y="3389"/>
                    </a:cubicBezTo>
                    <a:cubicBezTo>
                      <a:pt x="1642" y="3487"/>
                      <a:pt x="1876" y="3532"/>
                      <a:pt x="2105" y="3532"/>
                    </a:cubicBezTo>
                    <a:cubicBezTo>
                      <a:pt x="3291" y="3532"/>
                      <a:pt x="4344" y="2320"/>
                      <a:pt x="3836" y="966"/>
                    </a:cubicBezTo>
                    <a:cubicBezTo>
                      <a:pt x="3541" y="375"/>
                      <a:pt x="2921" y="0"/>
                      <a:pt x="2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833;p42"/>
              <p:cNvSpPr/>
              <p:nvPr/>
            </p:nvSpPr>
            <p:spPr>
              <a:xfrm rot="2501283" flipH="1">
                <a:off x="-348035" y="1023778"/>
                <a:ext cx="2325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355" extrusionOk="0">
                    <a:moveTo>
                      <a:pt x="2540" y="1"/>
                    </a:moveTo>
                    <a:cubicBezTo>
                      <a:pt x="1398" y="1"/>
                      <a:pt x="1" y="1109"/>
                      <a:pt x="693" y="2217"/>
                    </a:cubicBezTo>
                    <a:cubicBezTo>
                      <a:pt x="851" y="2847"/>
                      <a:pt x="1624" y="3355"/>
                      <a:pt x="2340" y="3355"/>
                    </a:cubicBezTo>
                    <a:cubicBezTo>
                      <a:pt x="2540" y="3355"/>
                      <a:pt x="2737" y="3315"/>
                      <a:pt x="2914" y="3226"/>
                    </a:cubicBezTo>
                    <a:cubicBezTo>
                      <a:pt x="3721" y="2822"/>
                      <a:pt x="4125" y="1611"/>
                      <a:pt x="3721" y="804"/>
                    </a:cubicBezTo>
                    <a:cubicBezTo>
                      <a:pt x="3531" y="233"/>
                      <a:pt x="3062" y="1"/>
                      <a:pt x="2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834;p42"/>
              <p:cNvSpPr/>
              <p:nvPr/>
            </p:nvSpPr>
            <p:spPr>
              <a:xfrm rot="2501283" flipH="1">
                <a:off x="-417172" y="1167162"/>
                <a:ext cx="14795" cy="10794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915" extrusionOk="0">
                    <a:moveTo>
                      <a:pt x="1681" y="0"/>
                    </a:moveTo>
                    <a:cubicBezTo>
                      <a:pt x="1472" y="0"/>
                      <a:pt x="1241" y="66"/>
                      <a:pt x="1010" y="220"/>
                    </a:cubicBezTo>
                    <a:cubicBezTo>
                      <a:pt x="404" y="422"/>
                      <a:pt x="0" y="1028"/>
                      <a:pt x="202" y="1431"/>
                    </a:cubicBezTo>
                    <a:cubicBezTo>
                      <a:pt x="350" y="1727"/>
                      <a:pt x="714" y="1914"/>
                      <a:pt x="1136" y="1914"/>
                    </a:cubicBezTo>
                    <a:cubicBezTo>
                      <a:pt x="1291" y="1914"/>
                      <a:pt x="1453" y="1889"/>
                      <a:pt x="1615" y="1835"/>
                    </a:cubicBezTo>
                    <a:cubicBezTo>
                      <a:pt x="2423" y="1431"/>
                      <a:pt x="2625" y="826"/>
                      <a:pt x="2423" y="422"/>
                    </a:cubicBezTo>
                    <a:cubicBezTo>
                      <a:pt x="2298" y="173"/>
                      <a:pt x="2019" y="0"/>
                      <a:pt x="16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35;p42"/>
              <p:cNvSpPr/>
              <p:nvPr/>
            </p:nvSpPr>
            <p:spPr>
              <a:xfrm rot="2501283" flipH="1">
                <a:off x="-419440" y="1134227"/>
                <a:ext cx="1593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440" extrusionOk="0">
                    <a:moveTo>
                      <a:pt x="1694" y="1"/>
                    </a:moveTo>
                    <a:cubicBezTo>
                      <a:pt x="1465" y="1"/>
                      <a:pt x="1225" y="68"/>
                      <a:pt x="1010" y="211"/>
                    </a:cubicBezTo>
                    <a:cubicBezTo>
                      <a:pt x="203" y="413"/>
                      <a:pt x="1" y="1220"/>
                      <a:pt x="203" y="1826"/>
                    </a:cubicBezTo>
                    <a:cubicBezTo>
                      <a:pt x="464" y="2217"/>
                      <a:pt x="808" y="2440"/>
                      <a:pt x="1183" y="2440"/>
                    </a:cubicBezTo>
                    <a:cubicBezTo>
                      <a:pt x="1389" y="2440"/>
                      <a:pt x="1603" y="2373"/>
                      <a:pt x="1818" y="2230"/>
                    </a:cubicBezTo>
                    <a:cubicBezTo>
                      <a:pt x="2625" y="2028"/>
                      <a:pt x="2827" y="1220"/>
                      <a:pt x="2625" y="614"/>
                    </a:cubicBezTo>
                    <a:cubicBezTo>
                      <a:pt x="2495" y="223"/>
                      <a:pt x="2112" y="1"/>
                      <a:pt x="16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836;p42"/>
              <p:cNvSpPr/>
              <p:nvPr/>
            </p:nvSpPr>
            <p:spPr>
              <a:xfrm rot="2501283" flipH="1">
                <a:off x="-456841" y="1168535"/>
                <a:ext cx="14795" cy="1158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056" extrusionOk="0">
                    <a:moveTo>
                      <a:pt x="1593" y="0"/>
                    </a:moveTo>
                    <a:cubicBezTo>
                      <a:pt x="1377" y="0"/>
                      <a:pt x="1164" y="66"/>
                      <a:pt x="1010" y="220"/>
                    </a:cubicBezTo>
                    <a:cubicBezTo>
                      <a:pt x="404" y="422"/>
                      <a:pt x="0" y="1028"/>
                      <a:pt x="202" y="1633"/>
                    </a:cubicBezTo>
                    <a:cubicBezTo>
                      <a:pt x="327" y="1883"/>
                      <a:pt x="683" y="2055"/>
                      <a:pt x="1080" y="2055"/>
                    </a:cubicBezTo>
                    <a:cubicBezTo>
                      <a:pt x="1325" y="2055"/>
                      <a:pt x="1586" y="1990"/>
                      <a:pt x="1817" y="1835"/>
                    </a:cubicBezTo>
                    <a:cubicBezTo>
                      <a:pt x="2221" y="1633"/>
                      <a:pt x="2625" y="1028"/>
                      <a:pt x="2423" y="422"/>
                    </a:cubicBezTo>
                    <a:cubicBezTo>
                      <a:pt x="2298" y="173"/>
                      <a:pt x="1942" y="0"/>
                      <a:pt x="1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837;p42"/>
              <p:cNvSpPr/>
              <p:nvPr/>
            </p:nvSpPr>
            <p:spPr>
              <a:xfrm rot="2501283" flipH="1">
                <a:off x="-474244" y="1207402"/>
                <a:ext cx="9108" cy="841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493" extrusionOk="0">
                    <a:moveTo>
                      <a:pt x="840" y="1"/>
                    </a:moveTo>
                    <a:cubicBezTo>
                      <a:pt x="744" y="1"/>
                      <a:pt x="661" y="26"/>
                      <a:pt x="607" y="80"/>
                    </a:cubicBezTo>
                    <a:cubicBezTo>
                      <a:pt x="203" y="80"/>
                      <a:pt x="1" y="685"/>
                      <a:pt x="203" y="1089"/>
                    </a:cubicBezTo>
                    <a:cubicBezTo>
                      <a:pt x="405" y="1493"/>
                      <a:pt x="808" y="1493"/>
                      <a:pt x="1212" y="1493"/>
                    </a:cubicBezTo>
                    <a:cubicBezTo>
                      <a:pt x="1616" y="1291"/>
                      <a:pt x="1616" y="685"/>
                      <a:pt x="1616" y="484"/>
                    </a:cubicBezTo>
                    <a:cubicBezTo>
                      <a:pt x="1468" y="188"/>
                      <a:pt x="1104" y="1"/>
                      <a:pt x="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838;p42"/>
              <p:cNvSpPr/>
              <p:nvPr/>
            </p:nvSpPr>
            <p:spPr>
              <a:xfrm rot="2501283" flipH="1">
                <a:off x="-458911" y="1111139"/>
                <a:ext cx="23441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190" extrusionOk="0">
                    <a:moveTo>
                      <a:pt x="2377" y="1"/>
                    </a:moveTo>
                    <a:cubicBezTo>
                      <a:pt x="2169" y="1"/>
                      <a:pt x="1952" y="51"/>
                      <a:pt x="1736" y="159"/>
                    </a:cubicBezTo>
                    <a:cubicBezTo>
                      <a:pt x="0" y="853"/>
                      <a:pt x="801" y="3189"/>
                      <a:pt x="2215" y="3189"/>
                    </a:cubicBezTo>
                    <a:cubicBezTo>
                      <a:pt x="2446" y="3189"/>
                      <a:pt x="2692" y="3127"/>
                      <a:pt x="2947" y="2985"/>
                    </a:cubicBezTo>
                    <a:cubicBezTo>
                      <a:pt x="3755" y="2582"/>
                      <a:pt x="4159" y="1572"/>
                      <a:pt x="3755" y="967"/>
                    </a:cubicBezTo>
                    <a:cubicBezTo>
                      <a:pt x="3459" y="375"/>
                      <a:pt x="2947" y="1"/>
                      <a:pt x="23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839;p42"/>
              <p:cNvSpPr/>
              <p:nvPr/>
            </p:nvSpPr>
            <p:spPr>
              <a:xfrm rot="2501283" flipH="1">
                <a:off x="-426767" y="1211194"/>
                <a:ext cx="6831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1" extrusionOk="0">
                    <a:moveTo>
                      <a:pt x="960" y="0"/>
                    </a:moveTo>
                    <a:cubicBezTo>
                      <a:pt x="808" y="0"/>
                      <a:pt x="606" y="51"/>
                      <a:pt x="404" y="152"/>
                    </a:cubicBezTo>
                    <a:cubicBezTo>
                      <a:pt x="1" y="354"/>
                      <a:pt x="1" y="555"/>
                      <a:pt x="1" y="959"/>
                    </a:cubicBezTo>
                    <a:cubicBezTo>
                      <a:pt x="102" y="1060"/>
                      <a:pt x="253" y="1111"/>
                      <a:pt x="404" y="1111"/>
                    </a:cubicBezTo>
                    <a:cubicBezTo>
                      <a:pt x="556" y="1111"/>
                      <a:pt x="707" y="1060"/>
                      <a:pt x="808" y="959"/>
                    </a:cubicBezTo>
                    <a:cubicBezTo>
                      <a:pt x="1212" y="757"/>
                      <a:pt x="1212" y="354"/>
                      <a:pt x="1212" y="152"/>
                    </a:cubicBezTo>
                    <a:cubicBezTo>
                      <a:pt x="1212" y="51"/>
                      <a:pt x="1111" y="0"/>
                      <a:pt x="9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840;p42"/>
              <p:cNvSpPr/>
              <p:nvPr/>
            </p:nvSpPr>
            <p:spPr>
              <a:xfrm rot="2501283" flipH="1">
                <a:off x="-462880" y="1029047"/>
                <a:ext cx="28452" cy="25324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493" extrusionOk="0">
                    <a:moveTo>
                      <a:pt x="2304" y="0"/>
                    </a:moveTo>
                    <a:cubicBezTo>
                      <a:pt x="2065" y="0"/>
                      <a:pt x="1831" y="40"/>
                      <a:pt x="1616" y="127"/>
                    </a:cubicBezTo>
                    <a:cubicBezTo>
                      <a:pt x="404" y="732"/>
                      <a:pt x="1" y="1944"/>
                      <a:pt x="606" y="3155"/>
                    </a:cubicBezTo>
                    <a:cubicBezTo>
                      <a:pt x="924" y="3949"/>
                      <a:pt x="1740" y="4493"/>
                      <a:pt x="2664" y="4493"/>
                    </a:cubicBezTo>
                    <a:cubicBezTo>
                      <a:pt x="2915" y="4493"/>
                      <a:pt x="3174" y="4452"/>
                      <a:pt x="3433" y="4366"/>
                    </a:cubicBezTo>
                    <a:cubicBezTo>
                      <a:pt x="4442" y="3760"/>
                      <a:pt x="5048" y="2347"/>
                      <a:pt x="4442" y="1338"/>
                    </a:cubicBezTo>
                    <a:cubicBezTo>
                      <a:pt x="4124" y="544"/>
                      <a:pt x="3183" y="0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841;p42"/>
              <p:cNvSpPr/>
              <p:nvPr/>
            </p:nvSpPr>
            <p:spPr>
              <a:xfrm rot="2501283" flipH="1">
                <a:off x="-432038" y="1061302"/>
                <a:ext cx="1789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06" extrusionOk="0">
                    <a:moveTo>
                      <a:pt x="1882" y="0"/>
                    </a:moveTo>
                    <a:cubicBezTo>
                      <a:pt x="1035" y="0"/>
                      <a:pt x="0" y="823"/>
                      <a:pt x="549" y="1646"/>
                    </a:cubicBezTo>
                    <a:cubicBezTo>
                      <a:pt x="881" y="2144"/>
                      <a:pt x="1350" y="2506"/>
                      <a:pt x="1955" y="2506"/>
                    </a:cubicBezTo>
                    <a:cubicBezTo>
                      <a:pt x="2086" y="2506"/>
                      <a:pt x="2223" y="2489"/>
                      <a:pt x="2366" y="2453"/>
                    </a:cubicBezTo>
                    <a:cubicBezTo>
                      <a:pt x="2971" y="2050"/>
                      <a:pt x="3173" y="1242"/>
                      <a:pt x="2769" y="636"/>
                    </a:cubicBezTo>
                    <a:cubicBezTo>
                      <a:pt x="2640" y="183"/>
                      <a:pt x="2282" y="0"/>
                      <a:pt x="1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842;p42"/>
              <p:cNvSpPr/>
              <p:nvPr/>
            </p:nvSpPr>
            <p:spPr>
              <a:xfrm rot="2501283" flipH="1">
                <a:off x="-453182" y="969244"/>
                <a:ext cx="10247" cy="6724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193" extrusionOk="0">
                    <a:moveTo>
                      <a:pt x="1454" y="0"/>
                    </a:moveTo>
                    <a:cubicBezTo>
                      <a:pt x="1238" y="0"/>
                      <a:pt x="956" y="117"/>
                      <a:pt x="606" y="233"/>
                    </a:cubicBezTo>
                    <a:cubicBezTo>
                      <a:pt x="203" y="435"/>
                      <a:pt x="1" y="839"/>
                      <a:pt x="1" y="1041"/>
                    </a:cubicBezTo>
                    <a:cubicBezTo>
                      <a:pt x="102" y="1142"/>
                      <a:pt x="253" y="1192"/>
                      <a:pt x="455" y="1192"/>
                    </a:cubicBezTo>
                    <a:cubicBezTo>
                      <a:pt x="657" y="1192"/>
                      <a:pt x="909" y="1142"/>
                      <a:pt x="1212" y="1041"/>
                    </a:cubicBezTo>
                    <a:cubicBezTo>
                      <a:pt x="1616" y="839"/>
                      <a:pt x="1818" y="435"/>
                      <a:pt x="1818" y="233"/>
                    </a:cubicBezTo>
                    <a:cubicBezTo>
                      <a:pt x="1732" y="63"/>
                      <a:pt x="1611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843;p42"/>
              <p:cNvSpPr/>
              <p:nvPr/>
            </p:nvSpPr>
            <p:spPr>
              <a:xfrm rot="2501283" flipH="1">
                <a:off x="-431167" y="921931"/>
                <a:ext cx="1593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523" extrusionOk="0">
                    <a:moveTo>
                      <a:pt x="854" y="1"/>
                    </a:moveTo>
                    <a:cubicBezTo>
                      <a:pt x="769" y="1"/>
                      <a:pt x="685" y="13"/>
                      <a:pt x="606" y="40"/>
                    </a:cubicBezTo>
                    <a:cubicBezTo>
                      <a:pt x="202" y="444"/>
                      <a:pt x="0" y="1251"/>
                      <a:pt x="404" y="2261"/>
                    </a:cubicBezTo>
                    <a:cubicBezTo>
                      <a:pt x="740" y="3102"/>
                      <a:pt x="1357" y="3522"/>
                      <a:pt x="1904" y="3522"/>
                    </a:cubicBezTo>
                    <a:cubicBezTo>
                      <a:pt x="2013" y="3522"/>
                      <a:pt x="2120" y="3506"/>
                      <a:pt x="2221" y="3472"/>
                    </a:cubicBezTo>
                    <a:cubicBezTo>
                      <a:pt x="2826" y="3270"/>
                      <a:pt x="2826" y="2261"/>
                      <a:pt x="2423" y="1251"/>
                    </a:cubicBezTo>
                    <a:cubicBezTo>
                      <a:pt x="2072" y="550"/>
                      <a:pt x="1417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844;p42"/>
              <p:cNvSpPr/>
              <p:nvPr/>
            </p:nvSpPr>
            <p:spPr>
              <a:xfrm rot="2501283" flipH="1">
                <a:off x="-351004" y="887802"/>
                <a:ext cx="15934" cy="1758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20" extrusionOk="0">
                    <a:moveTo>
                      <a:pt x="990" y="1"/>
                    </a:moveTo>
                    <a:cubicBezTo>
                      <a:pt x="923" y="1"/>
                      <a:pt x="862" y="13"/>
                      <a:pt x="808" y="40"/>
                    </a:cubicBezTo>
                    <a:cubicBezTo>
                      <a:pt x="202" y="242"/>
                      <a:pt x="0" y="1252"/>
                      <a:pt x="404" y="2059"/>
                    </a:cubicBezTo>
                    <a:cubicBezTo>
                      <a:pt x="738" y="2728"/>
                      <a:pt x="1350" y="3120"/>
                      <a:pt x="1894" y="3120"/>
                    </a:cubicBezTo>
                    <a:cubicBezTo>
                      <a:pt x="2007" y="3120"/>
                      <a:pt x="2117" y="3103"/>
                      <a:pt x="2221" y="3069"/>
                    </a:cubicBezTo>
                    <a:cubicBezTo>
                      <a:pt x="2624" y="2867"/>
                      <a:pt x="2826" y="1857"/>
                      <a:pt x="2423" y="1050"/>
                    </a:cubicBezTo>
                    <a:cubicBezTo>
                      <a:pt x="2073" y="525"/>
                      <a:pt x="142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845;p42"/>
              <p:cNvSpPr/>
              <p:nvPr/>
            </p:nvSpPr>
            <p:spPr>
              <a:xfrm rot="-7940043" flipH="1">
                <a:off x="-1108179" y="946494"/>
                <a:ext cx="402164" cy="568745"/>
              </a:xfrm>
              <a:custGeom>
                <a:avLst/>
                <a:gdLst/>
                <a:ahLst/>
                <a:cxnLst/>
                <a:rect l="l" t="t" r="r" b="b"/>
                <a:pathLst>
                  <a:path w="79541" h="112488" extrusionOk="0">
                    <a:moveTo>
                      <a:pt x="35934" y="1"/>
                    </a:moveTo>
                    <a:cubicBezTo>
                      <a:pt x="32502" y="10902"/>
                      <a:pt x="3432" y="101950"/>
                      <a:pt x="0" y="112245"/>
                    </a:cubicBezTo>
                    <a:cubicBezTo>
                      <a:pt x="296" y="111950"/>
                      <a:pt x="591" y="111762"/>
                      <a:pt x="649" y="111762"/>
                    </a:cubicBezTo>
                    <a:cubicBezTo>
                      <a:pt x="670" y="111762"/>
                      <a:pt x="660" y="111787"/>
                      <a:pt x="606" y="111842"/>
                    </a:cubicBezTo>
                    <a:cubicBezTo>
                      <a:pt x="388" y="112103"/>
                      <a:pt x="2571" y="112487"/>
                      <a:pt x="6291" y="112487"/>
                    </a:cubicBezTo>
                    <a:cubicBezTo>
                      <a:pt x="19797" y="112487"/>
                      <a:pt x="53554" y="107427"/>
                      <a:pt x="66216" y="73081"/>
                    </a:cubicBezTo>
                    <a:cubicBezTo>
                      <a:pt x="79540" y="36945"/>
                      <a:pt x="47643" y="8682"/>
                      <a:pt x="35934" y="1"/>
                    </a:cubicBezTo>
                    <a:close/>
                  </a:path>
                </a:pathLst>
              </a:custGeom>
              <a:solidFill>
                <a:srgbClr val="EFC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846;p42"/>
              <p:cNvSpPr/>
              <p:nvPr/>
            </p:nvSpPr>
            <p:spPr>
              <a:xfrm rot="-7940043" flipH="1">
                <a:off x="-1119253" y="963431"/>
                <a:ext cx="469849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92928" h="114976" extrusionOk="0">
                    <a:moveTo>
                      <a:pt x="36603" y="0"/>
                    </a:moveTo>
                    <a:lnTo>
                      <a:pt x="36199" y="1010"/>
                    </a:lnTo>
                    <a:cubicBezTo>
                      <a:pt x="47908" y="9691"/>
                      <a:pt x="80007" y="37954"/>
                      <a:pt x="66481" y="74090"/>
                    </a:cubicBezTo>
                    <a:cubicBezTo>
                      <a:pt x="53661" y="108436"/>
                      <a:pt x="19993" y="113496"/>
                      <a:pt x="6534" y="113496"/>
                    </a:cubicBezTo>
                    <a:cubicBezTo>
                      <a:pt x="2827" y="113496"/>
                      <a:pt x="653" y="113112"/>
                      <a:pt x="871" y="112851"/>
                    </a:cubicBezTo>
                    <a:lnTo>
                      <a:pt x="871" y="112851"/>
                    </a:lnTo>
                    <a:cubicBezTo>
                      <a:pt x="770" y="112952"/>
                      <a:pt x="568" y="113153"/>
                      <a:pt x="265" y="113456"/>
                    </a:cubicBezTo>
                    <a:cubicBezTo>
                      <a:pt x="63" y="113658"/>
                      <a:pt x="63" y="113860"/>
                      <a:pt x="63" y="114062"/>
                    </a:cubicBezTo>
                    <a:cubicBezTo>
                      <a:pt x="1" y="114124"/>
                      <a:pt x="4714" y="114976"/>
                      <a:pt x="11764" y="114976"/>
                    </a:cubicBezTo>
                    <a:cubicBezTo>
                      <a:pt x="27541" y="114976"/>
                      <a:pt x="55025" y="110710"/>
                      <a:pt x="66885" y="83780"/>
                    </a:cubicBezTo>
                    <a:cubicBezTo>
                      <a:pt x="92927" y="24630"/>
                      <a:pt x="36603" y="0"/>
                      <a:pt x="36603" y="0"/>
                    </a:cubicBezTo>
                    <a:close/>
                  </a:path>
                </a:pathLst>
              </a:custGeom>
              <a:solidFill>
                <a:srgbClr val="F43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847;p42"/>
              <p:cNvSpPr/>
              <p:nvPr/>
            </p:nvSpPr>
            <p:spPr>
              <a:xfrm rot="-7940043" flipH="1">
                <a:off x="-1022822" y="1155864"/>
                <a:ext cx="42875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28668" extrusionOk="0">
                    <a:moveTo>
                      <a:pt x="8479" y="1"/>
                    </a:moveTo>
                    <a:lnTo>
                      <a:pt x="8479" y="1"/>
                    </a:lnTo>
                    <a:cubicBezTo>
                      <a:pt x="7470" y="1414"/>
                      <a:pt x="6864" y="2625"/>
                      <a:pt x="6057" y="4240"/>
                    </a:cubicBezTo>
                    <a:cubicBezTo>
                      <a:pt x="5451" y="5653"/>
                      <a:pt x="4846" y="7066"/>
                      <a:pt x="4240" y="8681"/>
                    </a:cubicBezTo>
                    <a:cubicBezTo>
                      <a:pt x="3634" y="10297"/>
                      <a:pt x="3029" y="12113"/>
                      <a:pt x="2625" y="13930"/>
                    </a:cubicBezTo>
                    <a:cubicBezTo>
                      <a:pt x="2221" y="15747"/>
                      <a:pt x="1817" y="17564"/>
                      <a:pt x="1414" y="19381"/>
                    </a:cubicBezTo>
                    <a:cubicBezTo>
                      <a:pt x="1212" y="20996"/>
                      <a:pt x="808" y="22611"/>
                      <a:pt x="606" y="24024"/>
                    </a:cubicBezTo>
                    <a:cubicBezTo>
                      <a:pt x="202" y="25639"/>
                      <a:pt x="0" y="27052"/>
                      <a:pt x="0" y="28667"/>
                    </a:cubicBezTo>
                    <a:cubicBezTo>
                      <a:pt x="808" y="27456"/>
                      <a:pt x="1615" y="26043"/>
                      <a:pt x="2221" y="24630"/>
                    </a:cubicBezTo>
                    <a:cubicBezTo>
                      <a:pt x="2827" y="23015"/>
                      <a:pt x="3432" y="21602"/>
                      <a:pt x="4038" y="20189"/>
                    </a:cubicBezTo>
                    <a:cubicBezTo>
                      <a:pt x="4442" y="18372"/>
                      <a:pt x="5047" y="16555"/>
                      <a:pt x="5451" y="14738"/>
                    </a:cubicBezTo>
                    <a:cubicBezTo>
                      <a:pt x="6057" y="12921"/>
                      <a:pt x="6461" y="11104"/>
                      <a:pt x="6864" y="9489"/>
                    </a:cubicBezTo>
                    <a:cubicBezTo>
                      <a:pt x="6864" y="8480"/>
                      <a:pt x="7066" y="7672"/>
                      <a:pt x="7268" y="6865"/>
                    </a:cubicBezTo>
                    <a:cubicBezTo>
                      <a:pt x="7470" y="6057"/>
                      <a:pt x="7470" y="5451"/>
                      <a:pt x="7672" y="4644"/>
                    </a:cubicBezTo>
                    <a:cubicBezTo>
                      <a:pt x="8076" y="3231"/>
                      <a:pt x="8277" y="1616"/>
                      <a:pt x="8479" y="1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848;p42"/>
              <p:cNvSpPr/>
              <p:nvPr/>
            </p:nvSpPr>
            <p:spPr>
              <a:xfrm rot="-7940043" flipH="1">
                <a:off x="-1039052" y="1281868"/>
                <a:ext cx="17357" cy="52057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0296" extrusionOk="0">
                    <a:moveTo>
                      <a:pt x="2827" y="0"/>
                    </a:moveTo>
                    <a:cubicBezTo>
                      <a:pt x="2221" y="404"/>
                      <a:pt x="1817" y="808"/>
                      <a:pt x="1615" y="1413"/>
                    </a:cubicBezTo>
                    <a:cubicBezTo>
                      <a:pt x="1010" y="2423"/>
                      <a:pt x="404" y="3634"/>
                      <a:pt x="202" y="5047"/>
                    </a:cubicBezTo>
                    <a:cubicBezTo>
                      <a:pt x="202" y="5451"/>
                      <a:pt x="0" y="6056"/>
                      <a:pt x="0" y="6662"/>
                    </a:cubicBezTo>
                    <a:lnTo>
                      <a:pt x="0" y="8479"/>
                    </a:lnTo>
                    <a:cubicBezTo>
                      <a:pt x="0" y="9085"/>
                      <a:pt x="202" y="9690"/>
                      <a:pt x="404" y="10296"/>
                    </a:cubicBezTo>
                    <a:cubicBezTo>
                      <a:pt x="808" y="9892"/>
                      <a:pt x="1211" y="9488"/>
                      <a:pt x="1615" y="9085"/>
                    </a:cubicBezTo>
                    <a:cubicBezTo>
                      <a:pt x="2423" y="7873"/>
                      <a:pt x="3028" y="6662"/>
                      <a:pt x="3230" y="5451"/>
                    </a:cubicBezTo>
                    <a:cubicBezTo>
                      <a:pt x="3432" y="4240"/>
                      <a:pt x="3432" y="3028"/>
                      <a:pt x="3230" y="1817"/>
                    </a:cubicBezTo>
                    <a:cubicBezTo>
                      <a:pt x="3230" y="1211"/>
                      <a:pt x="3028" y="606"/>
                      <a:pt x="2827" y="0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73746" y="1062868"/>
            <a:ext cx="4199414" cy="3834514"/>
            <a:chOff x="289922" y="1082212"/>
            <a:chExt cx="4977898" cy="3437874"/>
          </a:xfrm>
        </p:grpSpPr>
        <p:grpSp>
          <p:nvGrpSpPr>
            <p:cNvPr id="3" name="Group 2"/>
            <p:cNvGrpSpPr/>
            <p:nvPr/>
          </p:nvGrpSpPr>
          <p:grpSpPr>
            <a:xfrm>
              <a:off x="289922" y="1082212"/>
              <a:ext cx="4977898" cy="3437874"/>
              <a:chOff x="289922" y="1082212"/>
              <a:chExt cx="4977898" cy="3437874"/>
            </a:xfrm>
          </p:grpSpPr>
          <p:pic>
            <p:nvPicPr>
              <p:cNvPr id="8196" name="Picture 4" descr="Đọc hạn sử dụng trên bao bì thực phẩm như thế nào là đúng? - Công Bố Sản Phẩm  Thực Phẩm - Uy Tín - Nhanh Chóng - Tiết Kiệ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22" y="1082212"/>
                <a:ext cx="2616239" cy="1690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Cách xác định nhanh hạn sử dụng (Shelf Life) của sản phẩm - KhoaHoc.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6162" y="1082212"/>
                <a:ext cx="2361658" cy="1690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0" name="Picture 8" descr="In ấn sài gòn. giá rẻ nhất sài gò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22" y="2772706"/>
                <a:ext cx="2639112" cy="1747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AutoShape 10" descr="Rau hữu cơ CP Green lên kệ Tops market - Rau hữu cơ CP Green"/>
            <p:cNvSpPr>
              <a:spLocks noChangeAspect="1" noChangeArrowheads="1"/>
            </p:cNvSpPr>
            <p:nvPr/>
          </p:nvSpPr>
          <p:spPr bwMode="auto">
            <a:xfrm>
              <a:off x="3401695" y="3010211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204" name="Picture 12" descr="CP Green - Chúng tôi gìn giữ từng niềm tin khách hàng trao... | Faceboo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69"/>
            <a:stretch/>
          </p:blipFill>
          <p:spPr bwMode="auto">
            <a:xfrm>
              <a:off x="2906161" y="2772706"/>
              <a:ext cx="2361659" cy="170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Rounded Rectangle 102"/>
          <p:cNvSpPr/>
          <p:nvPr/>
        </p:nvSpPr>
        <p:spPr>
          <a:xfrm>
            <a:off x="4488634" y="1382617"/>
            <a:ext cx="4542014" cy="2990308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Trên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bao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bì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vỏ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hộp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ường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hạn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dễ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hủy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bởi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oxi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hóa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khí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.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nên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gian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quy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tránh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ngộ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độc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1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02421" y="1306645"/>
            <a:ext cx="5061124" cy="3358916"/>
            <a:chOff x="1227908" y="1234984"/>
            <a:chExt cx="7354389" cy="3337016"/>
          </a:xfrm>
        </p:grpSpPr>
        <p:sp>
          <p:nvSpPr>
            <p:cNvPr id="16" name="Rounded Rectangle 15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phẩm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sản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: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carbohydrate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béo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(lipid),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đạm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(protein)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hoặc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n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ước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mà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con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ười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có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hay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uống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nhằm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cung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cấp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dinh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cho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c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ơ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</a:t>
              </a:r>
            </a:p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có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biến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đổi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tính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màu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sắc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mùi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giá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trị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dinh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. . .)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lâu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ngoài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không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khí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trộn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lẫn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loại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với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nhau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hoặc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bảo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quản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không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đúng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cách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2052" name="Picture 4" descr="Vẽ trái cây như thật bởi họa sỹ Inorama - Hãy đam mê nếu có th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6" b="95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2" b="2857"/>
          <a:stretch/>
        </p:blipFill>
        <p:spPr bwMode="auto">
          <a:xfrm>
            <a:off x="197419" y="761295"/>
            <a:ext cx="3269434" cy="42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33" b="70833" l="31944" r="7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>
            <a:off x="8105218" y="912262"/>
            <a:ext cx="929392" cy="10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067" b="276"/>
          <a:stretch/>
        </p:blipFill>
        <p:spPr>
          <a:xfrm>
            <a:off x="0" y="194183"/>
            <a:ext cx="5603630" cy="24156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70031" y="2609851"/>
            <a:ext cx="5549331" cy="2182673"/>
            <a:chOff x="990511" y="2139936"/>
            <a:chExt cx="6506483" cy="1613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8690"/>
            <a:stretch/>
          </p:blipFill>
          <p:spPr>
            <a:xfrm>
              <a:off x="990511" y="2602523"/>
              <a:ext cx="6506483" cy="11513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87420"/>
            <a:stretch/>
          </p:blipFill>
          <p:spPr>
            <a:xfrm>
              <a:off x="990511" y="2139936"/>
              <a:ext cx="6506483" cy="462587"/>
            </a:xfrm>
            <a:prstGeom prst="rect">
              <a:avLst/>
            </a:prstGeom>
          </p:spPr>
        </p:pic>
      </p:grpSp>
      <p:pic>
        <p:nvPicPr>
          <p:cNvPr id="9220" name="Picture 4" descr="Làm dịch vụ căng tin, trông xe tại bệnh viện, nộp thuế thế nào? | Thời Báo  Tài Ch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52" y="194182"/>
            <a:ext cx="3418610" cy="23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à vặt trước cổng trường học tiềm ẩn nhiều nguy cơ - Báo Long An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1"/>
            <a:ext cx="3470031" cy="200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54358" y="1799030"/>
            <a:ext cx="7223937" cy="1622456"/>
            <a:chOff x="1043480" y="1662334"/>
            <a:chExt cx="7223937" cy="1622456"/>
          </a:xfrm>
        </p:grpSpPr>
        <p:grpSp>
          <p:nvGrpSpPr>
            <p:cNvPr id="10" name="Group 9"/>
            <p:cNvGrpSpPr/>
            <p:nvPr/>
          </p:nvGrpSpPr>
          <p:grpSpPr>
            <a:xfrm>
              <a:off x="1044763" y="1662334"/>
              <a:ext cx="7222654" cy="1479479"/>
              <a:chOff x="1079932" y="1720056"/>
              <a:chExt cx="7222654" cy="147947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79932" y="1720056"/>
                <a:ext cx="7222654" cy="14794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2285040" y="1865424"/>
                <a:ext cx="5918083" cy="12484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nêu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nguyên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nhân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gây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ngộ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độc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an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toàn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Em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hãy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bảo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quản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chế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sử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dụng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số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an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toàn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hiệu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quả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  <a:endPara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181528" y="1832724"/>
              <a:ext cx="1003492" cy="119836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0" descr="Fruit Pear Cartoon Emoticon Package, Question Mark, Cute Emoticon Pack,  Pear Expression Pack PNG Transparent Clipart Image and PSD File for Free 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480" y="1806804"/>
              <a:ext cx="1192623" cy="1477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40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6" name="Google Shape;7846;p51"/>
          <p:cNvGrpSpPr/>
          <p:nvPr/>
        </p:nvGrpSpPr>
        <p:grpSpPr>
          <a:xfrm>
            <a:off x="2478189" y="3122596"/>
            <a:ext cx="4188406" cy="4116441"/>
            <a:chOff x="1268525" y="1932000"/>
            <a:chExt cx="6530100" cy="6417900"/>
          </a:xfrm>
        </p:grpSpPr>
        <p:sp>
          <p:nvSpPr>
            <p:cNvPr id="7847" name="Google Shape;7847;p51"/>
            <p:cNvSpPr/>
            <p:nvPr/>
          </p:nvSpPr>
          <p:spPr>
            <a:xfrm>
              <a:off x="1268525" y="1932000"/>
              <a:ext cx="6530100" cy="6417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51"/>
            <p:cNvSpPr/>
            <p:nvPr/>
          </p:nvSpPr>
          <p:spPr>
            <a:xfrm>
              <a:off x="1818725" y="2472750"/>
              <a:ext cx="5429700" cy="5336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51"/>
            <p:cNvSpPr/>
            <p:nvPr/>
          </p:nvSpPr>
          <p:spPr>
            <a:xfrm>
              <a:off x="2347175" y="3009450"/>
              <a:ext cx="4372800" cy="42732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51"/>
            <p:cNvSpPr/>
            <p:nvPr/>
          </p:nvSpPr>
          <p:spPr>
            <a:xfrm>
              <a:off x="2886725" y="3546150"/>
              <a:ext cx="3293700" cy="3194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51"/>
            <p:cNvSpPr/>
            <p:nvPr/>
          </p:nvSpPr>
          <p:spPr>
            <a:xfrm>
              <a:off x="3465275" y="4075050"/>
              <a:ext cx="2136600" cy="21366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2" name="Google Shape;7852;p51"/>
          <p:cNvSpPr txBox="1">
            <a:spLocks noGrp="1"/>
          </p:cNvSpPr>
          <p:nvPr>
            <p:ph type="title"/>
          </p:nvPr>
        </p:nvSpPr>
        <p:spPr>
          <a:xfrm>
            <a:off x="1343266" y="69785"/>
            <a:ext cx="6457468" cy="1218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Nguy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ên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gây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ngộ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độc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</a:t>
            </a:r>
            <a:endParaRPr sz="4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cxnSp>
        <p:nvCxnSpPr>
          <p:cNvPr id="7858" name="Google Shape;7858;p51"/>
          <p:cNvCxnSpPr>
            <a:stCxn id="25" idx="3"/>
          </p:cNvCxnSpPr>
          <p:nvPr/>
        </p:nvCxnSpPr>
        <p:spPr>
          <a:xfrm>
            <a:off x="2413102" y="3591478"/>
            <a:ext cx="2334130" cy="112283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59" name="Google Shape;7859;p51"/>
          <p:cNvCxnSpPr/>
          <p:nvPr/>
        </p:nvCxnSpPr>
        <p:spPr>
          <a:xfrm rot="16200000" flipH="1">
            <a:off x="2667672" y="2462921"/>
            <a:ext cx="1845580" cy="511077"/>
          </a:xfrm>
          <a:prstGeom prst="bentConnector3">
            <a:avLst>
              <a:gd name="adj1" fmla="val 45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1" name="Google Shape;7861;p51"/>
          <p:cNvCxnSpPr/>
          <p:nvPr/>
        </p:nvCxnSpPr>
        <p:spPr>
          <a:xfrm rot="10800000" flipV="1">
            <a:off x="5656952" y="3525475"/>
            <a:ext cx="964189" cy="906974"/>
          </a:xfrm>
          <a:prstGeom prst="bentConnector3">
            <a:avLst>
              <a:gd name="adj1" fmla="val 102525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2" name="Google Shape;7862;p51"/>
          <p:cNvCxnSpPr/>
          <p:nvPr/>
        </p:nvCxnSpPr>
        <p:spPr>
          <a:xfrm rot="5400000">
            <a:off x="4128003" y="2895235"/>
            <a:ext cx="2944190" cy="582202"/>
          </a:xfrm>
          <a:prstGeom prst="bentConnector3">
            <a:avLst>
              <a:gd name="adj1" fmla="val -17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" name="Subtitle 1"/>
          <p:cNvSpPr>
            <a:spLocks noGrp="1"/>
          </p:cNvSpPr>
          <p:nvPr>
            <p:ph type="subTitle" idx="3"/>
          </p:nvPr>
        </p:nvSpPr>
        <p:spPr>
          <a:xfrm>
            <a:off x="846557" y="1571197"/>
            <a:ext cx="2515746" cy="642900"/>
          </a:xfrm>
        </p:spPr>
        <p:txBody>
          <a:bodyPr/>
          <a:lstStyle/>
          <a:p>
            <a:pPr marL="112713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marL="112713" indent="0" algn="ctr"/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khuẩn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5" name="Subtitle 1"/>
          <p:cNvSpPr>
            <a:spLocks noGrp="1"/>
          </p:cNvSpPr>
          <p:nvPr>
            <p:ph type="subTitle" idx="3"/>
          </p:nvPr>
        </p:nvSpPr>
        <p:spPr>
          <a:xfrm>
            <a:off x="60602" y="3270028"/>
            <a:ext cx="2352500" cy="642900"/>
          </a:xfrm>
        </p:spPr>
        <p:txBody>
          <a:bodyPr/>
          <a:lstStyle/>
          <a:p>
            <a:pPr marL="112713" indent="14288" algn="ctr" defTabSz="225425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sẵn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Subtitle 1"/>
          <p:cNvSpPr>
            <a:spLocks noGrp="1"/>
          </p:cNvSpPr>
          <p:nvPr>
            <p:ph type="subTitle" idx="3"/>
          </p:nvPr>
        </p:nvSpPr>
        <p:spPr>
          <a:xfrm>
            <a:off x="5891199" y="1474218"/>
            <a:ext cx="2352469" cy="642900"/>
          </a:xfrm>
        </p:spPr>
        <p:txBody>
          <a:bodyPr/>
          <a:lstStyle/>
          <a:p>
            <a:pPr marL="0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Subtitle 1"/>
          <p:cNvSpPr>
            <a:spLocks noGrp="1"/>
          </p:cNvSpPr>
          <p:nvPr>
            <p:ph type="subTitle" idx="3"/>
          </p:nvPr>
        </p:nvSpPr>
        <p:spPr>
          <a:xfrm>
            <a:off x="6505233" y="3252951"/>
            <a:ext cx="2409981" cy="642900"/>
          </a:xfrm>
        </p:spPr>
        <p:txBody>
          <a:bodyPr/>
          <a:lstStyle/>
          <a:p>
            <a:pPr marL="0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nhiễm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42" name="Picture 2" descr="Nấm mốc từ các loại thực phẩm gây hại cho gan - Hew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42" y="2182682"/>
            <a:ext cx="1941175" cy="96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guy cơ tử vong khi ăn khoai tây nảy mầ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7" y="3986683"/>
            <a:ext cx="2016258" cy="10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hững nguy cơ có thể xảy ra khi dùng thức ăn thừ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84" y="2093286"/>
            <a:ext cx="1882340" cy="10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huốc bảo vệ thực vật gây tác hại đến sức khoẻ như thế nào? – V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95" y="3877642"/>
            <a:ext cx="1892475" cy="1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" name="Google Shape;7413;p45"/>
          <p:cNvSpPr/>
          <p:nvPr/>
        </p:nvSpPr>
        <p:spPr>
          <a:xfrm>
            <a:off x="3531568" y="2120665"/>
            <a:ext cx="2003549" cy="1664151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Rounded Rectangle 46"/>
          <p:cNvSpPr/>
          <p:nvPr/>
        </p:nvSpPr>
        <p:spPr>
          <a:xfrm>
            <a:off x="1124012" y="427512"/>
            <a:ext cx="7103665" cy="581891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KHOAI TÂY MỌC MẦM</a:t>
            </a:r>
          </a:p>
        </p:txBody>
      </p:sp>
      <p:pic>
        <p:nvPicPr>
          <p:cNvPr id="48" name="Picture 4" descr="Hình ảnh Vui Mừng Vui Mừng Bóng đèn Vẽ Tay, Cột Bóng, Vẽ Tay, Bằng Tay đáng  Yêu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5466" l="10000" r="90000">
                        <a14:foregroundMark x1="28833" y1="42653" x2="26167" y2="59362"/>
                        <a14:foregroundMark x1="48500" y1="40722" x2="51583" y2="61629"/>
                        <a14:foregroundMark x1="26583" y1="49202" x2="57750" y2="52309"/>
                        <a14:foregroundMark x1="53583" y1="46096" x2="48167" y2="57767"/>
                        <a14:foregroundMark x1="30417" y1="43409" x2="23500" y2="48027"/>
                        <a14:foregroundMark x1="30000" y1="73300" x2="31917" y2="84971"/>
                        <a14:foregroundMark x1="44667" y1="75231" x2="43167" y2="86146"/>
                        <a14:foregroundMark x1="43917" y1="86482" x2="40417" y2="89253"/>
                        <a14:foregroundMark x1="40417" y1="88833" x2="28083" y2="88497"/>
                        <a14:foregroundMark x1="36583" y1="69857" x2="37750" y2="83795"/>
                        <a14:foregroundMark x1="45417" y1="74055" x2="34250" y2="86146"/>
                        <a14:foregroundMark x1="40833" y1="75231" x2="40083" y2="85726"/>
                        <a14:foregroundMark x1="28083" y1="23594" x2="31167" y2="27456"/>
                        <a14:foregroundMark x1="40083" y1="23594" x2="37750" y2="28296"/>
                        <a14:foregroundMark x1="47750" y1="25189" x2="44250" y2="28631"/>
                        <a14:foregroundMark x1="58583" y1="9656" x2="51583" y2="18976"/>
                        <a14:foregroundMark x1="51583" y1="19312" x2="54667" y2="25945"/>
                        <a14:foregroundMark x1="54667" y1="25945" x2="62833" y2="33333"/>
                        <a14:foregroundMark x1="59333" y1="8816" x2="72417" y2="12762"/>
                        <a14:foregroundMark x1="73583" y1="12762" x2="76250" y2="18976"/>
                        <a14:foregroundMark x1="76250" y1="18976" x2="74750" y2="24013"/>
                        <a14:foregroundMark x1="76250" y1="25189" x2="71250" y2="31738"/>
                        <a14:foregroundMark x1="72833" y1="31738" x2="66667" y2="33333"/>
                        <a14:foregroundMark x1="64333" y1="16205" x2="65083" y2="29807"/>
                        <a14:foregroundMark x1="73583" y1="16961" x2="57000" y2="23174"/>
                        <a14:foregroundMark x1="62833" y1="10747" x2="69333" y2="28631"/>
                        <a14:foregroundMark x1="55083" y1="19312" x2="70500" y2="27120"/>
                        <a14:foregroundMark x1="60833" y1="14274" x2="56667" y2="22838"/>
                        <a14:foregroundMark x1="60083" y1="13854" x2="72417" y2="24769"/>
                        <a14:foregroundMark x1="74000" y1="17800" x2="66250" y2="32158"/>
                        <a14:foregroundMark x1="58167" y1="24349" x2="63917" y2="29807"/>
                        <a14:foregroundMark x1="57417" y1="7641" x2="48167" y2="20487"/>
                        <a14:foregroundMark x1="48167" y1="20487" x2="61667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96">
            <a:off x="469479" y="-247390"/>
            <a:ext cx="1979258" cy="14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Vui Mừng Vui Mừng Bóng đèn Vẽ Tay, Cột Bóng, Vẽ Tay, Bằng Tay đáng  Yêu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5466" l="10000" r="90000">
                        <a14:foregroundMark x1="28833" y1="42653" x2="26167" y2="59362"/>
                        <a14:foregroundMark x1="48500" y1="40722" x2="51583" y2="61629"/>
                        <a14:foregroundMark x1="26583" y1="49202" x2="57750" y2="52309"/>
                        <a14:foregroundMark x1="53583" y1="46096" x2="48167" y2="57767"/>
                        <a14:foregroundMark x1="30417" y1="43409" x2="23500" y2="48027"/>
                        <a14:foregroundMark x1="30000" y1="73300" x2="31917" y2="84971"/>
                        <a14:foregroundMark x1="44667" y1="75231" x2="43167" y2="86146"/>
                        <a14:foregroundMark x1="43917" y1="86482" x2="40417" y2="89253"/>
                        <a14:foregroundMark x1="40417" y1="88833" x2="28083" y2="88497"/>
                        <a14:foregroundMark x1="36583" y1="69857" x2="37750" y2="83795"/>
                        <a14:foregroundMark x1="45417" y1="74055" x2="34250" y2="86146"/>
                        <a14:foregroundMark x1="40833" y1="75231" x2="40083" y2="85726"/>
                        <a14:foregroundMark x1="28083" y1="23594" x2="31167" y2="27456"/>
                        <a14:foregroundMark x1="40083" y1="23594" x2="37750" y2="28296"/>
                        <a14:foregroundMark x1="47750" y1="25189" x2="44250" y2="28631"/>
                        <a14:foregroundMark x1="58583" y1="9656" x2="51583" y2="18976"/>
                        <a14:foregroundMark x1="51583" y1="19312" x2="54667" y2="25945"/>
                        <a14:foregroundMark x1="54667" y1="25945" x2="62833" y2="33333"/>
                        <a14:foregroundMark x1="59333" y1="8816" x2="72417" y2="12762"/>
                        <a14:foregroundMark x1="73583" y1="12762" x2="76250" y2="18976"/>
                        <a14:foregroundMark x1="76250" y1="18976" x2="74750" y2="24013"/>
                        <a14:foregroundMark x1="76250" y1="25189" x2="71250" y2="31738"/>
                        <a14:foregroundMark x1="72833" y1="31738" x2="66667" y2="33333"/>
                        <a14:foregroundMark x1="64333" y1="16205" x2="65083" y2="29807"/>
                        <a14:foregroundMark x1="73583" y1="16961" x2="57000" y2="23174"/>
                        <a14:foregroundMark x1="62833" y1="10747" x2="69333" y2="28631"/>
                        <a14:foregroundMark x1="55083" y1="19312" x2="70500" y2="27120"/>
                        <a14:foregroundMark x1="60833" y1="14274" x2="56667" y2="22838"/>
                        <a14:foregroundMark x1="60083" y1="13854" x2="72417" y2="24769"/>
                        <a14:foregroundMark x1="74000" y1="17800" x2="66250" y2="32158"/>
                        <a14:foregroundMark x1="58167" y1="24349" x2="63917" y2="29807"/>
                        <a14:foregroundMark x1="57417" y1="7641" x2="48167" y2="20487"/>
                        <a14:foregroundMark x1="48167" y1="20487" x2="61667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0" y="-247391"/>
            <a:ext cx="1979258" cy="14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142504" y="1194788"/>
            <a:ext cx="3389064" cy="221627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solanine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chocoine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-alpha,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ngộ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dộc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Solanin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ngộ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liều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0,2-0,4g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1kg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7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1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10" y="1608749"/>
            <a:ext cx="3424670" cy="19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Ăn khoai tây mọc mầm có thể gây ung thư, ngộ độc nặng, chết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7" y="3534750"/>
            <a:ext cx="2628503" cy="1589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/>
          <p:cNvSpPr/>
          <p:nvPr/>
        </p:nvSpPr>
        <p:spPr>
          <a:xfrm>
            <a:off x="5592013" y="2816608"/>
            <a:ext cx="3389064" cy="221627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rắn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chắc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ráo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ngâm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bỏ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7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2296" name="Picture 8" descr="Khoai tây và khoai lang loại nào dinh dưỡng hơn? | Ăn sạch sống khỏe | P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75" y="1169971"/>
            <a:ext cx="2482685" cy="15494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7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84" name="Google Shape;7684;p48"/>
          <p:cNvCxnSpPr/>
          <p:nvPr/>
        </p:nvCxnSpPr>
        <p:spPr>
          <a:xfrm rot="10800000">
            <a:off x="2291306" y="2190702"/>
            <a:ext cx="819334" cy="58142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689" name="Google Shape;7689;p48"/>
          <p:cNvSpPr/>
          <p:nvPr/>
        </p:nvSpPr>
        <p:spPr>
          <a:xfrm>
            <a:off x="2874625" y="1474356"/>
            <a:ext cx="1589898" cy="1484945"/>
          </a:xfrm>
          <a:prstGeom prst="ellipse">
            <a:avLst/>
          </a:prstGeom>
          <a:solidFill>
            <a:srgbClr val="FF8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852;p51"/>
          <p:cNvSpPr txBox="1">
            <a:spLocks noGrp="1"/>
          </p:cNvSpPr>
          <p:nvPr>
            <p:ph type="title"/>
          </p:nvPr>
        </p:nvSpPr>
        <p:spPr>
          <a:xfrm>
            <a:off x="761635" y="194331"/>
            <a:ext cx="7800735" cy="1218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quản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biến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sử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endParaRPr sz="4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8" name="Google Shape;7690;p48"/>
          <p:cNvSpPr/>
          <p:nvPr/>
        </p:nvSpPr>
        <p:spPr>
          <a:xfrm>
            <a:off x="2798177" y="3006434"/>
            <a:ext cx="1666346" cy="1537200"/>
          </a:xfrm>
          <a:prstGeom prst="ellipse">
            <a:avLst/>
          </a:pr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690;p48"/>
          <p:cNvSpPr/>
          <p:nvPr/>
        </p:nvSpPr>
        <p:spPr>
          <a:xfrm>
            <a:off x="4575377" y="1469234"/>
            <a:ext cx="1666346" cy="1537200"/>
          </a:xfrm>
          <a:prstGeom prst="ellipse">
            <a:avLst/>
          </a:pr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7689;p48"/>
          <p:cNvSpPr/>
          <p:nvPr/>
        </p:nvSpPr>
        <p:spPr>
          <a:xfrm>
            <a:off x="4575377" y="3032561"/>
            <a:ext cx="1589898" cy="1484945"/>
          </a:xfrm>
          <a:prstGeom prst="ellipse">
            <a:avLst/>
          </a:prstGeom>
          <a:solidFill>
            <a:srgbClr val="FF8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7684;p48"/>
          <p:cNvCxnSpPr/>
          <p:nvPr/>
        </p:nvCxnSpPr>
        <p:spPr>
          <a:xfrm rot="10800000" flipV="1">
            <a:off x="2291307" y="3217403"/>
            <a:ext cx="784768" cy="55763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Google Shape;7684;p48"/>
          <p:cNvCxnSpPr/>
          <p:nvPr/>
        </p:nvCxnSpPr>
        <p:spPr>
          <a:xfrm flipV="1">
            <a:off x="5978958" y="2275804"/>
            <a:ext cx="719487" cy="5173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Google Shape;7684;p48"/>
          <p:cNvCxnSpPr/>
          <p:nvPr/>
        </p:nvCxnSpPr>
        <p:spPr>
          <a:xfrm>
            <a:off x="5929169" y="3226450"/>
            <a:ext cx="658137" cy="54858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1" name="Rounded Rectangle 40"/>
          <p:cNvSpPr/>
          <p:nvPr/>
        </p:nvSpPr>
        <p:spPr>
          <a:xfrm>
            <a:off x="6698445" y="1613610"/>
            <a:ext cx="2350552" cy="120643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thịt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657" y="1668847"/>
            <a:ext cx="2172411" cy="997911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khoai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ráo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266" name="Picture 2" descr="4+ Cách bảo quản gạo được lâu, không mốc, không mọt hiệu quả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45" y="1458731"/>
            <a:ext cx="1649930" cy="15477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ẹo chọn thịt, cá tươi ngon - VnExpress Đời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4179"/>
            <a:ext cx="1687035" cy="1574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hững cách khử độc măng chua và măng tươi an toàn,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11" y="2997316"/>
            <a:ext cx="1782771" cy="16158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64123" y="3167253"/>
            <a:ext cx="2172411" cy="1445904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hoặc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ngâm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272" name="Picture 8" descr="Mẹo nấu cơm ngon đừng bỏ qua bước ngâm g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40" y="2997317"/>
            <a:ext cx="1644771" cy="16006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6587306" y="3171815"/>
            <a:ext cx="2461691" cy="175644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xay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xát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trắng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nấu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đậy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nấu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m.</a:t>
            </a:r>
            <a:endParaRPr lang="en-US" sz="175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9" grpId="0" animBg="1"/>
      <p:bldP spid="18" grpId="0" animBg="1"/>
      <p:bldP spid="19" grpId="0" animBg="1"/>
      <p:bldP spid="20" grpId="0" animBg="1"/>
      <p:bldP spid="41" grpId="0" animBg="1"/>
      <p:bldP spid="45" grpId="0" animBg="1"/>
      <p:bldP spid="49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347" y="954603"/>
            <a:ext cx="5014190" cy="1536806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khắc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hề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nhỏ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dinh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ưỡng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món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Super News] 10 cặp thực phẩm không nên ăn cùng nh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 b="6618"/>
          <a:stretch/>
        </p:blipFill>
        <p:spPr bwMode="auto">
          <a:xfrm>
            <a:off x="5311588" y="0"/>
            <a:ext cx="383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9431" y="3059762"/>
            <a:ext cx="4698054" cy="1368238"/>
            <a:chOff x="1227908" y="1234984"/>
            <a:chExt cx="7354389" cy="3337016"/>
          </a:xfrm>
        </p:grpSpPr>
        <p:sp>
          <p:nvSpPr>
            <p:cNvPr id="9" name="Rounded Rectangle 8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        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Tìm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hiểu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về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cặp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nhau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nêu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hại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của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chúng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Trình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bày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tiết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ôn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tập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chủ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4.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11" name="Picture 4" descr="Hình ảnh Phim Hoạt Hình Kính Lúp Minh Họa, Sách Clipart, Kính Lúp Hoạt Hình,  Kính Lúp Tròn miễn phí tải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0" b="100000" l="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1195938" cy="11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3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3503" y="3000793"/>
            <a:ext cx="961903" cy="918674"/>
            <a:chOff x="6870338" y="1751502"/>
            <a:chExt cx="1181324" cy="981183"/>
          </a:xfrm>
        </p:grpSpPr>
        <p:sp>
          <p:nvSpPr>
            <p:cNvPr id="6075" name="Google Shape;6075;p41"/>
            <p:cNvSpPr/>
            <p:nvPr/>
          </p:nvSpPr>
          <p:spPr>
            <a:xfrm rot="1800014">
              <a:off x="6870338" y="1751502"/>
              <a:ext cx="1181324" cy="981183"/>
            </a:xfrm>
            <a:custGeom>
              <a:avLst/>
              <a:gdLst/>
              <a:ahLst/>
              <a:cxnLst/>
              <a:rect l="l" t="t" r="r" b="b"/>
              <a:pathLst>
                <a:path w="46011" h="38219" extrusionOk="0">
                  <a:moveTo>
                    <a:pt x="23976" y="0"/>
                  </a:moveTo>
                  <a:cubicBezTo>
                    <a:pt x="22274" y="0"/>
                    <a:pt x="20576" y="155"/>
                    <a:pt x="18965" y="391"/>
                  </a:cubicBezTo>
                  <a:cubicBezTo>
                    <a:pt x="11702" y="1407"/>
                    <a:pt x="1340" y="3836"/>
                    <a:pt x="472" y="12612"/>
                  </a:cubicBezTo>
                  <a:cubicBezTo>
                    <a:pt x="1" y="17198"/>
                    <a:pt x="4017" y="22428"/>
                    <a:pt x="7016" y="25577"/>
                  </a:cubicBezTo>
                  <a:cubicBezTo>
                    <a:pt x="11008" y="29791"/>
                    <a:pt x="14676" y="33757"/>
                    <a:pt x="19882" y="36484"/>
                  </a:cubicBezTo>
                  <a:cubicBezTo>
                    <a:pt x="22198" y="37697"/>
                    <a:pt x="24817" y="38218"/>
                    <a:pt x="27460" y="38218"/>
                  </a:cubicBezTo>
                  <a:cubicBezTo>
                    <a:pt x="30758" y="38218"/>
                    <a:pt x="34091" y="37406"/>
                    <a:pt x="36913" y="36112"/>
                  </a:cubicBezTo>
                  <a:cubicBezTo>
                    <a:pt x="40681" y="34377"/>
                    <a:pt x="42986" y="30336"/>
                    <a:pt x="44250" y="26469"/>
                  </a:cubicBezTo>
                  <a:cubicBezTo>
                    <a:pt x="46011" y="21090"/>
                    <a:pt x="44176" y="15512"/>
                    <a:pt x="41152" y="10976"/>
                  </a:cubicBezTo>
                  <a:cubicBezTo>
                    <a:pt x="39466" y="8422"/>
                    <a:pt x="37508" y="6018"/>
                    <a:pt x="35326" y="3861"/>
                  </a:cubicBezTo>
                  <a:cubicBezTo>
                    <a:pt x="33566" y="2175"/>
                    <a:pt x="31385" y="1035"/>
                    <a:pt x="29005" y="539"/>
                  </a:cubicBezTo>
                  <a:cubicBezTo>
                    <a:pt x="27381" y="155"/>
                    <a:pt x="25677" y="0"/>
                    <a:pt x="2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7" name="Google Shape;6077;p41"/>
            <p:cNvGrpSpPr/>
            <p:nvPr/>
          </p:nvGrpSpPr>
          <p:grpSpPr>
            <a:xfrm>
              <a:off x="7198142" y="1754489"/>
              <a:ext cx="846050" cy="869738"/>
              <a:chOff x="5459896" y="1349725"/>
              <a:chExt cx="846643" cy="870347"/>
            </a:xfrm>
          </p:grpSpPr>
          <p:sp>
            <p:nvSpPr>
              <p:cNvPr id="6078" name="Google Shape;6078;p41"/>
              <p:cNvSpPr/>
              <p:nvPr/>
            </p:nvSpPr>
            <p:spPr>
              <a:xfrm rot="3832078">
                <a:off x="5840816" y="1455912"/>
                <a:ext cx="302896" cy="551499"/>
              </a:xfrm>
              <a:custGeom>
                <a:avLst/>
                <a:gdLst/>
                <a:ahLst/>
                <a:cxnLst/>
                <a:rect l="l" t="t" r="r" b="b"/>
                <a:pathLst>
                  <a:path w="8639" h="15730" extrusionOk="0">
                    <a:moveTo>
                      <a:pt x="2286" y="1"/>
                    </a:moveTo>
                    <a:cubicBezTo>
                      <a:pt x="1" y="4034"/>
                      <a:pt x="68" y="12335"/>
                      <a:pt x="5008" y="15729"/>
                    </a:cubicBezTo>
                    <a:cubicBezTo>
                      <a:pt x="8638" y="10352"/>
                      <a:pt x="7159" y="4067"/>
                      <a:pt x="2286" y="1"/>
                    </a:cubicBezTo>
                    <a:close/>
                  </a:path>
                </a:pathLst>
              </a:custGeom>
              <a:solidFill>
                <a:srgbClr val="77A7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41"/>
              <p:cNvSpPr/>
              <p:nvPr/>
            </p:nvSpPr>
            <p:spPr>
              <a:xfrm rot="3832078">
                <a:off x="5853833" y="1432482"/>
                <a:ext cx="157952" cy="642235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8318" extrusionOk="0">
                    <a:moveTo>
                      <a:pt x="270" y="1"/>
                    </a:moveTo>
                    <a:cubicBezTo>
                      <a:pt x="270" y="1"/>
                      <a:pt x="272" y="9"/>
                      <a:pt x="276" y="24"/>
                    </a:cubicBezTo>
                    <a:lnTo>
                      <a:pt x="276" y="24"/>
                    </a:lnTo>
                    <a:lnTo>
                      <a:pt x="270" y="1"/>
                    </a:lnTo>
                    <a:close/>
                    <a:moveTo>
                      <a:pt x="276" y="24"/>
                    </a:moveTo>
                    <a:lnTo>
                      <a:pt x="471" y="774"/>
                    </a:lnTo>
                    <a:cubicBezTo>
                      <a:pt x="505" y="1009"/>
                      <a:pt x="606" y="1311"/>
                      <a:pt x="673" y="1648"/>
                    </a:cubicBezTo>
                    <a:cubicBezTo>
                      <a:pt x="774" y="2017"/>
                      <a:pt x="841" y="2387"/>
                      <a:pt x="942" y="2824"/>
                    </a:cubicBezTo>
                    <a:cubicBezTo>
                      <a:pt x="1009" y="3160"/>
                      <a:pt x="1110" y="3530"/>
                      <a:pt x="1177" y="3933"/>
                    </a:cubicBezTo>
                    <a:cubicBezTo>
                      <a:pt x="807" y="3664"/>
                      <a:pt x="404" y="3395"/>
                      <a:pt x="1" y="3194"/>
                    </a:cubicBezTo>
                    <a:lnTo>
                      <a:pt x="1" y="3194"/>
                    </a:lnTo>
                    <a:cubicBezTo>
                      <a:pt x="371" y="3563"/>
                      <a:pt x="807" y="3933"/>
                      <a:pt x="1244" y="4269"/>
                    </a:cubicBezTo>
                    <a:cubicBezTo>
                      <a:pt x="1345" y="4740"/>
                      <a:pt x="1412" y="5244"/>
                      <a:pt x="1513" y="5748"/>
                    </a:cubicBezTo>
                    <a:cubicBezTo>
                      <a:pt x="1547" y="5916"/>
                      <a:pt x="1580" y="6118"/>
                      <a:pt x="1614" y="6319"/>
                    </a:cubicBezTo>
                    <a:lnTo>
                      <a:pt x="1547" y="6386"/>
                    </a:lnTo>
                    <a:cubicBezTo>
                      <a:pt x="1076" y="5949"/>
                      <a:pt x="572" y="5580"/>
                      <a:pt x="68" y="5210"/>
                    </a:cubicBezTo>
                    <a:lnTo>
                      <a:pt x="68" y="5210"/>
                    </a:lnTo>
                    <a:cubicBezTo>
                      <a:pt x="505" y="5714"/>
                      <a:pt x="975" y="6185"/>
                      <a:pt x="1480" y="6622"/>
                    </a:cubicBezTo>
                    <a:cubicBezTo>
                      <a:pt x="1496" y="6655"/>
                      <a:pt x="1522" y="6672"/>
                      <a:pt x="1551" y="6672"/>
                    </a:cubicBezTo>
                    <a:cubicBezTo>
                      <a:pt x="1580" y="6672"/>
                      <a:pt x="1614" y="6655"/>
                      <a:pt x="1648" y="6622"/>
                    </a:cubicBezTo>
                    <a:lnTo>
                      <a:pt x="1681" y="6588"/>
                    </a:lnTo>
                    <a:cubicBezTo>
                      <a:pt x="1715" y="6857"/>
                      <a:pt x="1782" y="7126"/>
                      <a:pt x="1816" y="7395"/>
                    </a:cubicBezTo>
                    <a:lnTo>
                      <a:pt x="1984" y="8403"/>
                    </a:lnTo>
                    <a:cubicBezTo>
                      <a:pt x="1883" y="8302"/>
                      <a:pt x="1748" y="8235"/>
                      <a:pt x="1648" y="8134"/>
                    </a:cubicBezTo>
                    <a:cubicBezTo>
                      <a:pt x="1547" y="8067"/>
                      <a:pt x="1345" y="7899"/>
                      <a:pt x="1211" y="7764"/>
                    </a:cubicBezTo>
                    <a:cubicBezTo>
                      <a:pt x="1043" y="7664"/>
                      <a:pt x="875" y="7563"/>
                      <a:pt x="707" y="7462"/>
                    </a:cubicBezTo>
                    <a:lnTo>
                      <a:pt x="438" y="7327"/>
                    </a:lnTo>
                    <a:cubicBezTo>
                      <a:pt x="337" y="7294"/>
                      <a:pt x="236" y="7260"/>
                      <a:pt x="169" y="7227"/>
                    </a:cubicBezTo>
                    <a:lnTo>
                      <a:pt x="169" y="7227"/>
                    </a:lnTo>
                    <a:lnTo>
                      <a:pt x="404" y="7361"/>
                    </a:lnTo>
                    <a:lnTo>
                      <a:pt x="639" y="7529"/>
                    </a:lnTo>
                    <a:lnTo>
                      <a:pt x="875" y="7731"/>
                    </a:lnTo>
                    <a:lnTo>
                      <a:pt x="1076" y="7899"/>
                    </a:lnTo>
                    <a:cubicBezTo>
                      <a:pt x="1211" y="8033"/>
                      <a:pt x="1379" y="8168"/>
                      <a:pt x="1513" y="8336"/>
                    </a:cubicBezTo>
                    <a:cubicBezTo>
                      <a:pt x="1648" y="8470"/>
                      <a:pt x="1816" y="8605"/>
                      <a:pt x="1950" y="8705"/>
                    </a:cubicBezTo>
                    <a:cubicBezTo>
                      <a:pt x="1967" y="8722"/>
                      <a:pt x="1984" y="8731"/>
                      <a:pt x="1996" y="8731"/>
                    </a:cubicBezTo>
                    <a:cubicBezTo>
                      <a:pt x="2009" y="8731"/>
                      <a:pt x="2017" y="8722"/>
                      <a:pt x="2017" y="8705"/>
                    </a:cubicBezTo>
                    <a:cubicBezTo>
                      <a:pt x="2017" y="8840"/>
                      <a:pt x="2085" y="8974"/>
                      <a:pt x="2085" y="9142"/>
                    </a:cubicBezTo>
                    <a:cubicBezTo>
                      <a:pt x="2152" y="9445"/>
                      <a:pt x="2185" y="9747"/>
                      <a:pt x="2253" y="10083"/>
                    </a:cubicBezTo>
                    <a:cubicBezTo>
                      <a:pt x="1715" y="9747"/>
                      <a:pt x="1211" y="9445"/>
                      <a:pt x="639" y="9176"/>
                    </a:cubicBezTo>
                    <a:lnTo>
                      <a:pt x="639" y="9176"/>
                    </a:lnTo>
                    <a:cubicBezTo>
                      <a:pt x="1177" y="9613"/>
                      <a:pt x="1715" y="10016"/>
                      <a:pt x="2286" y="10386"/>
                    </a:cubicBezTo>
                    <a:cubicBezTo>
                      <a:pt x="2421" y="11125"/>
                      <a:pt x="2521" y="11831"/>
                      <a:pt x="2622" y="12537"/>
                    </a:cubicBezTo>
                    <a:cubicBezTo>
                      <a:pt x="2421" y="12335"/>
                      <a:pt x="2185" y="12100"/>
                      <a:pt x="1950" y="11865"/>
                    </a:cubicBezTo>
                    <a:cubicBezTo>
                      <a:pt x="1681" y="11629"/>
                      <a:pt x="1379" y="11394"/>
                      <a:pt x="1076" y="11159"/>
                    </a:cubicBezTo>
                    <a:lnTo>
                      <a:pt x="1076" y="11159"/>
                    </a:lnTo>
                    <a:cubicBezTo>
                      <a:pt x="1312" y="11461"/>
                      <a:pt x="1580" y="11730"/>
                      <a:pt x="1849" y="11999"/>
                    </a:cubicBezTo>
                    <a:cubicBezTo>
                      <a:pt x="2118" y="12268"/>
                      <a:pt x="2320" y="12570"/>
                      <a:pt x="2589" y="12839"/>
                    </a:cubicBezTo>
                    <a:cubicBezTo>
                      <a:pt x="2589" y="12873"/>
                      <a:pt x="2622" y="12873"/>
                      <a:pt x="2656" y="12873"/>
                    </a:cubicBezTo>
                    <a:cubicBezTo>
                      <a:pt x="2824" y="13814"/>
                      <a:pt x="2958" y="14688"/>
                      <a:pt x="3059" y="15461"/>
                    </a:cubicBezTo>
                    <a:cubicBezTo>
                      <a:pt x="3328" y="17175"/>
                      <a:pt x="3530" y="18317"/>
                      <a:pt x="3530" y="18317"/>
                    </a:cubicBezTo>
                    <a:cubicBezTo>
                      <a:pt x="3530" y="18317"/>
                      <a:pt x="3395" y="17175"/>
                      <a:pt x="3194" y="15427"/>
                    </a:cubicBezTo>
                    <a:cubicBezTo>
                      <a:pt x="3093" y="14621"/>
                      <a:pt x="2992" y="13713"/>
                      <a:pt x="2858" y="12738"/>
                    </a:cubicBezTo>
                    <a:lnTo>
                      <a:pt x="3698" y="11898"/>
                    </a:lnTo>
                    <a:cubicBezTo>
                      <a:pt x="3866" y="11730"/>
                      <a:pt x="4000" y="11562"/>
                      <a:pt x="4135" y="11394"/>
                    </a:cubicBezTo>
                    <a:cubicBezTo>
                      <a:pt x="4235" y="11226"/>
                      <a:pt x="4404" y="11024"/>
                      <a:pt x="4504" y="10823"/>
                    </a:cubicBezTo>
                    <a:lnTo>
                      <a:pt x="4504" y="10823"/>
                    </a:lnTo>
                    <a:cubicBezTo>
                      <a:pt x="4336" y="10991"/>
                      <a:pt x="4202" y="11159"/>
                      <a:pt x="4034" y="11293"/>
                    </a:cubicBezTo>
                    <a:cubicBezTo>
                      <a:pt x="3866" y="11461"/>
                      <a:pt x="3698" y="11596"/>
                      <a:pt x="3530" y="11764"/>
                    </a:cubicBezTo>
                    <a:cubicBezTo>
                      <a:pt x="3294" y="11965"/>
                      <a:pt x="3059" y="12201"/>
                      <a:pt x="2824" y="12436"/>
                    </a:cubicBezTo>
                    <a:cubicBezTo>
                      <a:pt x="2723" y="11797"/>
                      <a:pt x="2622" y="11159"/>
                      <a:pt x="2521" y="10520"/>
                    </a:cubicBezTo>
                    <a:cubicBezTo>
                      <a:pt x="2555" y="10520"/>
                      <a:pt x="2589" y="10487"/>
                      <a:pt x="2622" y="10487"/>
                    </a:cubicBezTo>
                    <a:lnTo>
                      <a:pt x="3059" y="9983"/>
                    </a:lnTo>
                    <a:lnTo>
                      <a:pt x="3395" y="9478"/>
                    </a:lnTo>
                    <a:lnTo>
                      <a:pt x="3765" y="8974"/>
                    </a:lnTo>
                    <a:cubicBezTo>
                      <a:pt x="3866" y="8806"/>
                      <a:pt x="4000" y="8638"/>
                      <a:pt x="4135" y="8437"/>
                    </a:cubicBezTo>
                    <a:lnTo>
                      <a:pt x="4135" y="8437"/>
                    </a:lnTo>
                    <a:cubicBezTo>
                      <a:pt x="3967" y="8605"/>
                      <a:pt x="3832" y="8739"/>
                      <a:pt x="3664" y="8873"/>
                    </a:cubicBezTo>
                    <a:cubicBezTo>
                      <a:pt x="3496" y="9008"/>
                      <a:pt x="3395" y="9176"/>
                      <a:pt x="3227" y="9344"/>
                    </a:cubicBezTo>
                    <a:cubicBezTo>
                      <a:pt x="3093" y="9512"/>
                      <a:pt x="2992" y="9680"/>
                      <a:pt x="2858" y="9814"/>
                    </a:cubicBezTo>
                    <a:cubicBezTo>
                      <a:pt x="2723" y="9983"/>
                      <a:pt x="2622" y="10083"/>
                      <a:pt x="2521" y="10218"/>
                    </a:cubicBezTo>
                    <a:cubicBezTo>
                      <a:pt x="2454" y="9848"/>
                      <a:pt x="2387" y="9445"/>
                      <a:pt x="2320" y="9075"/>
                    </a:cubicBezTo>
                    <a:lnTo>
                      <a:pt x="2253" y="8537"/>
                    </a:lnTo>
                    <a:lnTo>
                      <a:pt x="2589" y="8168"/>
                    </a:lnTo>
                    <a:lnTo>
                      <a:pt x="3026" y="7596"/>
                    </a:lnTo>
                    <a:cubicBezTo>
                      <a:pt x="3261" y="7193"/>
                      <a:pt x="3530" y="6823"/>
                      <a:pt x="3765" y="6420"/>
                    </a:cubicBezTo>
                    <a:lnTo>
                      <a:pt x="3765" y="6420"/>
                    </a:lnTo>
                    <a:cubicBezTo>
                      <a:pt x="3597" y="6588"/>
                      <a:pt x="3463" y="6756"/>
                      <a:pt x="3294" y="6924"/>
                    </a:cubicBezTo>
                    <a:lnTo>
                      <a:pt x="2858" y="7462"/>
                    </a:lnTo>
                    <a:cubicBezTo>
                      <a:pt x="2690" y="7630"/>
                      <a:pt x="2555" y="7832"/>
                      <a:pt x="2421" y="8000"/>
                    </a:cubicBezTo>
                    <a:lnTo>
                      <a:pt x="2219" y="8235"/>
                    </a:lnTo>
                    <a:cubicBezTo>
                      <a:pt x="2152" y="7966"/>
                      <a:pt x="2118" y="7664"/>
                      <a:pt x="2051" y="7361"/>
                    </a:cubicBezTo>
                    <a:cubicBezTo>
                      <a:pt x="2017" y="7092"/>
                      <a:pt x="1950" y="6722"/>
                      <a:pt x="1883" y="6420"/>
                    </a:cubicBezTo>
                    <a:cubicBezTo>
                      <a:pt x="1950" y="6353"/>
                      <a:pt x="2017" y="6286"/>
                      <a:pt x="2085" y="6218"/>
                    </a:cubicBezTo>
                    <a:cubicBezTo>
                      <a:pt x="2253" y="6084"/>
                      <a:pt x="2387" y="5949"/>
                      <a:pt x="2521" y="5781"/>
                    </a:cubicBezTo>
                    <a:cubicBezTo>
                      <a:pt x="2656" y="5613"/>
                      <a:pt x="2757" y="5445"/>
                      <a:pt x="2858" y="5277"/>
                    </a:cubicBezTo>
                    <a:cubicBezTo>
                      <a:pt x="2992" y="5109"/>
                      <a:pt x="3059" y="4908"/>
                      <a:pt x="3160" y="4740"/>
                    </a:cubicBezTo>
                    <a:lnTo>
                      <a:pt x="3160" y="4740"/>
                    </a:lnTo>
                    <a:cubicBezTo>
                      <a:pt x="3026" y="4908"/>
                      <a:pt x="2891" y="5042"/>
                      <a:pt x="2757" y="5210"/>
                    </a:cubicBezTo>
                    <a:cubicBezTo>
                      <a:pt x="2656" y="5378"/>
                      <a:pt x="2488" y="5513"/>
                      <a:pt x="2353" y="5613"/>
                    </a:cubicBezTo>
                    <a:cubicBezTo>
                      <a:pt x="2185" y="5748"/>
                      <a:pt x="2051" y="5916"/>
                      <a:pt x="1917" y="6050"/>
                    </a:cubicBezTo>
                    <a:lnTo>
                      <a:pt x="1816" y="6151"/>
                    </a:lnTo>
                    <a:lnTo>
                      <a:pt x="1748" y="5714"/>
                    </a:lnTo>
                    <a:cubicBezTo>
                      <a:pt x="1681" y="5244"/>
                      <a:pt x="1614" y="4807"/>
                      <a:pt x="1513" y="4403"/>
                    </a:cubicBezTo>
                    <a:cubicBezTo>
                      <a:pt x="1580" y="4403"/>
                      <a:pt x="1648" y="4403"/>
                      <a:pt x="1681" y="4336"/>
                    </a:cubicBezTo>
                    <a:cubicBezTo>
                      <a:pt x="1816" y="4067"/>
                      <a:pt x="1950" y="3765"/>
                      <a:pt x="2085" y="3496"/>
                    </a:cubicBezTo>
                    <a:cubicBezTo>
                      <a:pt x="2253" y="3227"/>
                      <a:pt x="2387" y="2925"/>
                      <a:pt x="2521" y="2656"/>
                    </a:cubicBezTo>
                    <a:lnTo>
                      <a:pt x="2521" y="2656"/>
                    </a:lnTo>
                    <a:cubicBezTo>
                      <a:pt x="2320" y="2891"/>
                      <a:pt x="2085" y="3160"/>
                      <a:pt x="1917" y="3395"/>
                    </a:cubicBezTo>
                    <a:cubicBezTo>
                      <a:pt x="1715" y="3664"/>
                      <a:pt x="1648" y="3899"/>
                      <a:pt x="1513" y="4135"/>
                    </a:cubicBezTo>
                    <a:lnTo>
                      <a:pt x="1412" y="4034"/>
                    </a:lnTo>
                    <a:cubicBezTo>
                      <a:pt x="1278" y="3597"/>
                      <a:pt x="1177" y="3160"/>
                      <a:pt x="1076" y="2790"/>
                    </a:cubicBezTo>
                    <a:cubicBezTo>
                      <a:pt x="975" y="2421"/>
                      <a:pt x="875" y="1950"/>
                      <a:pt x="774" y="1648"/>
                    </a:cubicBezTo>
                    <a:lnTo>
                      <a:pt x="505" y="740"/>
                    </a:lnTo>
                    <a:cubicBezTo>
                      <a:pt x="366" y="350"/>
                      <a:pt x="296" y="99"/>
                      <a:pt x="276" y="24"/>
                    </a:cubicBezTo>
                    <a:close/>
                  </a:path>
                </a:pathLst>
              </a:custGeom>
              <a:solidFill>
                <a:srgbClr val="59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41"/>
              <p:cNvSpPr/>
              <p:nvPr/>
            </p:nvSpPr>
            <p:spPr>
              <a:xfrm rot="3832078">
                <a:off x="5628165" y="1462929"/>
                <a:ext cx="426627" cy="27985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7982" extrusionOk="0">
                    <a:moveTo>
                      <a:pt x="1" y="0"/>
                    </a:moveTo>
                    <a:lnTo>
                      <a:pt x="404" y="404"/>
                    </a:lnTo>
                    <a:cubicBezTo>
                      <a:pt x="1950" y="2185"/>
                      <a:pt x="2320" y="5042"/>
                      <a:pt x="4034" y="6520"/>
                    </a:cubicBezTo>
                    <a:cubicBezTo>
                      <a:pt x="5224" y="7622"/>
                      <a:pt x="6686" y="7981"/>
                      <a:pt x="8193" y="7981"/>
                    </a:cubicBezTo>
                    <a:cubicBezTo>
                      <a:pt x="9537" y="7981"/>
                      <a:pt x="10915" y="7695"/>
                      <a:pt x="12167" y="7394"/>
                    </a:cubicBezTo>
                    <a:cubicBezTo>
                      <a:pt x="11293" y="4874"/>
                      <a:pt x="11293" y="2051"/>
                      <a:pt x="8437" y="807"/>
                    </a:cubicBezTo>
                    <a:cubicBezTo>
                      <a:pt x="7420" y="299"/>
                      <a:pt x="6337" y="184"/>
                      <a:pt x="5228" y="184"/>
                    </a:cubicBezTo>
                    <a:cubicBezTo>
                      <a:pt x="4305" y="184"/>
                      <a:pt x="3363" y="264"/>
                      <a:pt x="2428" y="264"/>
                    </a:cubicBezTo>
                    <a:cubicBezTo>
                      <a:pt x="1736" y="264"/>
                      <a:pt x="1047" y="220"/>
                      <a:pt x="370" y="6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37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41"/>
              <p:cNvSpPr/>
              <p:nvPr/>
            </p:nvSpPr>
            <p:spPr>
              <a:xfrm rot="3832078">
                <a:off x="5675813" y="1534179"/>
                <a:ext cx="341779" cy="210958"/>
              </a:xfrm>
              <a:custGeom>
                <a:avLst/>
                <a:gdLst/>
                <a:ahLst/>
                <a:cxnLst/>
                <a:rect l="l" t="t" r="r" b="b"/>
                <a:pathLst>
                  <a:path w="9748" h="6017" extrusionOk="0">
                    <a:moveTo>
                      <a:pt x="2925" y="0"/>
                    </a:moveTo>
                    <a:lnTo>
                      <a:pt x="2925" y="0"/>
                    </a:lnTo>
                    <a:cubicBezTo>
                      <a:pt x="3127" y="504"/>
                      <a:pt x="3362" y="975"/>
                      <a:pt x="3563" y="1445"/>
                    </a:cubicBezTo>
                    <a:cubicBezTo>
                      <a:pt x="3597" y="1580"/>
                      <a:pt x="3664" y="1714"/>
                      <a:pt x="3698" y="1815"/>
                    </a:cubicBezTo>
                    <a:cubicBezTo>
                      <a:pt x="3765" y="1949"/>
                      <a:pt x="3765" y="2084"/>
                      <a:pt x="3832" y="2185"/>
                    </a:cubicBezTo>
                    <a:cubicBezTo>
                      <a:pt x="3866" y="2319"/>
                      <a:pt x="3866" y="2454"/>
                      <a:pt x="3900" y="2588"/>
                    </a:cubicBezTo>
                    <a:cubicBezTo>
                      <a:pt x="3900" y="2588"/>
                      <a:pt x="3900" y="2622"/>
                      <a:pt x="3900" y="2655"/>
                    </a:cubicBezTo>
                    <a:lnTo>
                      <a:pt x="3127" y="2185"/>
                    </a:lnTo>
                    <a:cubicBezTo>
                      <a:pt x="2555" y="1882"/>
                      <a:pt x="2017" y="1580"/>
                      <a:pt x="1547" y="1344"/>
                    </a:cubicBezTo>
                    <a:cubicBezTo>
                      <a:pt x="1110" y="1109"/>
                      <a:pt x="707" y="908"/>
                      <a:pt x="438" y="773"/>
                    </a:cubicBezTo>
                    <a:lnTo>
                      <a:pt x="1" y="538"/>
                    </a:lnTo>
                    <a:lnTo>
                      <a:pt x="404" y="807"/>
                    </a:lnTo>
                    <a:cubicBezTo>
                      <a:pt x="673" y="975"/>
                      <a:pt x="1009" y="1244"/>
                      <a:pt x="1480" y="1513"/>
                    </a:cubicBezTo>
                    <a:cubicBezTo>
                      <a:pt x="1917" y="1781"/>
                      <a:pt x="2421" y="2117"/>
                      <a:pt x="2992" y="2454"/>
                    </a:cubicBezTo>
                    <a:lnTo>
                      <a:pt x="3664" y="2857"/>
                    </a:lnTo>
                    <a:lnTo>
                      <a:pt x="3429" y="2890"/>
                    </a:lnTo>
                    <a:lnTo>
                      <a:pt x="3160" y="2924"/>
                    </a:lnTo>
                    <a:cubicBezTo>
                      <a:pt x="3026" y="2924"/>
                      <a:pt x="2925" y="2958"/>
                      <a:pt x="2824" y="2958"/>
                    </a:cubicBezTo>
                    <a:lnTo>
                      <a:pt x="2488" y="2991"/>
                    </a:lnTo>
                    <a:lnTo>
                      <a:pt x="2152" y="3025"/>
                    </a:lnTo>
                    <a:cubicBezTo>
                      <a:pt x="1950" y="3025"/>
                      <a:pt x="1715" y="3025"/>
                      <a:pt x="1480" y="3059"/>
                    </a:cubicBezTo>
                    <a:cubicBezTo>
                      <a:pt x="1715" y="3126"/>
                      <a:pt x="1950" y="3126"/>
                      <a:pt x="2152" y="3159"/>
                    </a:cubicBezTo>
                    <a:cubicBezTo>
                      <a:pt x="2202" y="3176"/>
                      <a:pt x="2261" y="3185"/>
                      <a:pt x="2320" y="3185"/>
                    </a:cubicBezTo>
                    <a:cubicBezTo>
                      <a:pt x="2379" y="3185"/>
                      <a:pt x="2438" y="3176"/>
                      <a:pt x="2488" y="3159"/>
                    </a:cubicBezTo>
                    <a:lnTo>
                      <a:pt x="3496" y="3159"/>
                    </a:lnTo>
                    <a:cubicBezTo>
                      <a:pt x="3732" y="3159"/>
                      <a:pt x="3933" y="3092"/>
                      <a:pt x="4135" y="3059"/>
                    </a:cubicBezTo>
                    <a:lnTo>
                      <a:pt x="4773" y="3462"/>
                    </a:lnTo>
                    <a:lnTo>
                      <a:pt x="5748" y="4000"/>
                    </a:lnTo>
                    <a:lnTo>
                      <a:pt x="5714" y="4000"/>
                    </a:lnTo>
                    <a:cubicBezTo>
                      <a:pt x="5580" y="4033"/>
                      <a:pt x="5446" y="4067"/>
                      <a:pt x="5311" y="4100"/>
                    </a:cubicBezTo>
                    <a:lnTo>
                      <a:pt x="4908" y="4134"/>
                    </a:lnTo>
                    <a:lnTo>
                      <a:pt x="3664" y="4134"/>
                    </a:lnTo>
                    <a:cubicBezTo>
                      <a:pt x="3362" y="4134"/>
                      <a:pt x="3093" y="4168"/>
                      <a:pt x="2824" y="4201"/>
                    </a:cubicBezTo>
                    <a:lnTo>
                      <a:pt x="3227" y="4235"/>
                    </a:lnTo>
                    <a:lnTo>
                      <a:pt x="3664" y="4302"/>
                    </a:lnTo>
                    <a:cubicBezTo>
                      <a:pt x="3933" y="4302"/>
                      <a:pt x="4202" y="4369"/>
                      <a:pt x="4504" y="4369"/>
                    </a:cubicBezTo>
                    <a:lnTo>
                      <a:pt x="4908" y="4369"/>
                    </a:lnTo>
                    <a:cubicBezTo>
                      <a:pt x="5042" y="4369"/>
                      <a:pt x="5210" y="4369"/>
                      <a:pt x="5345" y="4336"/>
                    </a:cubicBezTo>
                    <a:cubicBezTo>
                      <a:pt x="5479" y="4302"/>
                      <a:pt x="5614" y="4268"/>
                      <a:pt x="5748" y="4235"/>
                    </a:cubicBezTo>
                    <a:lnTo>
                      <a:pt x="6084" y="4134"/>
                    </a:lnTo>
                    <a:lnTo>
                      <a:pt x="6555" y="4369"/>
                    </a:lnTo>
                    <a:cubicBezTo>
                      <a:pt x="7092" y="4672"/>
                      <a:pt x="7630" y="4941"/>
                      <a:pt x="8067" y="5176"/>
                    </a:cubicBezTo>
                    <a:cubicBezTo>
                      <a:pt x="7630" y="5209"/>
                      <a:pt x="7160" y="5243"/>
                      <a:pt x="6723" y="5277"/>
                    </a:cubicBezTo>
                    <a:lnTo>
                      <a:pt x="5849" y="5344"/>
                    </a:lnTo>
                    <a:cubicBezTo>
                      <a:pt x="5546" y="5378"/>
                      <a:pt x="5277" y="5411"/>
                      <a:pt x="4975" y="5445"/>
                    </a:cubicBezTo>
                    <a:cubicBezTo>
                      <a:pt x="5277" y="5478"/>
                      <a:pt x="5546" y="5512"/>
                      <a:pt x="5849" y="5512"/>
                    </a:cubicBezTo>
                    <a:lnTo>
                      <a:pt x="6723" y="5546"/>
                    </a:lnTo>
                    <a:cubicBezTo>
                      <a:pt x="7294" y="5512"/>
                      <a:pt x="7865" y="5478"/>
                      <a:pt x="8437" y="5445"/>
                    </a:cubicBezTo>
                    <a:lnTo>
                      <a:pt x="8470" y="5445"/>
                    </a:lnTo>
                    <a:cubicBezTo>
                      <a:pt x="8504" y="5411"/>
                      <a:pt x="8538" y="5411"/>
                      <a:pt x="8538" y="5411"/>
                    </a:cubicBezTo>
                    <a:lnTo>
                      <a:pt x="9277" y="5747"/>
                    </a:lnTo>
                    <a:lnTo>
                      <a:pt x="9747" y="6016"/>
                    </a:lnTo>
                    <a:lnTo>
                      <a:pt x="9344" y="5781"/>
                    </a:lnTo>
                    <a:cubicBezTo>
                      <a:pt x="9142" y="5646"/>
                      <a:pt x="8907" y="5512"/>
                      <a:pt x="8605" y="5310"/>
                    </a:cubicBezTo>
                    <a:cubicBezTo>
                      <a:pt x="8571" y="5209"/>
                      <a:pt x="8538" y="5075"/>
                      <a:pt x="8504" y="4974"/>
                    </a:cubicBezTo>
                    <a:cubicBezTo>
                      <a:pt x="8470" y="4873"/>
                      <a:pt x="8437" y="4773"/>
                      <a:pt x="8369" y="4672"/>
                    </a:cubicBezTo>
                    <a:cubicBezTo>
                      <a:pt x="8302" y="4537"/>
                      <a:pt x="8269" y="4470"/>
                      <a:pt x="8201" y="4369"/>
                    </a:cubicBezTo>
                    <a:lnTo>
                      <a:pt x="7966" y="4100"/>
                    </a:lnTo>
                    <a:cubicBezTo>
                      <a:pt x="7832" y="3899"/>
                      <a:pt x="7697" y="3731"/>
                      <a:pt x="7529" y="3596"/>
                    </a:cubicBezTo>
                    <a:cubicBezTo>
                      <a:pt x="7361" y="3428"/>
                      <a:pt x="7193" y="3260"/>
                      <a:pt x="7025" y="3126"/>
                    </a:cubicBezTo>
                    <a:lnTo>
                      <a:pt x="7025" y="3126"/>
                    </a:lnTo>
                    <a:cubicBezTo>
                      <a:pt x="7160" y="3327"/>
                      <a:pt x="7294" y="3495"/>
                      <a:pt x="7428" y="3663"/>
                    </a:cubicBezTo>
                    <a:lnTo>
                      <a:pt x="7630" y="3932"/>
                    </a:lnTo>
                    <a:lnTo>
                      <a:pt x="7798" y="4235"/>
                    </a:lnTo>
                    <a:lnTo>
                      <a:pt x="7966" y="4504"/>
                    </a:lnTo>
                    <a:lnTo>
                      <a:pt x="8134" y="4773"/>
                    </a:lnTo>
                    <a:cubicBezTo>
                      <a:pt x="8168" y="4873"/>
                      <a:pt x="8201" y="4974"/>
                      <a:pt x="8235" y="5075"/>
                    </a:cubicBezTo>
                    <a:cubicBezTo>
                      <a:pt x="8235" y="5075"/>
                      <a:pt x="8235" y="5109"/>
                      <a:pt x="8235" y="5109"/>
                    </a:cubicBezTo>
                    <a:cubicBezTo>
                      <a:pt x="7798" y="4840"/>
                      <a:pt x="7260" y="4537"/>
                      <a:pt x="6723" y="4201"/>
                    </a:cubicBezTo>
                    <a:lnTo>
                      <a:pt x="6252" y="3966"/>
                    </a:lnTo>
                    <a:cubicBezTo>
                      <a:pt x="6151" y="3764"/>
                      <a:pt x="6050" y="3529"/>
                      <a:pt x="5916" y="3294"/>
                    </a:cubicBezTo>
                    <a:cubicBezTo>
                      <a:pt x="5782" y="3092"/>
                      <a:pt x="5681" y="2890"/>
                      <a:pt x="5546" y="2655"/>
                    </a:cubicBezTo>
                    <a:cubicBezTo>
                      <a:pt x="5446" y="2420"/>
                      <a:pt x="5311" y="2218"/>
                      <a:pt x="5177" y="2017"/>
                    </a:cubicBezTo>
                    <a:cubicBezTo>
                      <a:pt x="5109" y="1916"/>
                      <a:pt x="5009" y="1815"/>
                      <a:pt x="4941" y="1714"/>
                    </a:cubicBezTo>
                    <a:cubicBezTo>
                      <a:pt x="4874" y="1613"/>
                      <a:pt x="4773" y="1513"/>
                      <a:pt x="4673" y="1445"/>
                    </a:cubicBezTo>
                    <a:lnTo>
                      <a:pt x="4673" y="1445"/>
                    </a:lnTo>
                    <a:cubicBezTo>
                      <a:pt x="4740" y="1546"/>
                      <a:pt x="4807" y="1647"/>
                      <a:pt x="4874" y="1748"/>
                    </a:cubicBezTo>
                    <a:cubicBezTo>
                      <a:pt x="4941" y="1882"/>
                      <a:pt x="5009" y="1983"/>
                      <a:pt x="5042" y="2084"/>
                    </a:cubicBezTo>
                    <a:cubicBezTo>
                      <a:pt x="5143" y="2319"/>
                      <a:pt x="5244" y="2554"/>
                      <a:pt x="5345" y="2756"/>
                    </a:cubicBezTo>
                    <a:cubicBezTo>
                      <a:pt x="5479" y="3059"/>
                      <a:pt x="5647" y="3395"/>
                      <a:pt x="5782" y="3697"/>
                    </a:cubicBezTo>
                    <a:lnTo>
                      <a:pt x="4908" y="3227"/>
                    </a:lnTo>
                    <a:lnTo>
                      <a:pt x="4269" y="2823"/>
                    </a:lnTo>
                    <a:lnTo>
                      <a:pt x="4202" y="2521"/>
                    </a:lnTo>
                    <a:cubicBezTo>
                      <a:pt x="4168" y="2386"/>
                      <a:pt x="4135" y="2252"/>
                      <a:pt x="4101" y="2117"/>
                    </a:cubicBezTo>
                    <a:cubicBezTo>
                      <a:pt x="4034" y="1849"/>
                      <a:pt x="3933" y="1613"/>
                      <a:pt x="3799" y="1344"/>
                    </a:cubicBezTo>
                    <a:cubicBezTo>
                      <a:pt x="3664" y="1109"/>
                      <a:pt x="3530" y="874"/>
                      <a:pt x="3395" y="672"/>
                    </a:cubicBezTo>
                    <a:cubicBezTo>
                      <a:pt x="3227" y="437"/>
                      <a:pt x="3093" y="235"/>
                      <a:pt x="2925" y="0"/>
                    </a:cubicBezTo>
                    <a:close/>
                  </a:path>
                </a:pathLst>
              </a:custGeom>
              <a:solidFill>
                <a:srgbClr val="335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82" name="Google Shape;6082;p41"/>
              <p:cNvGrpSpPr/>
              <p:nvPr/>
            </p:nvGrpSpPr>
            <p:grpSpPr>
              <a:xfrm>
                <a:off x="5459896" y="1673062"/>
                <a:ext cx="568013" cy="547010"/>
                <a:chOff x="5001825" y="1101725"/>
                <a:chExt cx="405000" cy="390025"/>
              </a:xfrm>
            </p:grpSpPr>
            <p:sp>
              <p:nvSpPr>
                <p:cNvPr id="6083" name="Google Shape;6083;p41"/>
                <p:cNvSpPr/>
                <p:nvPr/>
              </p:nvSpPr>
              <p:spPr>
                <a:xfrm>
                  <a:off x="5001825" y="1109700"/>
                  <a:ext cx="394075" cy="38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3" h="15282" extrusionOk="0">
                      <a:moveTo>
                        <a:pt x="7263" y="0"/>
                      </a:moveTo>
                      <a:cubicBezTo>
                        <a:pt x="4837" y="0"/>
                        <a:pt x="2593" y="983"/>
                        <a:pt x="1211" y="3619"/>
                      </a:cubicBezTo>
                      <a:cubicBezTo>
                        <a:pt x="135" y="5736"/>
                        <a:pt x="1" y="8223"/>
                        <a:pt x="841" y="10475"/>
                      </a:cubicBezTo>
                      <a:cubicBezTo>
                        <a:pt x="1211" y="11450"/>
                        <a:pt x="1748" y="12357"/>
                        <a:pt x="2488" y="13097"/>
                      </a:cubicBezTo>
                      <a:cubicBezTo>
                        <a:pt x="3496" y="14206"/>
                        <a:pt x="4840" y="14945"/>
                        <a:pt x="6285" y="15180"/>
                      </a:cubicBezTo>
                      <a:cubicBezTo>
                        <a:pt x="6810" y="15237"/>
                        <a:pt x="7376" y="15282"/>
                        <a:pt x="7944" y="15282"/>
                      </a:cubicBezTo>
                      <a:cubicBezTo>
                        <a:pt x="8723" y="15282"/>
                        <a:pt x="9504" y="15198"/>
                        <a:pt x="10184" y="14945"/>
                      </a:cubicBezTo>
                      <a:cubicBezTo>
                        <a:pt x="13007" y="14004"/>
                        <a:pt x="15057" y="11551"/>
                        <a:pt x="15461" y="8593"/>
                      </a:cubicBezTo>
                      <a:cubicBezTo>
                        <a:pt x="15763" y="5703"/>
                        <a:pt x="14284" y="1871"/>
                        <a:pt x="11360" y="796"/>
                      </a:cubicBezTo>
                      <a:cubicBezTo>
                        <a:pt x="10016" y="304"/>
                        <a:pt x="8611" y="0"/>
                        <a:pt x="7263" y="0"/>
                      </a:cubicBezTo>
                      <a:close/>
                    </a:path>
                  </a:pathLst>
                </a:custGeom>
                <a:solidFill>
                  <a:srgbClr val="547B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41"/>
                <p:cNvSpPr/>
                <p:nvPr/>
              </p:nvSpPr>
              <p:spPr>
                <a:xfrm>
                  <a:off x="5013600" y="1101725"/>
                  <a:ext cx="393225" cy="3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9" h="15299" extrusionOk="0">
                      <a:moveTo>
                        <a:pt x="7255" y="0"/>
                      </a:moveTo>
                      <a:cubicBezTo>
                        <a:pt x="4828" y="0"/>
                        <a:pt x="2579" y="990"/>
                        <a:pt x="1176" y="3602"/>
                      </a:cubicBezTo>
                      <a:cubicBezTo>
                        <a:pt x="101" y="5753"/>
                        <a:pt x="0" y="8240"/>
                        <a:pt x="840" y="10492"/>
                      </a:cubicBezTo>
                      <a:cubicBezTo>
                        <a:pt x="1176" y="11466"/>
                        <a:pt x="1748" y="12374"/>
                        <a:pt x="2454" y="13113"/>
                      </a:cubicBezTo>
                      <a:cubicBezTo>
                        <a:pt x="3462" y="14222"/>
                        <a:pt x="4806" y="14962"/>
                        <a:pt x="6285" y="15197"/>
                      </a:cubicBezTo>
                      <a:cubicBezTo>
                        <a:pt x="6795" y="15254"/>
                        <a:pt x="7353" y="15298"/>
                        <a:pt x="7919" y="15298"/>
                      </a:cubicBezTo>
                      <a:cubicBezTo>
                        <a:pt x="8694" y="15298"/>
                        <a:pt x="9484" y="15214"/>
                        <a:pt x="10184" y="14962"/>
                      </a:cubicBezTo>
                      <a:cubicBezTo>
                        <a:pt x="13007" y="14021"/>
                        <a:pt x="15057" y="11567"/>
                        <a:pt x="15460" y="8610"/>
                      </a:cubicBezTo>
                      <a:cubicBezTo>
                        <a:pt x="15729" y="5719"/>
                        <a:pt x="14250" y="1888"/>
                        <a:pt x="11360" y="812"/>
                      </a:cubicBezTo>
                      <a:cubicBezTo>
                        <a:pt x="10013" y="307"/>
                        <a:pt x="8606" y="0"/>
                        <a:pt x="7255" y="0"/>
                      </a:cubicBezTo>
                      <a:close/>
                    </a:path>
                  </a:pathLst>
                </a:custGeom>
                <a:solidFill>
                  <a:srgbClr val="628C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41"/>
                <p:cNvSpPr/>
                <p:nvPr/>
              </p:nvSpPr>
              <p:spPr>
                <a:xfrm>
                  <a:off x="5032925" y="1122700"/>
                  <a:ext cx="348700" cy="3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8" h="13712" extrusionOk="0">
                      <a:moveTo>
                        <a:pt x="6708" y="1"/>
                      </a:moveTo>
                      <a:cubicBezTo>
                        <a:pt x="4206" y="1"/>
                        <a:pt x="1917" y="1031"/>
                        <a:pt x="773" y="3805"/>
                      </a:cubicBezTo>
                      <a:cubicBezTo>
                        <a:pt x="0" y="5821"/>
                        <a:pt x="135" y="8073"/>
                        <a:pt x="1076" y="9989"/>
                      </a:cubicBezTo>
                      <a:cubicBezTo>
                        <a:pt x="1479" y="10829"/>
                        <a:pt x="2050" y="11568"/>
                        <a:pt x="2756" y="12173"/>
                      </a:cubicBezTo>
                      <a:cubicBezTo>
                        <a:pt x="3731" y="13081"/>
                        <a:pt x="5008" y="13618"/>
                        <a:pt x="6352" y="13686"/>
                      </a:cubicBezTo>
                      <a:cubicBezTo>
                        <a:pt x="6552" y="13703"/>
                        <a:pt x="6752" y="13711"/>
                        <a:pt x="6951" y="13711"/>
                      </a:cubicBezTo>
                      <a:cubicBezTo>
                        <a:pt x="7926" y="13711"/>
                        <a:pt x="8893" y="13511"/>
                        <a:pt x="9814" y="13148"/>
                      </a:cubicBezTo>
                      <a:cubicBezTo>
                        <a:pt x="12234" y="12072"/>
                        <a:pt x="13847" y="9653"/>
                        <a:pt x="13948" y="6998"/>
                      </a:cubicBezTo>
                      <a:cubicBezTo>
                        <a:pt x="13948" y="4410"/>
                        <a:pt x="12301" y="1116"/>
                        <a:pt x="9612" y="410"/>
                      </a:cubicBezTo>
                      <a:cubicBezTo>
                        <a:pt x="8648" y="151"/>
                        <a:pt x="7662" y="1"/>
                        <a:pt x="670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41"/>
                <p:cNvSpPr/>
                <p:nvPr/>
              </p:nvSpPr>
              <p:spPr>
                <a:xfrm>
                  <a:off x="5058125" y="1146875"/>
                  <a:ext cx="298300" cy="2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2" h="11759" extrusionOk="0">
                      <a:moveTo>
                        <a:pt x="5737" y="1"/>
                      </a:moveTo>
                      <a:cubicBezTo>
                        <a:pt x="3594" y="1"/>
                        <a:pt x="1613" y="887"/>
                        <a:pt x="639" y="3275"/>
                      </a:cubicBezTo>
                      <a:cubicBezTo>
                        <a:pt x="0" y="4989"/>
                        <a:pt x="68" y="6904"/>
                        <a:pt x="908" y="8585"/>
                      </a:cubicBezTo>
                      <a:cubicBezTo>
                        <a:pt x="1244" y="9291"/>
                        <a:pt x="1748" y="9929"/>
                        <a:pt x="2353" y="10467"/>
                      </a:cubicBezTo>
                      <a:cubicBezTo>
                        <a:pt x="3193" y="11206"/>
                        <a:pt x="4269" y="11677"/>
                        <a:pt x="5411" y="11744"/>
                      </a:cubicBezTo>
                      <a:cubicBezTo>
                        <a:pt x="5557" y="11754"/>
                        <a:pt x="5702" y="11758"/>
                        <a:pt x="5848" y="11758"/>
                      </a:cubicBezTo>
                      <a:cubicBezTo>
                        <a:pt x="6709" y="11758"/>
                        <a:pt x="7564" y="11590"/>
                        <a:pt x="8369" y="11273"/>
                      </a:cubicBezTo>
                      <a:cubicBezTo>
                        <a:pt x="10486" y="10332"/>
                        <a:pt x="11864" y="8316"/>
                        <a:pt x="11931" y="5997"/>
                      </a:cubicBezTo>
                      <a:cubicBezTo>
                        <a:pt x="11931" y="3779"/>
                        <a:pt x="10520" y="956"/>
                        <a:pt x="8201" y="351"/>
                      </a:cubicBezTo>
                      <a:cubicBezTo>
                        <a:pt x="7387" y="129"/>
                        <a:pt x="6550" y="1"/>
                        <a:pt x="5737" y="1"/>
                      </a:cubicBezTo>
                      <a:close/>
                    </a:path>
                  </a:pathLst>
                </a:custGeom>
                <a:solidFill>
                  <a:srgbClr val="AEBF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41"/>
                <p:cNvSpPr/>
                <p:nvPr/>
              </p:nvSpPr>
              <p:spPr>
                <a:xfrm>
                  <a:off x="5074925" y="1187550"/>
                  <a:ext cx="252925" cy="1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7" h="7899" extrusionOk="0">
                      <a:moveTo>
                        <a:pt x="10117" y="1"/>
                      </a:moveTo>
                      <a:lnTo>
                        <a:pt x="9680" y="370"/>
                      </a:lnTo>
                      <a:cubicBezTo>
                        <a:pt x="9445" y="606"/>
                        <a:pt x="9008" y="875"/>
                        <a:pt x="8537" y="1244"/>
                      </a:cubicBezTo>
                      <a:cubicBezTo>
                        <a:pt x="8302" y="1446"/>
                        <a:pt x="8033" y="1614"/>
                        <a:pt x="7764" y="1816"/>
                      </a:cubicBezTo>
                      <a:lnTo>
                        <a:pt x="6857" y="2454"/>
                      </a:lnTo>
                      <a:lnTo>
                        <a:pt x="5916" y="3093"/>
                      </a:lnTo>
                      <a:cubicBezTo>
                        <a:pt x="5580" y="3328"/>
                        <a:pt x="5277" y="3563"/>
                        <a:pt x="4941" y="3799"/>
                      </a:cubicBezTo>
                      <a:cubicBezTo>
                        <a:pt x="4302" y="4303"/>
                        <a:pt x="3664" y="4773"/>
                        <a:pt x="3059" y="5210"/>
                      </a:cubicBezTo>
                      <a:cubicBezTo>
                        <a:pt x="2454" y="5647"/>
                        <a:pt x="1883" y="6084"/>
                        <a:pt x="1412" y="6487"/>
                      </a:cubicBezTo>
                      <a:cubicBezTo>
                        <a:pt x="1042" y="6790"/>
                        <a:pt x="673" y="7126"/>
                        <a:pt x="337" y="7462"/>
                      </a:cubicBezTo>
                      <a:cubicBezTo>
                        <a:pt x="236" y="7563"/>
                        <a:pt x="135" y="7664"/>
                        <a:pt x="68" y="7798"/>
                      </a:cubicBezTo>
                      <a:lnTo>
                        <a:pt x="1" y="7899"/>
                      </a:lnTo>
                      <a:lnTo>
                        <a:pt x="1" y="7899"/>
                      </a:lnTo>
                      <a:lnTo>
                        <a:pt x="101" y="7798"/>
                      </a:lnTo>
                      <a:cubicBezTo>
                        <a:pt x="169" y="7731"/>
                        <a:pt x="269" y="7630"/>
                        <a:pt x="404" y="7529"/>
                      </a:cubicBezTo>
                      <a:cubicBezTo>
                        <a:pt x="673" y="7327"/>
                        <a:pt x="1076" y="7025"/>
                        <a:pt x="1580" y="6689"/>
                      </a:cubicBezTo>
                      <a:cubicBezTo>
                        <a:pt x="2051" y="6353"/>
                        <a:pt x="2656" y="5950"/>
                        <a:pt x="3294" y="5546"/>
                      </a:cubicBezTo>
                      <a:cubicBezTo>
                        <a:pt x="3899" y="5109"/>
                        <a:pt x="4571" y="4639"/>
                        <a:pt x="5210" y="4168"/>
                      </a:cubicBezTo>
                      <a:cubicBezTo>
                        <a:pt x="5546" y="3933"/>
                        <a:pt x="5848" y="3664"/>
                        <a:pt x="6151" y="3429"/>
                      </a:cubicBezTo>
                      <a:lnTo>
                        <a:pt x="7092" y="2757"/>
                      </a:lnTo>
                      <a:cubicBezTo>
                        <a:pt x="7394" y="2521"/>
                        <a:pt x="7663" y="2286"/>
                        <a:pt x="7932" y="2085"/>
                      </a:cubicBezTo>
                      <a:cubicBezTo>
                        <a:pt x="8201" y="1849"/>
                        <a:pt x="8470" y="1648"/>
                        <a:pt x="8672" y="1446"/>
                      </a:cubicBezTo>
                      <a:cubicBezTo>
                        <a:pt x="9142" y="1043"/>
                        <a:pt x="9512" y="673"/>
                        <a:pt x="9747" y="438"/>
                      </a:cubicBezTo>
                      <a:lnTo>
                        <a:pt x="10117" y="1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8" name="Google Shape;6088;p41"/>
                <p:cNvSpPr/>
                <p:nvPr/>
              </p:nvSpPr>
              <p:spPr>
                <a:xfrm>
                  <a:off x="5141300" y="1140500"/>
                  <a:ext cx="114300" cy="30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12378" extrusionOk="0">
                      <a:moveTo>
                        <a:pt x="1" y="1"/>
                      </a:moveTo>
                      <a:lnTo>
                        <a:pt x="68" y="370"/>
                      </a:lnTo>
                      <a:cubicBezTo>
                        <a:pt x="101" y="505"/>
                        <a:pt x="135" y="606"/>
                        <a:pt x="169" y="740"/>
                      </a:cubicBezTo>
                      <a:cubicBezTo>
                        <a:pt x="236" y="975"/>
                        <a:pt x="337" y="1211"/>
                        <a:pt x="404" y="1446"/>
                      </a:cubicBezTo>
                      <a:lnTo>
                        <a:pt x="908" y="2891"/>
                      </a:lnTo>
                      <a:lnTo>
                        <a:pt x="1916" y="5748"/>
                      </a:lnTo>
                      <a:cubicBezTo>
                        <a:pt x="2219" y="6689"/>
                        <a:pt x="2555" y="7630"/>
                        <a:pt x="2925" y="8571"/>
                      </a:cubicBezTo>
                      <a:cubicBezTo>
                        <a:pt x="3126" y="9041"/>
                        <a:pt x="3328" y="9512"/>
                        <a:pt x="3496" y="9982"/>
                      </a:cubicBezTo>
                      <a:cubicBezTo>
                        <a:pt x="3698" y="10453"/>
                        <a:pt x="3866" y="10924"/>
                        <a:pt x="4101" y="11360"/>
                      </a:cubicBezTo>
                      <a:cubicBezTo>
                        <a:pt x="4168" y="11528"/>
                        <a:pt x="4269" y="11697"/>
                        <a:pt x="4336" y="11865"/>
                      </a:cubicBezTo>
                      <a:lnTo>
                        <a:pt x="4471" y="12133"/>
                      </a:lnTo>
                      <a:cubicBezTo>
                        <a:pt x="4504" y="12167"/>
                        <a:pt x="4537" y="12200"/>
                        <a:pt x="4538" y="12234"/>
                      </a:cubicBezTo>
                      <a:lnTo>
                        <a:pt x="4538" y="12234"/>
                      </a:lnTo>
                      <a:cubicBezTo>
                        <a:pt x="4537" y="12200"/>
                        <a:pt x="4504" y="12167"/>
                        <a:pt x="4504" y="12100"/>
                      </a:cubicBezTo>
                      <a:cubicBezTo>
                        <a:pt x="4504" y="11999"/>
                        <a:pt x="4471" y="11932"/>
                        <a:pt x="4437" y="11831"/>
                      </a:cubicBezTo>
                      <a:cubicBezTo>
                        <a:pt x="4370" y="11663"/>
                        <a:pt x="4303" y="11461"/>
                        <a:pt x="4235" y="11293"/>
                      </a:cubicBezTo>
                      <a:cubicBezTo>
                        <a:pt x="4067" y="10823"/>
                        <a:pt x="3933" y="10352"/>
                        <a:pt x="3765" y="9848"/>
                      </a:cubicBezTo>
                      <a:cubicBezTo>
                        <a:pt x="3597" y="9378"/>
                        <a:pt x="3462" y="8907"/>
                        <a:pt x="3294" y="8436"/>
                      </a:cubicBezTo>
                      <a:cubicBezTo>
                        <a:pt x="2958" y="7495"/>
                        <a:pt x="2622" y="6521"/>
                        <a:pt x="2286" y="5580"/>
                      </a:cubicBezTo>
                      <a:cubicBezTo>
                        <a:pt x="2118" y="5109"/>
                        <a:pt x="1950" y="4639"/>
                        <a:pt x="1748" y="4168"/>
                      </a:cubicBezTo>
                      <a:cubicBezTo>
                        <a:pt x="1580" y="3698"/>
                        <a:pt x="1412" y="3227"/>
                        <a:pt x="1211" y="2757"/>
                      </a:cubicBezTo>
                      <a:lnTo>
                        <a:pt x="908" y="2051"/>
                      </a:lnTo>
                      <a:cubicBezTo>
                        <a:pt x="807" y="1816"/>
                        <a:pt x="706" y="1580"/>
                        <a:pt x="606" y="1379"/>
                      </a:cubicBezTo>
                      <a:cubicBezTo>
                        <a:pt x="471" y="1143"/>
                        <a:pt x="370" y="908"/>
                        <a:pt x="269" y="673"/>
                      </a:cubicBezTo>
                      <a:cubicBezTo>
                        <a:pt x="169" y="471"/>
                        <a:pt x="68" y="236"/>
                        <a:pt x="1" y="1"/>
                      </a:cubicBezTo>
                      <a:close/>
                      <a:moveTo>
                        <a:pt x="4538" y="12234"/>
                      </a:moveTo>
                      <a:cubicBezTo>
                        <a:pt x="4538" y="12268"/>
                        <a:pt x="4538" y="12301"/>
                        <a:pt x="4538" y="12301"/>
                      </a:cubicBezTo>
                      <a:cubicBezTo>
                        <a:pt x="4538" y="12301"/>
                        <a:pt x="4571" y="12301"/>
                        <a:pt x="4538" y="12234"/>
                      </a:cubicBezTo>
                      <a:close/>
                      <a:moveTo>
                        <a:pt x="4538" y="12301"/>
                      </a:moveTo>
                      <a:cubicBezTo>
                        <a:pt x="4538" y="12329"/>
                        <a:pt x="4516" y="12378"/>
                        <a:pt x="4525" y="12378"/>
                      </a:cubicBezTo>
                      <a:cubicBezTo>
                        <a:pt x="4527" y="12378"/>
                        <a:pt x="4531" y="12375"/>
                        <a:pt x="4538" y="12369"/>
                      </a:cubicBezTo>
                      <a:cubicBezTo>
                        <a:pt x="4538" y="12369"/>
                        <a:pt x="4538" y="12335"/>
                        <a:pt x="4538" y="1230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9" name="Google Shape;6089;p41"/>
                <p:cNvSpPr/>
                <p:nvPr/>
              </p:nvSpPr>
              <p:spPr>
                <a:xfrm>
                  <a:off x="5158100" y="1134625"/>
                  <a:ext cx="80700" cy="31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12537" extrusionOk="0">
                      <a:moveTo>
                        <a:pt x="3227" y="0"/>
                      </a:moveTo>
                      <a:lnTo>
                        <a:pt x="3194" y="135"/>
                      </a:lnTo>
                      <a:cubicBezTo>
                        <a:pt x="3160" y="269"/>
                        <a:pt x="3160" y="404"/>
                        <a:pt x="3126" y="538"/>
                      </a:cubicBezTo>
                      <a:cubicBezTo>
                        <a:pt x="3059" y="908"/>
                        <a:pt x="2891" y="1378"/>
                        <a:pt x="2689" y="1950"/>
                      </a:cubicBezTo>
                      <a:cubicBezTo>
                        <a:pt x="2488" y="2521"/>
                        <a:pt x="2286" y="3193"/>
                        <a:pt x="2051" y="3899"/>
                      </a:cubicBezTo>
                      <a:cubicBezTo>
                        <a:pt x="1816" y="4638"/>
                        <a:pt x="1580" y="5411"/>
                        <a:pt x="1345" y="6184"/>
                      </a:cubicBezTo>
                      <a:cubicBezTo>
                        <a:pt x="1244" y="6554"/>
                        <a:pt x="1143" y="6957"/>
                        <a:pt x="1009" y="7327"/>
                      </a:cubicBezTo>
                      <a:cubicBezTo>
                        <a:pt x="875" y="7730"/>
                        <a:pt x="807" y="8100"/>
                        <a:pt x="707" y="8470"/>
                      </a:cubicBezTo>
                      <a:cubicBezTo>
                        <a:pt x="539" y="9243"/>
                        <a:pt x="404" y="9915"/>
                        <a:pt x="303" y="10520"/>
                      </a:cubicBezTo>
                      <a:cubicBezTo>
                        <a:pt x="202" y="11125"/>
                        <a:pt x="135" y="11629"/>
                        <a:pt x="68" y="11965"/>
                      </a:cubicBezTo>
                      <a:cubicBezTo>
                        <a:pt x="34" y="12335"/>
                        <a:pt x="1" y="12536"/>
                        <a:pt x="1" y="12536"/>
                      </a:cubicBezTo>
                      <a:cubicBezTo>
                        <a:pt x="1" y="12536"/>
                        <a:pt x="68" y="12368"/>
                        <a:pt x="169" y="11999"/>
                      </a:cubicBezTo>
                      <a:cubicBezTo>
                        <a:pt x="236" y="11663"/>
                        <a:pt x="404" y="11192"/>
                        <a:pt x="539" y="10587"/>
                      </a:cubicBezTo>
                      <a:cubicBezTo>
                        <a:pt x="673" y="10016"/>
                        <a:pt x="908" y="9310"/>
                        <a:pt x="1076" y="8604"/>
                      </a:cubicBezTo>
                      <a:cubicBezTo>
                        <a:pt x="1177" y="8235"/>
                        <a:pt x="1278" y="7865"/>
                        <a:pt x="1412" y="7462"/>
                      </a:cubicBezTo>
                      <a:cubicBezTo>
                        <a:pt x="1513" y="7092"/>
                        <a:pt x="1648" y="6722"/>
                        <a:pt x="1748" y="6319"/>
                      </a:cubicBezTo>
                      <a:cubicBezTo>
                        <a:pt x="1883" y="5916"/>
                        <a:pt x="1984" y="5546"/>
                        <a:pt x="2118" y="5176"/>
                      </a:cubicBezTo>
                      <a:cubicBezTo>
                        <a:pt x="2219" y="4773"/>
                        <a:pt x="2320" y="4403"/>
                        <a:pt x="2421" y="4033"/>
                      </a:cubicBezTo>
                      <a:cubicBezTo>
                        <a:pt x="2622" y="3294"/>
                        <a:pt x="2790" y="2622"/>
                        <a:pt x="2925" y="2017"/>
                      </a:cubicBezTo>
                      <a:cubicBezTo>
                        <a:pt x="3059" y="1546"/>
                        <a:pt x="3160" y="1042"/>
                        <a:pt x="3227" y="572"/>
                      </a:cubicBezTo>
                      <a:cubicBezTo>
                        <a:pt x="3227" y="437"/>
                        <a:pt x="3227" y="303"/>
                        <a:pt x="3227" y="135"/>
                      </a:cubicBezTo>
                      <a:lnTo>
                        <a:pt x="3227" y="0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41"/>
                <p:cNvSpPr/>
                <p:nvPr/>
              </p:nvSpPr>
              <p:spPr>
                <a:xfrm>
                  <a:off x="5047200" y="1269900"/>
                  <a:ext cx="319300" cy="3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2" h="1412" extrusionOk="0">
                      <a:moveTo>
                        <a:pt x="12772" y="0"/>
                      </a:moveTo>
                      <a:cubicBezTo>
                        <a:pt x="12704" y="34"/>
                        <a:pt x="12604" y="68"/>
                        <a:pt x="12503" y="68"/>
                      </a:cubicBezTo>
                      <a:lnTo>
                        <a:pt x="11562" y="68"/>
                      </a:lnTo>
                      <a:cubicBezTo>
                        <a:pt x="11058" y="101"/>
                        <a:pt x="10587" y="135"/>
                        <a:pt x="10083" y="202"/>
                      </a:cubicBezTo>
                      <a:cubicBezTo>
                        <a:pt x="9612" y="236"/>
                        <a:pt x="9142" y="269"/>
                        <a:pt x="8638" y="337"/>
                      </a:cubicBezTo>
                      <a:cubicBezTo>
                        <a:pt x="7697" y="437"/>
                        <a:pt x="6722" y="572"/>
                        <a:pt x="5748" y="706"/>
                      </a:cubicBezTo>
                      <a:lnTo>
                        <a:pt x="5042" y="807"/>
                      </a:lnTo>
                      <a:lnTo>
                        <a:pt x="4336" y="874"/>
                      </a:lnTo>
                      <a:cubicBezTo>
                        <a:pt x="3865" y="908"/>
                        <a:pt x="3361" y="908"/>
                        <a:pt x="2891" y="941"/>
                      </a:cubicBezTo>
                      <a:cubicBezTo>
                        <a:pt x="2622" y="975"/>
                        <a:pt x="2387" y="975"/>
                        <a:pt x="2151" y="1009"/>
                      </a:cubicBezTo>
                      <a:cubicBezTo>
                        <a:pt x="1916" y="1042"/>
                        <a:pt x="1647" y="1076"/>
                        <a:pt x="1412" y="1143"/>
                      </a:cubicBezTo>
                      <a:cubicBezTo>
                        <a:pt x="1177" y="1210"/>
                        <a:pt x="942" y="1244"/>
                        <a:pt x="706" y="1278"/>
                      </a:cubicBezTo>
                      <a:cubicBezTo>
                        <a:pt x="605" y="1311"/>
                        <a:pt x="471" y="1311"/>
                        <a:pt x="370" y="1311"/>
                      </a:cubicBezTo>
                      <a:lnTo>
                        <a:pt x="0" y="1345"/>
                      </a:lnTo>
                      <a:cubicBezTo>
                        <a:pt x="236" y="1378"/>
                        <a:pt x="471" y="1412"/>
                        <a:pt x="740" y="1412"/>
                      </a:cubicBezTo>
                      <a:cubicBezTo>
                        <a:pt x="975" y="1412"/>
                        <a:pt x="1210" y="1378"/>
                        <a:pt x="1479" y="1345"/>
                      </a:cubicBezTo>
                      <a:cubicBezTo>
                        <a:pt x="1715" y="1345"/>
                        <a:pt x="1950" y="1278"/>
                        <a:pt x="2185" y="1278"/>
                      </a:cubicBezTo>
                      <a:lnTo>
                        <a:pt x="4370" y="1278"/>
                      </a:lnTo>
                      <a:lnTo>
                        <a:pt x="5109" y="1244"/>
                      </a:lnTo>
                      <a:lnTo>
                        <a:pt x="5815" y="1143"/>
                      </a:lnTo>
                      <a:cubicBezTo>
                        <a:pt x="6789" y="1009"/>
                        <a:pt x="7764" y="874"/>
                        <a:pt x="8705" y="740"/>
                      </a:cubicBezTo>
                      <a:cubicBezTo>
                        <a:pt x="9176" y="673"/>
                        <a:pt x="9646" y="572"/>
                        <a:pt x="10150" y="505"/>
                      </a:cubicBezTo>
                      <a:cubicBezTo>
                        <a:pt x="10621" y="437"/>
                        <a:pt x="11091" y="370"/>
                        <a:pt x="11562" y="269"/>
                      </a:cubicBezTo>
                      <a:cubicBezTo>
                        <a:pt x="11763" y="236"/>
                        <a:pt x="11999" y="202"/>
                        <a:pt x="12200" y="202"/>
                      </a:cubicBezTo>
                      <a:cubicBezTo>
                        <a:pt x="12301" y="168"/>
                        <a:pt x="12402" y="168"/>
                        <a:pt x="12503" y="135"/>
                      </a:cubicBezTo>
                      <a:cubicBezTo>
                        <a:pt x="12604" y="101"/>
                        <a:pt x="12704" y="34"/>
                        <a:pt x="1277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41"/>
                <p:cNvSpPr/>
                <p:nvPr/>
              </p:nvSpPr>
              <p:spPr>
                <a:xfrm>
                  <a:off x="5071575" y="1195125"/>
                  <a:ext cx="268050" cy="19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2" h="7832" extrusionOk="0">
                      <a:moveTo>
                        <a:pt x="0" y="0"/>
                      </a:moveTo>
                      <a:lnTo>
                        <a:pt x="370" y="404"/>
                      </a:lnTo>
                      <a:lnTo>
                        <a:pt x="1445" y="1479"/>
                      </a:lnTo>
                      <a:lnTo>
                        <a:pt x="1781" y="1815"/>
                      </a:lnTo>
                      <a:lnTo>
                        <a:pt x="1983" y="2017"/>
                      </a:lnTo>
                      <a:cubicBezTo>
                        <a:pt x="2050" y="2084"/>
                        <a:pt x="2117" y="2118"/>
                        <a:pt x="2185" y="2185"/>
                      </a:cubicBezTo>
                      <a:cubicBezTo>
                        <a:pt x="2487" y="2386"/>
                        <a:pt x="2790" y="2622"/>
                        <a:pt x="3092" y="2857"/>
                      </a:cubicBezTo>
                      <a:cubicBezTo>
                        <a:pt x="3428" y="3092"/>
                        <a:pt x="3764" y="3294"/>
                        <a:pt x="4100" y="3496"/>
                      </a:cubicBezTo>
                      <a:lnTo>
                        <a:pt x="5142" y="4168"/>
                      </a:lnTo>
                      <a:cubicBezTo>
                        <a:pt x="5512" y="4403"/>
                        <a:pt x="5882" y="4605"/>
                        <a:pt x="6218" y="4840"/>
                      </a:cubicBezTo>
                      <a:cubicBezTo>
                        <a:pt x="6554" y="5075"/>
                        <a:pt x="6890" y="5310"/>
                        <a:pt x="7192" y="5478"/>
                      </a:cubicBezTo>
                      <a:cubicBezTo>
                        <a:pt x="7528" y="5680"/>
                        <a:pt x="7831" y="5915"/>
                        <a:pt x="8133" y="6117"/>
                      </a:cubicBezTo>
                      <a:cubicBezTo>
                        <a:pt x="8469" y="6319"/>
                        <a:pt x="8738" y="6520"/>
                        <a:pt x="8974" y="6688"/>
                      </a:cubicBezTo>
                      <a:cubicBezTo>
                        <a:pt x="9242" y="6890"/>
                        <a:pt x="9478" y="7024"/>
                        <a:pt x="9679" y="7193"/>
                      </a:cubicBezTo>
                      <a:lnTo>
                        <a:pt x="10251" y="7529"/>
                      </a:lnTo>
                      <a:cubicBezTo>
                        <a:pt x="10385" y="7629"/>
                        <a:pt x="10520" y="7697"/>
                        <a:pt x="10620" y="7764"/>
                      </a:cubicBezTo>
                      <a:lnTo>
                        <a:pt x="10721" y="7831"/>
                      </a:lnTo>
                      <a:lnTo>
                        <a:pt x="10620" y="7730"/>
                      </a:lnTo>
                      <a:cubicBezTo>
                        <a:pt x="10520" y="7629"/>
                        <a:pt x="10419" y="7529"/>
                        <a:pt x="10284" y="7461"/>
                      </a:cubicBezTo>
                      <a:lnTo>
                        <a:pt x="9780" y="7024"/>
                      </a:lnTo>
                      <a:lnTo>
                        <a:pt x="9142" y="6487"/>
                      </a:lnTo>
                      <a:cubicBezTo>
                        <a:pt x="8873" y="6251"/>
                        <a:pt x="8637" y="6050"/>
                        <a:pt x="8335" y="5848"/>
                      </a:cubicBezTo>
                      <a:cubicBezTo>
                        <a:pt x="8066" y="5613"/>
                        <a:pt x="7764" y="5378"/>
                        <a:pt x="7428" y="5176"/>
                      </a:cubicBezTo>
                      <a:cubicBezTo>
                        <a:pt x="6789" y="4705"/>
                        <a:pt x="6117" y="4235"/>
                        <a:pt x="5411" y="3798"/>
                      </a:cubicBezTo>
                      <a:lnTo>
                        <a:pt x="4336" y="3159"/>
                      </a:lnTo>
                      <a:cubicBezTo>
                        <a:pt x="4000" y="2958"/>
                        <a:pt x="3663" y="2756"/>
                        <a:pt x="3327" y="2521"/>
                      </a:cubicBezTo>
                      <a:cubicBezTo>
                        <a:pt x="2991" y="2319"/>
                        <a:pt x="2689" y="2118"/>
                        <a:pt x="2386" y="1916"/>
                      </a:cubicBezTo>
                      <a:cubicBezTo>
                        <a:pt x="2319" y="1849"/>
                        <a:pt x="2218" y="1815"/>
                        <a:pt x="2185" y="1782"/>
                      </a:cubicBezTo>
                      <a:lnTo>
                        <a:pt x="1983" y="1613"/>
                      </a:lnTo>
                      <a:lnTo>
                        <a:pt x="1613" y="1277"/>
                      </a:lnTo>
                      <a:cubicBezTo>
                        <a:pt x="1143" y="874"/>
                        <a:pt x="740" y="572"/>
                        <a:pt x="437" y="3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41"/>
                <p:cNvSpPr/>
                <p:nvPr/>
              </p:nvSpPr>
              <p:spPr>
                <a:xfrm>
                  <a:off x="5165675" y="1264850"/>
                  <a:ext cx="60525" cy="6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421" extrusionOk="0">
                      <a:moveTo>
                        <a:pt x="941" y="1"/>
                      </a:moveTo>
                      <a:cubicBezTo>
                        <a:pt x="849" y="247"/>
                        <a:pt x="616" y="408"/>
                        <a:pt x="346" y="408"/>
                      </a:cubicBezTo>
                      <a:cubicBezTo>
                        <a:pt x="320" y="408"/>
                        <a:pt x="295" y="407"/>
                        <a:pt x="269" y="404"/>
                      </a:cubicBezTo>
                      <a:lnTo>
                        <a:pt x="269" y="404"/>
                      </a:lnTo>
                      <a:lnTo>
                        <a:pt x="303" y="438"/>
                      </a:lnTo>
                      <a:cubicBezTo>
                        <a:pt x="437" y="807"/>
                        <a:pt x="471" y="1110"/>
                        <a:pt x="0" y="1211"/>
                      </a:cubicBezTo>
                      <a:cubicBezTo>
                        <a:pt x="404" y="1244"/>
                        <a:pt x="504" y="1580"/>
                        <a:pt x="202" y="1849"/>
                      </a:cubicBezTo>
                      <a:cubicBezTo>
                        <a:pt x="391" y="1736"/>
                        <a:pt x="527" y="1686"/>
                        <a:pt x="625" y="1686"/>
                      </a:cubicBezTo>
                      <a:cubicBezTo>
                        <a:pt x="877" y="1686"/>
                        <a:pt x="884" y="2010"/>
                        <a:pt x="908" y="2421"/>
                      </a:cubicBezTo>
                      <a:cubicBezTo>
                        <a:pt x="1007" y="2137"/>
                        <a:pt x="1119" y="2033"/>
                        <a:pt x="1239" y="2033"/>
                      </a:cubicBezTo>
                      <a:cubicBezTo>
                        <a:pt x="1405" y="2033"/>
                        <a:pt x="1587" y="2227"/>
                        <a:pt x="1782" y="2421"/>
                      </a:cubicBezTo>
                      <a:cubicBezTo>
                        <a:pt x="1754" y="2175"/>
                        <a:pt x="1683" y="1531"/>
                        <a:pt x="1980" y="1531"/>
                      </a:cubicBezTo>
                      <a:cubicBezTo>
                        <a:pt x="2049" y="1531"/>
                        <a:pt x="2138" y="1565"/>
                        <a:pt x="2252" y="1648"/>
                      </a:cubicBezTo>
                      <a:cubicBezTo>
                        <a:pt x="2151" y="1379"/>
                        <a:pt x="2185" y="1076"/>
                        <a:pt x="2420" y="908"/>
                      </a:cubicBezTo>
                      <a:cubicBezTo>
                        <a:pt x="2252" y="740"/>
                        <a:pt x="2286" y="740"/>
                        <a:pt x="2185" y="539"/>
                      </a:cubicBezTo>
                      <a:cubicBezTo>
                        <a:pt x="2137" y="557"/>
                        <a:pt x="2087" y="565"/>
                        <a:pt x="2039" y="565"/>
                      </a:cubicBezTo>
                      <a:cubicBezTo>
                        <a:pt x="1817" y="565"/>
                        <a:pt x="1613" y="390"/>
                        <a:pt x="1613" y="169"/>
                      </a:cubicBezTo>
                      <a:cubicBezTo>
                        <a:pt x="1562" y="191"/>
                        <a:pt x="1511" y="200"/>
                        <a:pt x="1461" y="200"/>
                      </a:cubicBezTo>
                      <a:cubicBezTo>
                        <a:pt x="1278" y="200"/>
                        <a:pt x="1099" y="80"/>
                        <a:pt x="94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41"/>
                <p:cNvSpPr/>
                <p:nvPr/>
              </p:nvSpPr>
              <p:spPr>
                <a:xfrm>
                  <a:off x="5221475" y="1340800"/>
                  <a:ext cx="97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55" extrusionOk="0">
                      <a:moveTo>
                        <a:pt x="171" y="0"/>
                      </a:moveTo>
                      <a:cubicBezTo>
                        <a:pt x="123" y="0"/>
                        <a:pt x="79" y="26"/>
                        <a:pt x="54" y="88"/>
                      </a:cubicBezTo>
                      <a:cubicBezTo>
                        <a:pt x="1" y="221"/>
                        <a:pt x="136" y="354"/>
                        <a:pt x="262" y="354"/>
                      </a:cubicBezTo>
                      <a:cubicBezTo>
                        <a:pt x="295" y="354"/>
                        <a:pt x="328" y="345"/>
                        <a:pt x="356" y="324"/>
                      </a:cubicBezTo>
                      <a:cubicBezTo>
                        <a:pt x="390" y="256"/>
                        <a:pt x="390" y="223"/>
                        <a:pt x="390" y="156"/>
                      </a:cubicBezTo>
                      <a:cubicBezTo>
                        <a:pt x="348" y="71"/>
                        <a:pt x="253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41"/>
                <p:cNvSpPr/>
                <p:nvPr/>
              </p:nvSpPr>
              <p:spPr>
                <a:xfrm>
                  <a:off x="5264250" y="1314425"/>
                  <a:ext cx="10675" cy="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45" extrusionOk="0">
                      <a:moveTo>
                        <a:pt x="258" y="1"/>
                      </a:moveTo>
                      <a:cubicBezTo>
                        <a:pt x="191" y="1"/>
                        <a:pt x="90" y="1"/>
                        <a:pt x="57" y="68"/>
                      </a:cubicBezTo>
                      <a:cubicBezTo>
                        <a:pt x="1" y="179"/>
                        <a:pt x="130" y="245"/>
                        <a:pt x="233" y="245"/>
                      </a:cubicBezTo>
                      <a:cubicBezTo>
                        <a:pt x="254" y="245"/>
                        <a:pt x="275" y="242"/>
                        <a:pt x="292" y="236"/>
                      </a:cubicBezTo>
                      <a:cubicBezTo>
                        <a:pt x="359" y="202"/>
                        <a:pt x="426" y="102"/>
                        <a:pt x="359" y="34"/>
                      </a:cubicBezTo>
                      <a:cubicBezTo>
                        <a:pt x="326" y="1"/>
                        <a:pt x="292" y="1"/>
                        <a:pt x="25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41"/>
                <p:cNvSpPr/>
                <p:nvPr/>
              </p:nvSpPr>
              <p:spPr>
                <a:xfrm>
                  <a:off x="5226175" y="1320275"/>
                  <a:ext cx="962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67" extrusionOk="0">
                      <a:moveTo>
                        <a:pt x="116" y="0"/>
                      </a:moveTo>
                      <a:cubicBezTo>
                        <a:pt x="52" y="0"/>
                        <a:pt x="0" y="29"/>
                        <a:pt x="0" y="103"/>
                      </a:cubicBezTo>
                      <a:cubicBezTo>
                        <a:pt x="0" y="207"/>
                        <a:pt x="118" y="267"/>
                        <a:pt x="217" y="267"/>
                      </a:cubicBezTo>
                      <a:cubicBezTo>
                        <a:pt x="309" y="267"/>
                        <a:pt x="385" y="216"/>
                        <a:pt x="336" y="103"/>
                      </a:cubicBezTo>
                      <a:cubicBezTo>
                        <a:pt x="299" y="46"/>
                        <a:pt x="198" y="0"/>
                        <a:pt x="11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6" name="Google Shape;6096;p41"/>
                <p:cNvSpPr/>
                <p:nvPr/>
              </p:nvSpPr>
              <p:spPr>
                <a:xfrm>
                  <a:off x="5208900" y="1336000"/>
                  <a:ext cx="805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88" extrusionOk="0">
                      <a:moveTo>
                        <a:pt x="220" y="1"/>
                      </a:moveTo>
                      <a:cubicBezTo>
                        <a:pt x="128" y="1"/>
                        <a:pt x="1" y="144"/>
                        <a:pt x="53" y="247"/>
                      </a:cubicBezTo>
                      <a:cubicBezTo>
                        <a:pt x="71" y="275"/>
                        <a:pt x="100" y="287"/>
                        <a:pt x="132" y="287"/>
                      </a:cubicBezTo>
                      <a:cubicBezTo>
                        <a:pt x="215" y="287"/>
                        <a:pt x="321" y="201"/>
                        <a:pt x="321" y="79"/>
                      </a:cubicBezTo>
                      <a:lnTo>
                        <a:pt x="288" y="45"/>
                      </a:lnTo>
                      <a:cubicBezTo>
                        <a:pt x="272" y="14"/>
                        <a:pt x="247" y="1"/>
                        <a:pt x="22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7" name="Google Shape;6097;p41"/>
                <p:cNvSpPr/>
                <p:nvPr/>
              </p:nvSpPr>
              <p:spPr>
                <a:xfrm>
                  <a:off x="5196750" y="1366200"/>
                  <a:ext cx="10725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76" extrusionOk="0">
                      <a:moveTo>
                        <a:pt x="194" y="0"/>
                      </a:moveTo>
                      <a:cubicBezTo>
                        <a:pt x="119" y="0"/>
                        <a:pt x="50" y="35"/>
                        <a:pt x="34" y="114"/>
                      </a:cubicBezTo>
                      <a:cubicBezTo>
                        <a:pt x="1" y="181"/>
                        <a:pt x="34" y="215"/>
                        <a:pt x="102" y="249"/>
                      </a:cubicBezTo>
                      <a:cubicBezTo>
                        <a:pt x="138" y="267"/>
                        <a:pt x="178" y="275"/>
                        <a:pt x="218" y="275"/>
                      </a:cubicBezTo>
                      <a:cubicBezTo>
                        <a:pt x="327" y="275"/>
                        <a:pt x="429" y="213"/>
                        <a:pt x="404" y="114"/>
                      </a:cubicBezTo>
                      <a:cubicBezTo>
                        <a:pt x="369" y="43"/>
                        <a:pt x="277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41"/>
                <p:cNvSpPr/>
                <p:nvPr/>
              </p:nvSpPr>
              <p:spPr>
                <a:xfrm>
                  <a:off x="5217750" y="1326475"/>
                  <a:ext cx="10125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292" extrusionOk="0">
                      <a:moveTo>
                        <a:pt x="273" y="0"/>
                      </a:moveTo>
                      <a:cubicBezTo>
                        <a:pt x="201" y="0"/>
                        <a:pt x="109" y="62"/>
                        <a:pt x="68" y="124"/>
                      </a:cubicBezTo>
                      <a:cubicBezTo>
                        <a:pt x="1" y="191"/>
                        <a:pt x="68" y="292"/>
                        <a:pt x="135" y="292"/>
                      </a:cubicBezTo>
                      <a:cubicBezTo>
                        <a:pt x="169" y="292"/>
                        <a:pt x="203" y="292"/>
                        <a:pt x="236" y="258"/>
                      </a:cubicBezTo>
                      <a:cubicBezTo>
                        <a:pt x="303" y="224"/>
                        <a:pt x="404" y="157"/>
                        <a:pt x="371" y="90"/>
                      </a:cubicBezTo>
                      <a:cubicBezTo>
                        <a:pt x="358" y="25"/>
                        <a:pt x="319" y="0"/>
                        <a:pt x="27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41"/>
                <p:cNvSpPr/>
                <p:nvPr/>
              </p:nvSpPr>
              <p:spPr>
                <a:xfrm>
                  <a:off x="5211000" y="1310150"/>
                  <a:ext cx="12900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291" extrusionOk="0">
                      <a:moveTo>
                        <a:pt x="313" y="0"/>
                      </a:moveTo>
                      <a:cubicBezTo>
                        <a:pt x="172" y="0"/>
                        <a:pt x="1" y="191"/>
                        <a:pt x="137" y="273"/>
                      </a:cubicBezTo>
                      <a:cubicBezTo>
                        <a:pt x="161" y="285"/>
                        <a:pt x="189" y="290"/>
                        <a:pt x="219" y="290"/>
                      </a:cubicBezTo>
                      <a:cubicBezTo>
                        <a:pt x="355" y="290"/>
                        <a:pt x="516" y="175"/>
                        <a:pt x="405" y="37"/>
                      </a:cubicBezTo>
                      <a:cubicBezTo>
                        <a:pt x="379" y="11"/>
                        <a:pt x="347" y="0"/>
                        <a:pt x="3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0" name="Google Shape;6100;p41"/>
                <p:cNvSpPr/>
                <p:nvPr/>
              </p:nvSpPr>
              <p:spPr>
                <a:xfrm>
                  <a:off x="5254300" y="1392275"/>
                  <a:ext cx="787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318" extrusionOk="0">
                      <a:moveTo>
                        <a:pt x="172" y="0"/>
                      </a:moveTo>
                      <a:cubicBezTo>
                        <a:pt x="64" y="0"/>
                        <a:pt x="1" y="193"/>
                        <a:pt x="119" y="281"/>
                      </a:cubicBezTo>
                      <a:lnTo>
                        <a:pt x="152" y="315"/>
                      </a:lnTo>
                      <a:cubicBezTo>
                        <a:pt x="160" y="317"/>
                        <a:pt x="168" y="318"/>
                        <a:pt x="175" y="318"/>
                      </a:cubicBezTo>
                      <a:cubicBezTo>
                        <a:pt x="290" y="318"/>
                        <a:pt x="314" y="76"/>
                        <a:pt x="219" y="12"/>
                      </a:cubicBezTo>
                      <a:cubicBezTo>
                        <a:pt x="203" y="4"/>
                        <a:pt x="187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1" name="Google Shape;6101;p41"/>
                <p:cNvSpPr/>
                <p:nvPr/>
              </p:nvSpPr>
              <p:spPr>
                <a:xfrm>
                  <a:off x="5234950" y="1307200"/>
                  <a:ext cx="9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35" extrusionOk="0">
                      <a:moveTo>
                        <a:pt x="168" y="0"/>
                      </a:moveTo>
                      <a:cubicBezTo>
                        <a:pt x="121" y="0"/>
                        <a:pt x="77" y="25"/>
                        <a:pt x="52" y="88"/>
                      </a:cubicBezTo>
                      <a:cubicBezTo>
                        <a:pt x="1" y="191"/>
                        <a:pt x="127" y="334"/>
                        <a:pt x="250" y="334"/>
                      </a:cubicBezTo>
                      <a:cubicBezTo>
                        <a:pt x="287" y="334"/>
                        <a:pt x="324" y="321"/>
                        <a:pt x="355" y="290"/>
                      </a:cubicBezTo>
                      <a:cubicBezTo>
                        <a:pt x="388" y="256"/>
                        <a:pt x="388" y="189"/>
                        <a:pt x="355" y="155"/>
                      </a:cubicBezTo>
                      <a:cubicBezTo>
                        <a:pt x="334" y="71"/>
                        <a:pt x="247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41"/>
                <p:cNvSpPr/>
                <p:nvPr/>
              </p:nvSpPr>
              <p:spPr>
                <a:xfrm>
                  <a:off x="5166050" y="129762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88" y="1"/>
                      </a:moveTo>
                      <a:cubicBezTo>
                        <a:pt x="187" y="1"/>
                        <a:pt x="86" y="1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9" y="243"/>
                        <a:pt x="321" y="236"/>
                      </a:cubicBezTo>
                      <a:cubicBezTo>
                        <a:pt x="422" y="202"/>
                        <a:pt x="422" y="135"/>
                        <a:pt x="389" y="68"/>
                      </a:cubicBezTo>
                      <a:cubicBezTo>
                        <a:pt x="355" y="1"/>
                        <a:pt x="321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41"/>
                <p:cNvSpPr/>
                <p:nvPr/>
              </p:nvSpPr>
              <p:spPr>
                <a:xfrm>
                  <a:off x="5146350" y="1315225"/>
                  <a:ext cx="952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62" extrusionOk="0">
                      <a:moveTo>
                        <a:pt x="116" y="1"/>
                      </a:moveTo>
                      <a:cubicBezTo>
                        <a:pt x="52" y="1"/>
                        <a:pt x="0" y="29"/>
                        <a:pt x="0" y="103"/>
                      </a:cubicBezTo>
                      <a:cubicBezTo>
                        <a:pt x="0" y="198"/>
                        <a:pt x="140" y="261"/>
                        <a:pt x="244" y="261"/>
                      </a:cubicBezTo>
                      <a:cubicBezTo>
                        <a:pt x="323" y="261"/>
                        <a:pt x="380" y="224"/>
                        <a:pt x="336" y="137"/>
                      </a:cubicBezTo>
                      <a:lnTo>
                        <a:pt x="336" y="103"/>
                      </a:lnTo>
                      <a:cubicBezTo>
                        <a:pt x="299" y="47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4" name="Google Shape;6104;p41"/>
                <p:cNvSpPr/>
                <p:nvPr/>
              </p:nvSpPr>
              <p:spPr>
                <a:xfrm>
                  <a:off x="5283500" y="1293150"/>
                  <a:ext cx="80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287" extrusionOk="0">
                      <a:moveTo>
                        <a:pt x="213" y="1"/>
                      </a:moveTo>
                      <a:cubicBezTo>
                        <a:pt x="113" y="1"/>
                        <a:pt x="0" y="144"/>
                        <a:pt x="26" y="247"/>
                      </a:cubicBezTo>
                      <a:cubicBezTo>
                        <a:pt x="45" y="274"/>
                        <a:pt x="76" y="287"/>
                        <a:pt x="111" y="287"/>
                      </a:cubicBezTo>
                      <a:cubicBezTo>
                        <a:pt x="202" y="287"/>
                        <a:pt x="319" y="200"/>
                        <a:pt x="295" y="79"/>
                      </a:cubicBezTo>
                      <a:lnTo>
                        <a:pt x="295" y="45"/>
                      </a:lnTo>
                      <a:cubicBezTo>
                        <a:pt x="272" y="14"/>
                        <a:pt x="243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5" name="Google Shape;6105;p41"/>
                <p:cNvSpPr/>
                <p:nvPr/>
              </p:nvSpPr>
              <p:spPr>
                <a:xfrm>
                  <a:off x="5301250" y="1346250"/>
                  <a:ext cx="11150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281" extrusionOk="0">
                      <a:moveTo>
                        <a:pt x="202" y="1"/>
                      </a:moveTo>
                      <a:cubicBezTo>
                        <a:pt x="100" y="1"/>
                        <a:pt x="1" y="66"/>
                        <a:pt x="22" y="173"/>
                      </a:cubicBezTo>
                      <a:cubicBezTo>
                        <a:pt x="22" y="240"/>
                        <a:pt x="55" y="274"/>
                        <a:pt x="123" y="274"/>
                      </a:cubicBezTo>
                      <a:cubicBezTo>
                        <a:pt x="140" y="278"/>
                        <a:pt x="159" y="280"/>
                        <a:pt x="178" y="280"/>
                      </a:cubicBezTo>
                      <a:cubicBezTo>
                        <a:pt x="305" y="280"/>
                        <a:pt x="445" y="189"/>
                        <a:pt x="358" y="72"/>
                      </a:cubicBezTo>
                      <a:cubicBezTo>
                        <a:pt x="321" y="23"/>
                        <a:pt x="261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41"/>
                <p:cNvSpPr/>
                <p:nvPr/>
              </p:nvSpPr>
              <p:spPr>
                <a:xfrm>
                  <a:off x="5204325" y="1387825"/>
                  <a:ext cx="757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25" extrusionOk="0">
                      <a:moveTo>
                        <a:pt x="209" y="1"/>
                      </a:moveTo>
                      <a:cubicBezTo>
                        <a:pt x="123" y="1"/>
                        <a:pt x="0" y="85"/>
                        <a:pt x="0" y="190"/>
                      </a:cubicBezTo>
                      <a:cubicBezTo>
                        <a:pt x="0" y="291"/>
                        <a:pt x="67" y="325"/>
                        <a:pt x="135" y="325"/>
                      </a:cubicBezTo>
                      <a:cubicBezTo>
                        <a:pt x="168" y="325"/>
                        <a:pt x="202" y="291"/>
                        <a:pt x="236" y="258"/>
                      </a:cubicBezTo>
                      <a:cubicBezTo>
                        <a:pt x="269" y="190"/>
                        <a:pt x="303" y="89"/>
                        <a:pt x="269" y="22"/>
                      </a:cubicBezTo>
                      <a:cubicBezTo>
                        <a:pt x="254" y="8"/>
                        <a:pt x="233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41"/>
                <p:cNvSpPr/>
                <p:nvPr/>
              </p:nvSpPr>
              <p:spPr>
                <a:xfrm>
                  <a:off x="5207025" y="1263400"/>
                  <a:ext cx="1275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282" extrusionOk="0">
                      <a:moveTo>
                        <a:pt x="319" y="0"/>
                      </a:moveTo>
                      <a:cubicBezTo>
                        <a:pt x="180" y="0"/>
                        <a:pt x="1" y="159"/>
                        <a:pt x="128" y="260"/>
                      </a:cubicBezTo>
                      <a:cubicBezTo>
                        <a:pt x="156" y="275"/>
                        <a:pt x="191" y="281"/>
                        <a:pt x="227" y="281"/>
                      </a:cubicBezTo>
                      <a:cubicBezTo>
                        <a:pt x="360" y="281"/>
                        <a:pt x="509" y="191"/>
                        <a:pt x="430" y="59"/>
                      </a:cubicBezTo>
                      <a:cubicBezTo>
                        <a:pt x="405" y="17"/>
                        <a:pt x="364" y="0"/>
                        <a:pt x="31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41"/>
                <p:cNvSpPr/>
                <p:nvPr/>
              </p:nvSpPr>
              <p:spPr>
                <a:xfrm>
                  <a:off x="5275275" y="1354200"/>
                  <a:ext cx="8550" cy="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336" extrusionOk="0">
                      <a:moveTo>
                        <a:pt x="151" y="1"/>
                      </a:moveTo>
                      <a:cubicBezTo>
                        <a:pt x="36" y="1"/>
                        <a:pt x="1" y="206"/>
                        <a:pt x="86" y="292"/>
                      </a:cubicBezTo>
                      <a:lnTo>
                        <a:pt x="120" y="325"/>
                      </a:lnTo>
                      <a:cubicBezTo>
                        <a:pt x="136" y="332"/>
                        <a:pt x="152" y="335"/>
                        <a:pt x="167" y="335"/>
                      </a:cubicBezTo>
                      <a:cubicBezTo>
                        <a:pt x="299" y="335"/>
                        <a:pt x="342" y="83"/>
                        <a:pt x="221" y="23"/>
                      </a:cubicBezTo>
                      <a:cubicBezTo>
                        <a:pt x="195" y="7"/>
                        <a:pt x="171" y="1"/>
                        <a:pt x="15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9" name="Google Shape;6109;p41"/>
                <p:cNvSpPr/>
                <p:nvPr/>
              </p:nvSpPr>
              <p:spPr>
                <a:xfrm>
                  <a:off x="5165875" y="1313525"/>
                  <a:ext cx="9050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67" extrusionOk="0">
                      <a:moveTo>
                        <a:pt x="238" y="0"/>
                      </a:moveTo>
                      <a:cubicBezTo>
                        <a:pt x="112" y="0"/>
                        <a:pt x="0" y="244"/>
                        <a:pt x="127" y="339"/>
                      </a:cubicBezTo>
                      <a:cubicBezTo>
                        <a:pt x="152" y="358"/>
                        <a:pt x="176" y="366"/>
                        <a:pt x="199" y="366"/>
                      </a:cubicBezTo>
                      <a:cubicBezTo>
                        <a:pt x="296" y="366"/>
                        <a:pt x="362" y="213"/>
                        <a:pt x="362" y="104"/>
                      </a:cubicBezTo>
                      <a:cubicBezTo>
                        <a:pt x="362" y="70"/>
                        <a:pt x="328" y="3"/>
                        <a:pt x="261" y="3"/>
                      </a:cubicBezTo>
                      <a:cubicBezTo>
                        <a:pt x="253" y="1"/>
                        <a:pt x="245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0" name="Google Shape;6110;p41"/>
                <p:cNvSpPr/>
                <p:nvPr/>
              </p:nvSpPr>
              <p:spPr>
                <a:xfrm>
                  <a:off x="5152225" y="1299400"/>
                  <a:ext cx="8425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67" extrusionOk="0">
                      <a:moveTo>
                        <a:pt x="204" y="0"/>
                      </a:moveTo>
                      <a:cubicBezTo>
                        <a:pt x="169" y="0"/>
                        <a:pt x="132" y="18"/>
                        <a:pt x="101" y="64"/>
                      </a:cubicBezTo>
                      <a:cubicBezTo>
                        <a:pt x="34" y="131"/>
                        <a:pt x="1" y="366"/>
                        <a:pt x="169" y="366"/>
                      </a:cubicBezTo>
                      <a:cubicBezTo>
                        <a:pt x="269" y="333"/>
                        <a:pt x="303" y="232"/>
                        <a:pt x="303" y="165"/>
                      </a:cubicBezTo>
                      <a:cubicBezTo>
                        <a:pt x="337" y="131"/>
                        <a:pt x="337" y="98"/>
                        <a:pt x="303" y="64"/>
                      </a:cubicBezTo>
                      <a:cubicBezTo>
                        <a:pt x="285" y="27"/>
                        <a:pt x="246" y="0"/>
                        <a:pt x="20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41"/>
                <p:cNvSpPr/>
                <p:nvPr/>
              </p:nvSpPr>
              <p:spPr>
                <a:xfrm>
                  <a:off x="5143225" y="1373950"/>
                  <a:ext cx="987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346" extrusionOk="0">
                      <a:moveTo>
                        <a:pt x="278" y="1"/>
                      </a:moveTo>
                      <a:cubicBezTo>
                        <a:pt x="157" y="1"/>
                        <a:pt x="0" y="138"/>
                        <a:pt x="92" y="275"/>
                      </a:cubicBezTo>
                      <a:cubicBezTo>
                        <a:pt x="112" y="325"/>
                        <a:pt x="147" y="345"/>
                        <a:pt x="186" y="345"/>
                      </a:cubicBezTo>
                      <a:cubicBezTo>
                        <a:pt x="279" y="345"/>
                        <a:pt x="394" y="235"/>
                        <a:pt x="394" y="140"/>
                      </a:cubicBezTo>
                      <a:lnTo>
                        <a:pt x="394" y="107"/>
                      </a:lnTo>
                      <a:cubicBezTo>
                        <a:pt x="383" y="31"/>
                        <a:pt x="335" y="1"/>
                        <a:pt x="27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2" name="Google Shape;6112;p41"/>
                <p:cNvSpPr/>
                <p:nvPr/>
              </p:nvSpPr>
              <p:spPr>
                <a:xfrm>
                  <a:off x="5170700" y="1338350"/>
                  <a:ext cx="76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287" extrusionOk="0">
                      <a:moveTo>
                        <a:pt x="111" y="1"/>
                      </a:moveTo>
                      <a:cubicBezTo>
                        <a:pt x="51" y="1"/>
                        <a:pt x="1" y="45"/>
                        <a:pt x="1" y="153"/>
                      </a:cubicBezTo>
                      <a:cubicBezTo>
                        <a:pt x="1" y="231"/>
                        <a:pt x="103" y="286"/>
                        <a:pt x="188" y="286"/>
                      </a:cubicBezTo>
                      <a:cubicBezTo>
                        <a:pt x="250" y="286"/>
                        <a:pt x="303" y="257"/>
                        <a:pt x="303" y="186"/>
                      </a:cubicBezTo>
                      <a:lnTo>
                        <a:pt x="303" y="153"/>
                      </a:lnTo>
                      <a:cubicBezTo>
                        <a:pt x="267" y="62"/>
                        <a:pt x="182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3" name="Google Shape;6113;p41"/>
                <p:cNvSpPr/>
                <p:nvPr/>
              </p:nvSpPr>
              <p:spPr>
                <a:xfrm>
                  <a:off x="5242125" y="1371875"/>
                  <a:ext cx="9050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40" extrusionOk="0">
                      <a:moveTo>
                        <a:pt x="221" y="1"/>
                      </a:moveTo>
                      <a:cubicBezTo>
                        <a:pt x="142" y="1"/>
                        <a:pt x="55" y="72"/>
                        <a:pt x="34" y="156"/>
                      </a:cubicBezTo>
                      <a:cubicBezTo>
                        <a:pt x="1" y="190"/>
                        <a:pt x="1" y="257"/>
                        <a:pt x="34" y="291"/>
                      </a:cubicBezTo>
                      <a:cubicBezTo>
                        <a:pt x="68" y="325"/>
                        <a:pt x="107" y="339"/>
                        <a:pt x="145" y="339"/>
                      </a:cubicBezTo>
                      <a:cubicBezTo>
                        <a:pt x="256" y="339"/>
                        <a:pt x="362" y="214"/>
                        <a:pt x="337" y="89"/>
                      </a:cubicBezTo>
                      <a:cubicBezTo>
                        <a:pt x="312" y="26"/>
                        <a:pt x="268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41"/>
                <p:cNvSpPr/>
                <p:nvPr/>
              </p:nvSpPr>
              <p:spPr>
                <a:xfrm>
                  <a:off x="5174075" y="1346350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168" y="1"/>
                      </a:moveTo>
                      <a:cubicBezTo>
                        <a:pt x="135" y="1"/>
                        <a:pt x="101" y="1"/>
                        <a:pt x="68" y="34"/>
                      </a:cubicBezTo>
                      <a:cubicBezTo>
                        <a:pt x="0" y="102"/>
                        <a:pt x="34" y="169"/>
                        <a:pt x="135" y="236"/>
                      </a:cubicBezTo>
                      <a:cubicBezTo>
                        <a:pt x="157" y="244"/>
                        <a:pt x="185" y="248"/>
                        <a:pt x="214" y="248"/>
                      </a:cubicBezTo>
                      <a:cubicBezTo>
                        <a:pt x="313" y="248"/>
                        <a:pt x="422" y="198"/>
                        <a:pt x="370" y="68"/>
                      </a:cubicBezTo>
                      <a:cubicBezTo>
                        <a:pt x="370" y="1"/>
                        <a:pt x="236" y="1"/>
                        <a:pt x="16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41"/>
                <p:cNvSpPr/>
                <p:nvPr/>
              </p:nvSpPr>
              <p:spPr>
                <a:xfrm>
                  <a:off x="5182000" y="1333550"/>
                  <a:ext cx="9750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6" extrusionOk="0">
                      <a:moveTo>
                        <a:pt x="246" y="0"/>
                      </a:moveTo>
                      <a:cubicBezTo>
                        <a:pt x="171" y="0"/>
                        <a:pt x="87" y="42"/>
                        <a:pt x="53" y="110"/>
                      </a:cubicBezTo>
                      <a:cubicBezTo>
                        <a:pt x="0" y="215"/>
                        <a:pt x="95" y="265"/>
                        <a:pt x="197" y="265"/>
                      </a:cubicBezTo>
                      <a:cubicBezTo>
                        <a:pt x="290" y="265"/>
                        <a:pt x="389" y="223"/>
                        <a:pt x="389" y="143"/>
                      </a:cubicBezTo>
                      <a:cubicBezTo>
                        <a:pt x="389" y="42"/>
                        <a:pt x="322" y="0"/>
                        <a:pt x="24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41"/>
                <p:cNvSpPr/>
                <p:nvPr/>
              </p:nvSpPr>
              <p:spPr>
                <a:xfrm>
                  <a:off x="5180175" y="1405325"/>
                  <a:ext cx="8575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04" extrusionOk="0">
                      <a:moveTo>
                        <a:pt x="93" y="1"/>
                      </a:moveTo>
                      <a:cubicBezTo>
                        <a:pt x="68" y="1"/>
                        <a:pt x="44" y="9"/>
                        <a:pt x="25" y="28"/>
                      </a:cubicBezTo>
                      <a:lnTo>
                        <a:pt x="25" y="95"/>
                      </a:lnTo>
                      <a:cubicBezTo>
                        <a:pt x="1" y="217"/>
                        <a:pt x="100" y="304"/>
                        <a:pt x="182" y="304"/>
                      </a:cubicBezTo>
                      <a:cubicBezTo>
                        <a:pt x="213" y="304"/>
                        <a:pt x="242" y="291"/>
                        <a:pt x="260" y="263"/>
                      </a:cubicBezTo>
                      <a:cubicBezTo>
                        <a:pt x="342" y="154"/>
                        <a:pt x="203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41"/>
                <p:cNvSpPr/>
                <p:nvPr/>
              </p:nvSpPr>
              <p:spPr>
                <a:xfrm>
                  <a:off x="5160150" y="12733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60" y="0"/>
                      </a:moveTo>
                      <a:cubicBezTo>
                        <a:pt x="116" y="0"/>
                        <a:pt x="76" y="19"/>
                        <a:pt x="53" y="65"/>
                      </a:cubicBezTo>
                      <a:cubicBezTo>
                        <a:pt x="0" y="198"/>
                        <a:pt x="136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89" y="267"/>
                        <a:pt x="389" y="200"/>
                        <a:pt x="389" y="132"/>
                      </a:cubicBezTo>
                      <a:cubicBezTo>
                        <a:pt x="345" y="66"/>
                        <a:pt x="244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41"/>
                <p:cNvSpPr/>
                <p:nvPr/>
              </p:nvSpPr>
              <p:spPr>
                <a:xfrm>
                  <a:off x="5224475" y="1240500"/>
                  <a:ext cx="84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25" extrusionOk="0">
                      <a:moveTo>
                        <a:pt x="169" y="0"/>
                      </a:moveTo>
                      <a:cubicBezTo>
                        <a:pt x="135" y="0"/>
                        <a:pt x="102" y="34"/>
                        <a:pt x="68" y="67"/>
                      </a:cubicBezTo>
                      <a:cubicBezTo>
                        <a:pt x="34" y="135"/>
                        <a:pt x="1" y="235"/>
                        <a:pt x="68" y="303"/>
                      </a:cubicBezTo>
                      <a:cubicBezTo>
                        <a:pt x="75" y="317"/>
                        <a:pt x="91" y="324"/>
                        <a:pt x="111" y="324"/>
                      </a:cubicBezTo>
                      <a:cubicBezTo>
                        <a:pt x="180" y="324"/>
                        <a:pt x="303" y="240"/>
                        <a:pt x="303" y="135"/>
                      </a:cubicBezTo>
                      <a:cubicBezTo>
                        <a:pt x="337" y="34"/>
                        <a:pt x="270" y="0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9" name="Google Shape;6119;p41"/>
                <p:cNvSpPr/>
                <p:nvPr/>
              </p:nvSpPr>
              <p:spPr>
                <a:xfrm>
                  <a:off x="5129100" y="1276300"/>
                  <a:ext cx="967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54" extrusionOk="0">
                      <a:moveTo>
                        <a:pt x="149" y="0"/>
                      </a:moveTo>
                      <a:cubicBezTo>
                        <a:pt x="78" y="0"/>
                        <a:pt x="18" y="35"/>
                        <a:pt x="18" y="114"/>
                      </a:cubicBezTo>
                      <a:cubicBezTo>
                        <a:pt x="1" y="202"/>
                        <a:pt x="111" y="253"/>
                        <a:pt x="212" y="253"/>
                      </a:cubicBezTo>
                      <a:cubicBezTo>
                        <a:pt x="303" y="253"/>
                        <a:pt x="386" y="210"/>
                        <a:pt x="354" y="114"/>
                      </a:cubicBezTo>
                      <a:cubicBezTo>
                        <a:pt x="319" y="43"/>
                        <a:pt x="227" y="0"/>
                        <a:pt x="14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0" name="Google Shape;6120;p41"/>
                <p:cNvSpPr/>
                <p:nvPr/>
              </p:nvSpPr>
              <p:spPr>
                <a:xfrm>
                  <a:off x="5163350" y="1263750"/>
                  <a:ext cx="7975" cy="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303" extrusionOk="0">
                      <a:moveTo>
                        <a:pt x="213" y="0"/>
                      </a:moveTo>
                      <a:cubicBezTo>
                        <a:pt x="113" y="0"/>
                        <a:pt x="0" y="143"/>
                        <a:pt x="26" y="246"/>
                      </a:cubicBezTo>
                      <a:cubicBezTo>
                        <a:pt x="46" y="286"/>
                        <a:pt x="80" y="302"/>
                        <a:pt x="117" y="302"/>
                      </a:cubicBezTo>
                      <a:cubicBezTo>
                        <a:pt x="208" y="302"/>
                        <a:pt x="319" y="207"/>
                        <a:pt x="295" y="112"/>
                      </a:cubicBezTo>
                      <a:lnTo>
                        <a:pt x="295" y="45"/>
                      </a:lnTo>
                      <a:cubicBezTo>
                        <a:pt x="271" y="14"/>
                        <a:pt x="243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1" name="Google Shape;6121;p41"/>
                <p:cNvSpPr/>
                <p:nvPr/>
              </p:nvSpPr>
              <p:spPr>
                <a:xfrm>
                  <a:off x="5203475" y="1254175"/>
                  <a:ext cx="9675" cy="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50" extrusionOk="0">
                      <a:moveTo>
                        <a:pt x="152" y="0"/>
                      </a:moveTo>
                      <a:cubicBezTo>
                        <a:pt x="124" y="0"/>
                        <a:pt x="96" y="7"/>
                        <a:pt x="68" y="24"/>
                      </a:cubicBezTo>
                      <a:cubicBezTo>
                        <a:pt x="34" y="24"/>
                        <a:pt x="1" y="92"/>
                        <a:pt x="1" y="159"/>
                      </a:cubicBezTo>
                      <a:cubicBezTo>
                        <a:pt x="24" y="254"/>
                        <a:pt x="115" y="349"/>
                        <a:pt x="202" y="349"/>
                      </a:cubicBezTo>
                      <a:cubicBezTo>
                        <a:pt x="238" y="349"/>
                        <a:pt x="274" y="333"/>
                        <a:pt x="303" y="293"/>
                      </a:cubicBezTo>
                      <a:cubicBezTo>
                        <a:pt x="387" y="182"/>
                        <a:pt x="285" y="0"/>
                        <a:pt x="15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2" name="Google Shape;6122;p41"/>
                <p:cNvSpPr/>
                <p:nvPr/>
              </p:nvSpPr>
              <p:spPr>
                <a:xfrm>
                  <a:off x="5246325" y="1251375"/>
                  <a:ext cx="10100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97" extrusionOk="0">
                      <a:moveTo>
                        <a:pt x="254" y="1"/>
                      </a:moveTo>
                      <a:cubicBezTo>
                        <a:pt x="185" y="1"/>
                        <a:pt x="106" y="46"/>
                        <a:pt x="68" y="103"/>
                      </a:cubicBezTo>
                      <a:cubicBezTo>
                        <a:pt x="1" y="170"/>
                        <a:pt x="34" y="271"/>
                        <a:pt x="102" y="271"/>
                      </a:cubicBezTo>
                      <a:cubicBezTo>
                        <a:pt x="135" y="288"/>
                        <a:pt x="160" y="296"/>
                        <a:pt x="181" y="296"/>
                      </a:cubicBezTo>
                      <a:cubicBezTo>
                        <a:pt x="202" y="296"/>
                        <a:pt x="219" y="288"/>
                        <a:pt x="236" y="271"/>
                      </a:cubicBezTo>
                      <a:cubicBezTo>
                        <a:pt x="303" y="237"/>
                        <a:pt x="404" y="170"/>
                        <a:pt x="370" y="103"/>
                      </a:cubicBezTo>
                      <a:cubicBezTo>
                        <a:pt x="356" y="29"/>
                        <a:pt x="308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3" name="Google Shape;6123;p41"/>
                <p:cNvSpPr/>
                <p:nvPr/>
              </p:nvSpPr>
              <p:spPr>
                <a:xfrm>
                  <a:off x="5255775" y="1301200"/>
                  <a:ext cx="1272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282" extrusionOk="0">
                      <a:moveTo>
                        <a:pt x="318" y="1"/>
                      </a:moveTo>
                      <a:cubicBezTo>
                        <a:pt x="179" y="1"/>
                        <a:pt x="0" y="159"/>
                        <a:pt x="127" y="261"/>
                      </a:cubicBezTo>
                      <a:lnTo>
                        <a:pt x="160" y="261"/>
                      </a:lnTo>
                      <a:cubicBezTo>
                        <a:pt x="189" y="275"/>
                        <a:pt x="222" y="282"/>
                        <a:pt x="256" y="282"/>
                      </a:cubicBezTo>
                      <a:cubicBezTo>
                        <a:pt x="380" y="282"/>
                        <a:pt x="509" y="191"/>
                        <a:pt x="429" y="59"/>
                      </a:cubicBezTo>
                      <a:cubicBezTo>
                        <a:pt x="404" y="18"/>
                        <a:pt x="363" y="1"/>
                        <a:pt x="31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4" name="Google Shape;6124;p41"/>
                <p:cNvSpPr/>
                <p:nvPr/>
              </p:nvSpPr>
              <p:spPr>
                <a:xfrm>
                  <a:off x="5272875" y="1246000"/>
                  <a:ext cx="99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240" extrusionOk="0">
                      <a:moveTo>
                        <a:pt x="171" y="0"/>
                      </a:moveTo>
                      <a:cubicBezTo>
                        <a:pt x="119" y="0"/>
                        <a:pt x="70" y="15"/>
                        <a:pt x="48" y="49"/>
                      </a:cubicBezTo>
                      <a:cubicBezTo>
                        <a:pt x="0" y="144"/>
                        <a:pt x="104" y="239"/>
                        <a:pt x="204" y="239"/>
                      </a:cubicBezTo>
                      <a:cubicBezTo>
                        <a:pt x="246" y="239"/>
                        <a:pt x="287" y="223"/>
                        <a:pt x="317" y="183"/>
                      </a:cubicBezTo>
                      <a:lnTo>
                        <a:pt x="350" y="150"/>
                      </a:lnTo>
                      <a:cubicBezTo>
                        <a:pt x="395" y="60"/>
                        <a:pt x="276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5" name="Google Shape;6125;p41"/>
                <p:cNvSpPr/>
                <p:nvPr/>
              </p:nvSpPr>
              <p:spPr>
                <a:xfrm>
                  <a:off x="5154750" y="1284175"/>
                  <a:ext cx="10950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63" extrusionOk="0">
                      <a:moveTo>
                        <a:pt x="303" y="1"/>
                      </a:moveTo>
                      <a:cubicBezTo>
                        <a:pt x="168" y="1"/>
                        <a:pt x="0" y="270"/>
                        <a:pt x="168" y="337"/>
                      </a:cubicBezTo>
                      <a:cubicBezTo>
                        <a:pt x="185" y="354"/>
                        <a:pt x="210" y="362"/>
                        <a:pt x="236" y="362"/>
                      </a:cubicBezTo>
                      <a:cubicBezTo>
                        <a:pt x="261" y="362"/>
                        <a:pt x="286" y="354"/>
                        <a:pt x="303" y="337"/>
                      </a:cubicBezTo>
                      <a:cubicBezTo>
                        <a:pt x="404" y="236"/>
                        <a:pt x="437" y="34"/>
                        <a:pt x="30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6" name="Google Shape;6126;p41"/>
                <p:cNvSpPr/>
                <p:nvPr/>
              </p:nvSpPr>
              <p:spPr>
                <a:xfrm>
                  <a:off x="5137100" y="1296775"/>
                  <a:ext cx="842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41" extrusionOk="0">
                      <a:moveTo>
                        <a:pt x="135" y="1"/>
                      </a:moveTo>
                      <a:cubicBezTo>
                        <a:pt x="1" y="35"/>
                        <a:pt x="68" y="236"/>
                        <a:pt x="135" y="303"/>
                      </a:cubicBezTo>
                      <a:cubicBezTo>
                        <a:pt x="174" y="329"/>
                        <a:pt x="207" y="340"/>
                        <a:pt x="236" y="340"/>
                      </a:cubicBezTo>
                      <a:cubicBezTo>
                        <a:pt x="282" y="340"/>
                        <a:pt x="316" y="311"/>
                        <a:pt x="337" y="270"/>
                      </a:cubicBezTo>
                      <a:cubicBezTo>
                        <a:pt x="337" y="203"/>
                        <a:pt x="337" y="169"/>
                        <a:pt x="337" y="135"/>
                      </a:cubicBezTo>
                      <a:cubicBezTo>
                        <a:pt x="303" y="68"/>
                        <a:pt x="23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7" name="Google Shape;6127;p41"/>
                <p:cNvSpPr/>
                <p:nvPr/>
              </p:nvSpPr>
              <p:spPr>
                <a:xfrm>
                  <a:off x="5101675" y="1317725"/>
                  <a:ext cx="9250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67" extrusionOk="0">
                      <a:moveTo>
                        <a:pt x="202" y="0"/>
                      </a:moveTo>
                      <a:cubicBezTo>
                        <a:pt x="193" y="0"/>
                        <a:pt x="184" y="1"/>
                        <a:pt x="174" y="3"/>
                      </a:cubicBezTo>
                      <a:cubicBezTo>
                        <a:pt x="1" y="61"/>
                        <a:pt x="76" y="366"/>
                        <a:pt x="207" y="366"/>
                      </a:cubicBezTo>
                      <a:cubicBezTo>
                        <a:pt x="228" y="366"/>
                        <a:pt x="251" y="358"/>
                        <a:pt x="275" y="339"/>
                      </a:cubicBezTo>
                      <a:cubicBezTo>
                        <a:pt x="370" y="244"/>
                        <a:pt x="346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8" name="Google Shape;6128;p41"/>
                <p:cNvSpPr/>
                <p:nvPr/>
              </p:nvSpPr>
              <p:spPr>
                <a:xfrm>
                  <a:off x="5127500" y="1314500"/>
                  <a:ext cx="10775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261" extrusionOk="0">
                      <a:moveTo>
                        <a:pt x="164" y="1"/>
                      </a:moveTo>
                      <a:cubicBezTo>
                        <a:pt x="133" y="1"/>
                        <a:pt x="104" y="10"/>
                        <a:pt x="82" y="31"/>
                      </a:cubicBezTo>
                      <a:cubicBezTo>
                        <a:pt x="1" y="113"/>
                        <a:pt x="95" y="260"/>
                        <a:pt x="223" y="260"/>
                      </a:cubicBezTo>
                      <a:cubicBezTo>
                        <a:pt x="253" y="260"/>
                        <a:pt x="285" y="252"/>
                        <a:pt x="317" y="233"/>
                      </a:cubicBezTo>
                      <a:lnTo>
                        <a:pt x="351" y="233"/>
                      </a:lnTo>
                      <a:cubicBezTo>
                        <a:pt x="430" y="127"/>
                        <a:pt x="281" y="1"/>
                        <a:pt x="16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9" name="Google Shape;6129;p41"/>
                <p:cNvSpPr/>
                <p:nvPr/>
              </p:nvSpPr>
              <p:spPr>
                <a:xfrm>
                  <a:off x="5261575" y="1218650"/>
                  <a:ext cx="9150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4" extrusionOk="0">
                      <a:moveTo>
                        <a:pt x="130" y="0"/>
                      </a:moveTo>
                      <a:cubicBezTo>
                        <a:pt x="96" y="0"/>
                        <a:pt x="29" y="34"/>
                        <a:pt x="29" y="101"/>
                      </a:cubicBezTo>
                      <a:cubicBezTo>
                        <a:pt x="0" y="217"/>
                        <a:pt x="46" y="383"/>
                        <a:pt x="168" y="383"/>
                      </a:cubicBezTo>
                      <a:cubicBezTo>
                        <a:pt x="187" y="383"/>
                        <a:pt x="208" y="379"/>
                        <a:pt x="231" y="370"/>
                      </a:cubicBezTo>
                      <a:cubicBezTo>
                        <a:pt x="365" y="303"/>
                        <a:pt x="332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0" name="Google Shape;6130;p41"/>
                <p:cNvSpPr/>
                <p:nvPr/>
              </p:nvSpPr>
              <p:spPr>
                <a:xfrm>
                  <a:off x="5116925" y="1250350"/>
                  <a:ext cx="10950" cy="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21" extrusionOk="0">
                      <a:moveTo>
                        <a:pt x="138" y="0"/>
                      </a:moveTo>
                      <a:cubicBezTo>
                        <a:pt x="57" y="0"/>
                        <a:pt x="35" y="55"/>
                        <a:pt x="35" y="110"/>
                      </a:cubicBezTo>
                      <a:cubicBezTo>
                        <a:pt x="1" y="144"/>
                        <a:pt x="35" y="177"/>
                        <a:pt x="68" y="211"/>
                      </a:cubicBezTo>
                      <a:cubicBezTo>
                        <a:pt x="96" y="266"/>
                        <a:pt x="168" y="321"/>
                        <a:pt x="230" y="321"/>
                      </a:cubicBezTo>
                      <a:cubicBezTo>
                        <a:pt x="244" y="321"/>
                        <a:pt x="258" y="318"/>
                        <a:pt x="270" y="312"/>
                      </a:cubicBezTo>
                      <a:cubicBezTo>
                        <a:pt x="438" y="245"/>
                        <a:pt x="303" y="77"/>
                        <a:pt x="203" y="9"/>
                      </a:cubicBezTo>
                      <a:cubicBezTo>
                        <a:pt x="178" y="3"/>
                        <a:pt x="157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1" name="Google Shape;6131;p41"/>
                <p:cNvSpPr/>
                <p:nvPr/>
              </p:nvSpPr>
              <p:spPr>
                <a:xfrm>
                  <a:off x="5212050" y="1239525"/>
                  <a:ext cx="9300" cy="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349" extrusionOk="0">
                      <a:moveTo>
                        <a:pt x="113" y="1"/>
                      </a:moveTo>
                      <a:cubicBezTo>
                        <a:pt x="76" y="1"/>
                        <a:pt x="44" y="22"/>
                        <a:pt x="27" y="73"/>
                      </a:cubicBezTo>
                      <a:cubicBezTo>
                        <a:pt x="1" y="179"/>
                        <a:pt x="100" y="348"/>
                        <a:pt x="209" y="348"/>
                      </a:cubicBezTo>
                      <a:cubicBezTo>
                        <a:pt x="238" y="348"/>
                        <a:pt x="268" y="336"/>
                        <a:pt x="296" y="308"/>
                      </a:cubicBezTo>
                      <a:cubicBezTo>
                        <a:pt x="372" y="183"/>
                        <a:pt x="222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2" name="Google Shape;6132;p41"/>
                <p:cNvSpPr/>
                <p:nvPr/>
              </p:nvSpPr>
              <p:spPr>
                <a:xfrm>
                  <a:off x="5235400" y="1256300"/>
                  <a:ext cx="8950" cy="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55" extrusionOk="0">
                      <a:moveTo>
                        <a:pt x="172" y="1"/>
                      </a:moveTo>
                      <a:cubicBezTo>
                        <a:pt x="115" y="1"/>
                        <a:pt x="60" y="23"/>
                        <a:pt x="34" y="74"/>
                      </a:cubicBezTo>
                      <a:lnTo>
                        <a:pt x="1" y="141"/>
                      </a:lnTo>
                      <a:cubicBezTo>
                        <a:pt x="1" y="221"/>
                        <a:pt x="68" y="255"/>
                        <a:pt x="143" y="255"/>
                      </a:cubicBezTo>
                      <a:cubicBezTo>
                        <a:pt x="227" y="255"/>
                        <a:pt x="319" y="212"/>
                        <a:pt x="337" y="141"/>
                      </a:cubicBezTo>
                      <a:cubicBezTo>
                        <a:pt x="358" y="58"/>
                        <a:pt x="263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3" name="Google Shape;6133;p41"/>
                <p:cNvSpPr/>
                <p:nvPr/>
              </p:nvSpPr>
              <p:spPr>
                <a:xfrm>
                  <a:off x="5171550" y="1252975"/>
                  <a:ext cx="1067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83" extrusionOk="0">
                      <a:moveTo>
                        <a:pt x="213" y="1"/>
                      </a:moveTo>
                      <a:cubicBezTo>
                        <a:pt x="108" y="1"/>
                        <a:pt x="1" y="67"/>
                        <a:pt x="1" y="173"/>
                      </a:cubicBezTo>
                      <a:cubicBezTo>
                        <a:pt x="34" y="207"/>
                        <a:pt x="68" y="274"/>
                        <a:pt x="135" y="274"/>
                      </a:cubicBezTo>
                      <a:cubicBezTo>
                        <a:pt x="152" y="280"/>
                        <a:pt x="171" y="283"/>
                        <a:pt x="192" y="283"/>
                      </a:cubicBezTo>
                      <a:cubicBezTo>
                        <a:pt x="296" y="283"/>
                        <a:pt x="426" y="213"/>
                        <a:pt x="370" y="72"/>
                      </a:cubicBezTo>
                      <a:cubicBezTo>
                        <a:pt x="333" y="23"/>
                        <a:pt x="274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4" name="Google Shape;6134;p41"/>
                <p:cNvSpPr/>
                <p:nvPr/>
              </p:nvSpPr>
              <p:spPr>
                <a:xfrm>
                  <a:off x="5169025" y="1280250"/>
                  <a:ext cx="9275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26" extrusionOk="0">
                      <a:moveTo>
                        <a:pt x="233" y="0"/>
                      </a:moveTo>
                      <a:cubicBezTo>
                        <a:pt x="147" y="0"/>
                        <a:pt x="58" y="87"/>
                        <a:pt x="34" y="158"/>
                      </a:cubicBezTo>
                      <a:cubicBezTo>
                        <a:pt x="1" y="259"/>
                        <a:pt x="68" y="326"/>
                        <a:pt x="135" y="326"/>
                      </a:cubicBezTo>
                      <a:cubicBezTo>
                        <a:pt x="169" y="326"/>
                        <a:pt x="236" y="292"/>
                        <a:pt x="236" y="292"/>
                      </a:cubicBezTo>
                      <a:cubicBezTo>
                        <a:pt x="303" y="225"/>
                        <a:pt x="370" y="124"/>
                        <a:pt x="337" y="57"/>
                      </a:cubicBezTo>
                      <a:cubicBezTo>
                        <a:pt x="306" y="17"/>
                        <a:pt x="270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5" name="Google Shape;6135;p41"/>
                <p:cNvSpPr/>
                <p:nvPr/>
              </p:nvSpPr>
              <p:spPr>
                <a:xfrm>
                  <a:off x="5081775" y="1272475"/>
                  <a:ext cx="13875" cy="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05" extrusionOk="0">
                      <a:moveTo>
                        <a:pt x="322" y="0"/>
                      </a:moveTo>
                      <a:cubicBezTo>
                        <a:pt x="180" y="0"/>
                        <a:pt x="0" y="245"/>
                        <a:pt x="197" y="301"/>
                      </a:cubicBezTo>
                      <a:cubicBezTo>
                        <a:pt x="207" y="303"/>
                        <a:pt x="218" y="304"/>
                        <a:pt x="229" y="304"/>
                      </a:cubicBezTo>
                      <a:cubicBezTo>
                        <a:pt x="365" y="304"/>
                        <a:pt x="554" y="125"/>
                        <a:pt x="399" y="32"/>
                      </a:cubicBezTo>
                      <a:cubicBezTo>
                        <a:pt x="377" y="10"/>
                        <a:pt x="350" y="0"/>
                        <a:pt x="32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6" name="Google Shape;6136;p41"/>
                <p:cNvSpPr/>
                <p:nvPr/>
              </p:nvSpPr>
              <p:spPr>
                <a:xfrm>
                  <a:off x="5195175" y="1232850"/>
                  <a:ext cx="9175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07" extrusionOk="0">
                      <a:moveTo>
                        <a:pt x="165" y="1"/>
                      </a:moveTo>
                      <a:cubicBezTo>
                        <a:pt x="1" y="1"/>
                        <a:pt x="38" y="243"/>
                        <a:pt x="165" y="306"/>
                      </a:cubicBezTo>
                      <a:lnTo>
                        <a:pt x="198" y="306"/>
                      </a:lnTo>
                      <a:cubicBezTo>
                        <a:pt x="366" y="306"/>
                        <a:pt x="333" y="37"/>
                        <a:pt x="198" y="4"/>
                      </a:cubicBezTo>
                      <a:cubicBezTo>
                        <a:pt x="186" y="2"/>
                        <a:pt x="175" y="1"/>
                        <a:pt x="16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7" name="Google Shape;6137;p41"/>
                <p:cNvSpPr/>
                <p:nvPr/>
              </p:nvSpPr>
              <p:spPr>
                <a:xfrm>
                  <a:off x="5190025" y="1258625"/>
                  <a:ext cx="1230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331" extrusionOk="0">
                      <a:moveTo>
                        <a:pt x="306" y="1"/>
                      </a:moveTo>
                      <a:cubicBezTo>
                        <a:pt x="292" y="1"/>
                        <a:pt x="280" y="5"/>
                        <a:pt x="270" y="15"/>
                      </a:cubicBezTo>
                      <a:cubicBezTo>
                        <a:pt x="135" y="48"/>
                        <a:pt x="1" y="250"/>
                        <a:pt x="169" y="317"/>
                      </a:cubicBezTo>
                      <a:cubicBezTo>
                        <a:pt x="187" y="326"/>
                        <a:pt x="207" y="330"/>
                        <a:pt x="227" y="330"/>
                      </a:cubicBezTo>
                      <a:cubicBezTo>
                        <a:pt x="353" y="330"/>
                        <a:pt x="491" y="164"/>
                        <a:pt x="404" y="48"/>
                      </a:cubicBezTo>
                      <a:cubicBezTo>
                        <a:pt x="380" y="24"/>
                        <a:pt x="340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41"/>
                <p:cNvSpPr/>
                <p:nvPr/>
              </p:nvSpPr>
              <p:spPr>
                <a:xfrm>
                  <a:off x="5180800" y="1313275"/>
                  <a:ext cx="7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63" extrusionOk="0">
                      <a:moveTo>
                        <a:pt x="137" y="0"/>
                      </a:moveTo>
                      <a:cubicBezTo>
                        <a:pt x="122" y="0"/>
                        <a:pt x="109" y="5"/>
                        <a:pt x="101" y="13"/>
                      </a:cubicBezTo>
                      <a:cubicBezTo>
                        <a:pt x="67" y="47"/>
                        <a:pt x="34" y="80"/>
                        <a:pt x="34" y="114"/>
                      </a:cubicBezTo>
                      <a:cubicBezTo>
                        <a:pt x="34" y="215"/>
                        <a:pt x="0" y="316"/>
                        <a:pt x="67" y="349"/>
                      </a:cubicBezTo>
                      <a:cubicBezTo>
                        <a:pt x="86" y="358"/>
                        <a:pt x="104" y="363"/>
                        <a:pt x="121" y="363"/>
                      </a:cubicBezTo>
                      <a:cubicBezTo>
                        <a:pt x="227" y="363"/>
                        <a:pt x="298" y="201"/>
                        <a:pt x="269" y="114"/>
                      </a:cubicBezTo>
                      <a:cubicBezTo>
                        <a:pt x="244" y="38"/>
                        <a:pt x="181" y="0"/>
                        <a:pt x="13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41"/>
                <p:cNvSpPr/>
                <p:nvPr/>
              </p:nvSpPr>
              <p:spPr>
                <a:xfrm>
                  <a:off x="5148025" y="1239475"/>
                  <a:ext cx="11450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346" extrusionOk="0">
                      <a:moveTo>
                        <a:pt x="282" y="0"/>
                      </a:moveTo>
                      <a:cubicBezTo>
                        <a:pt x="268" y="0"/>
                        <a:pt x="253" y="3"/>
                        <a:pt x="236" y="8"/>
                      </a:cubicBezTo>
                      <a:lnTo>
                        <a:pt x="202" y="8"/>
                      </a:lnTo>
                      <a:cubicBezTo>
                        <a:pt x="101" y="75"/>
                        <a:pt x="0" y="344"/>
                        <a:pt x="202" y="344"/>
                      </a:cubicBezTo>
                      <a:cubicBezTo>
                        <a:pt x="211" y="345"/>
                        <a:pt x="219" y="345"/>
                        <a:pt x="228" y="345"/>
                      </a:cubicBezTo>
                      <a:cubicBezTo>
                        <a:pt x="424" y="345"/>
                        <a:pt x="458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41"/>
                <p:cNvSpPr/>
                <p:nvPr/>
              </p:nvSpPr>
              <p:spPr>
                <a:xfrm>
                  <a:off x="5198000" y="1321150"/>
                  <a:ext cx="1055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82" extrusionOk="0">
                      <a:moveTo>
                        <a:pt x="119" y="1"/>
                      </a:moveTo>
                      <a:cubicBezTo>
                        <a:pt x="1" y="89"/>
                        <a:pt x="142" y="281"/>
                        <a:pt x="246" y="281"/>
                      </a:cubicBezTo>
                      <a:cubicBezTo>
                        <a:pt x="261" y="281"/>
                        <a:pt x="275" y="278"/>
                        <a:pt x="287" y="269"/>
                      </a:cubicBezTo>
                      <a:cubicBezTo>
                        <a:pt x="421" y="236"/>
                        <a:pt x="354" y="1"/>
                        <a:pt x="18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41"/>
                <p:cNvSpPr/>
                <p:nvPr/>
              </p:nvSpPr>
              <p:spPr>
                <a:xfrm>
                  <a:off x="5136625" y="13296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60" y="0"/>
                      </a:moveTo>
                      <a:cubicBezTo>
                        <a:pt x="116" y="0"/>
                        <a:pt x="76" y="18"/>
                        <a:pt x="53" y="65"/>
                      </a:cubicBezTo>
                      <a:cubicBezTo>
                        <a:pt x="0" y="198"/>
                        <a:pt x="136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89" y="267"/>
                        <a:pt x="389" y="199"/>
                        <a:pt x="389" y="132"/>
                      </a:cubicBezTo>
                      <a:cubicBezTo>
                        <a:pt x="345" y="66"/>
                        <a:pt x="244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2" name="Google Shape;6142;p41"/>
                <p:cNvSpPr/>
                <p:nvPr/>
              </p:nvSpPr>
              <p:spPr>
                <a:xfrm>
                  <a:off x="5174450" y="122117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54" y="0"/>
                      </a:moveTo>
                      <a:cubicBezTo>
                        <a:pt x="187" y="0"/>
                        <a:pt x="86" y="0"/>
                        <a:pt x="53" y="67"/>
                      </a:cubicBezTo>
                      <a:cubicBezTo>
                        <a:pt x="0" y="198"/>
                        <a:pt x="110" y="247"/>
                        <a:pt x="209" y="247"/>
                      </a:cubicBezTo>
                      <a:cubicBezTo>
                        <a:pt x="237" y="247"/>
                        <a:pt x="265" y="243"/>
                        <a:pt x="288" y="235"/>
                      </a:cubicBezTo>
                      <a:cubicBezTo>
                        <a:pt x="389" y="202"/>
                        <a:pt x="422" y="135"/>
                        <a:pt x="355" y="67"/>
                      </a:cubicBezTo>
                      <a:cubicBezTo>
                        <a:pt x="321" y="34"/>
                        <a:pt x="28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3" name="Google Shape;6143;p41"/>
                <p:cNvSpPr/>
                <p:nvPr/>
              </p:nvSpPr>
              <p:spPr>
                <a:xfrm>
                  <a:off x="5130375" y="1208525"/>
                  <a:ext cx="965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67" extrusionOk="0">
                      <a:moveTo>
                        <a:pt x="117" y="0"/>
                      </a:moveTo>
                      <a:cubicBezTo>
                        <a:pt x="53" y="0"/>
                        <a:pt x="1" y="29"/>
                        <a:pt x="1" y="103"/>
                      </a:cubicBezTo>
                      <a:cubicBezTo>
                        <a:pt x="1" y="208"/>
                        <a:pt x="118" y="267"/>
                        <a:pt x="218" y="267"/>
                      </a:cubicBezTo>
                      <a:cubicBezTo>
                        <a:pt x="309" y="267"/>
                        <a:pt x="385" y="216"/>
                        <a:pt x="337" y="103"/>
                      </a:cubicBezTo>
                      <a:cubicBezTo>
                        <a:pt x="299" y="46"/>
                        <a:pt x="198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4" name="Google Shape;6144;p41"/>
                <p:cNvSpPr/>
                <p:nvPr/>
              </p:nvSpPr>
              <p:spPr>
                <a:xfrm>
                  <a:off x="5149225" y="1332750"/>
                  <a:ext cx="782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299" extrusionOk="0">
                      <a:moveTo>
                        <a:pt x="214" y="0"/>
                      </a:moveTo>
                      <a:cubicBezTo>
                        <a:pt x="114" y="0"/>
                        <a:pt x="0" y="163"/>
                        <a:pt x="53" y="242"/>
                      </a:cubicBezTo>
                      <a:cubicBezTo>
                        <a:pt x="63" y="282"/>
                        <a:pt x="90" y="298"/>
                        <a:pt x="123" y="298"/>
                      </a:cubicBezTo>
                      <a:cubicBezTo>
                        <a:pt x="202" y="298"/>
                        <a:pt x="312" y="203"/>
                        <a:pt x="289" y="108"/>
                      </a:cubicBezTo>
                      <a:lnTo>
                        <a:pt x="289" y="41"/>
                      </a:lnTo>
                      <a:cubicBezTo>
                        <a:pt x="267" y="12"/>
                        <a:pt x="241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5" name="Google Shape;6145;p41"/>
                <p:cNvSpPr/>
                <p:nvPr/>
              </p:nvSpPr>
              <p:spPr>
                <a:xfrm>
                  <a:off x="5156425" y="1216725"/>
                  <a:ext cx="97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8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1" y="111"/>
                      </a:cubicBezTo>
                      <a:cubicBezTo>
                        <a:pt x="1" y="178"/>
                        <a:pt x="1" y="212"/>
                        <a:pt x="68" y="245"/>
                      </a:cubicBezTo>
                      <a:cubicBezTo>
                        <a:pt x="107" y="271"/>
                        <a:pt x="166" y="287"/>
                        <a:pt x="222" y="287"/>
                      </a:cubicBezTo>
                      <a:cubicBezTo>
                        <a:pt x="311" y="287"/>
                        <a:pt x="391" y="247"/>
                        <a:pt x="370" y="145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41"/>
                <p:cNvSpPr/>
                <p:nvPr/>
              </p:nvSpPr>
              <p:spPr>
                <a:xfrm>
                  <a:off x="5149700" y="1263175"/>
                  <a:ext cx="1010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75" extrusionOk="0">
                      <a:moveTo>
                        <a:pt x="135" y="1"/>
                      </a:moveTo>
                      <a:cubicBezTo>
                        <a:pt x="34" y="34"/>
                        <a:pt x="1" y="101"/>
                        <a:pt x="34" y="169"/>
                      </a:cubicBezTo>
                      <a:cubicBezTo>
                        <a:pt x="34" y="202"/>
                        <a:pt x="68" y="236"/>
                        <a:pt x="102" y="236"/>
                      </a:cubicBezTo>
                      <a:cubicBezTo>
                        <a:pt x="140" y="255"/>
                        <a:pt x="202" y="275"/>
                        <a:pt x="253" y="275"/>
                      </a:cubicBezTo>
                      <a:cubicBezTo>
                        <a:pt x="290" y="275"/>
                        <a:pt x="323" y="264"/>
                        <a:pt x="337" y="236"/>
                      </a:cubicBezTo>
                      <a:cubicBezTo>
                        <a:pt x="404" y="135"/>
                        <a:pt x="23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41"/>
                <p:cNvSpPr/>
                <p:nvPr/>
              </p:nvSpPr>
              <p:spPr>
                <a:xfrm>
                  <a:off x="5237500" y="1215500"/>
                  <a:ext cx="1260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" h="279" extrusionOk="0">
                      <a:moveTo>
                        <a:pt x="310" y="1"/>
                      </a:moveTo>
                      <a:cubicBezTo>
                        <a:pt x="173" y="1"/>
                        <a:pt x="0" y="159"/>
                        <a:pt x="152" y="261"/>
                      </a:cubicBezTo>
                      <a:cubicBezTo>
                        <a:pt x="177" y="273"/>
                        <a:pt x="205" y="279"/>
                        <a:pt x="234" y="279"/>
                      </a:cubicBezTo>
                      <a:cubicBezTo>
                        <a:pt x="361" y="279"/>
                        <a:pt x="503" y="169"/>
                        <a:pt x="421" y="59"/>
                      </a:cubicBezTo>
                      <a:cubicBezTo>
                        <a:pt x="396" y="18"/>
                        <a:pt x="355" y="1"/>
                        <a:pt x="31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41"/>
                <p:cNvSpPr/>
                <p:nvPr/>
              </p:nvSpPr>
              <p:spPr>
                <a:xfrm>
                  <a:off x="5186150" y="1238525"/>
                  <a:ext cx="86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25" extrusionOk="0">
                      <a:moveTo>
                        <a:pt x="185" y="0"/>
                      </a:moveTo>
                      <a:cubicBezTo>
                        <a:pt x="93" y="0"/>
                        <a:pt x="0" y="192"/>
                        <a:pt x="89" y="281"/>
                      </a:cubicBezTo>
                      <a:lnTo>
                        <a:pt x="122" y="314"/>
                      </a:lnTo>
                      <a:cubicBezTo>
                        <a:pt x="136" y="321"/>
                        <a:pt x="149" y="324"/>
                        <a:pt x="161" y="324"/>
                      </a:cubicBezTo>
                      <a:cubicBezTo>
                        <a:pt x="274" y="324"/>
                        <a:pt x="344" y="72"/>
                        <a:pt x="223" y="12"/>
                      </a:cubicBezTo>
                      <a:cubicBezTo>
                        <a:pt x="211" y="4"/>
                        <a:pt x="198" y="0"/>
                        <a:pt x="18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41"/>
                <p:cNvSpPr/>
                <p:nvPr/>
              </p:nvSpPr>
              <p:spPr>
                <a:xfrm>
                  <a:off x="5310550" y="1292650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51" y="0"/>
                      </a:moveTo>
                      <a:cubicBezTo>
                        <a:pt x="112" y="0"/>
                        <a:pt x="76" y="19"/>
                        <a:pt x="53" y="65"/>
                      </a:cubicBezTo>
                      <a:cubicBezTo>
                        <a:pt x="0" y="198"/>
                        <a:pt x="115" y="331"/>
                        <a:pt x="232" y="331"/>
                      </a:cubicBezTo>
                      <a:cubicBezTo>
                        <a:pt x="263" y="331"/>
                        <a:pt x="294" y="321"/>
                        <a:pt x="322" y="300"/>
                      </a:cubicBezTo>
                      <a:cubicBezTo>
                        <a:pt x="356" y="267"/>
                        <a:pt x="389" y="200"/>
                        <a:pt x="356" y="132"/>
                      </a:cubicBezTo>
                      <a:cubicBezTo>
                        <a:pt x="312" y="66"/>
                        <a:pt x="224" y="0"/>
                        <a:pt x="15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41"/>
                <p:cNvSpPr/>
                <p:nvPr/>
              </p:nvSpPr>
              <p:spPr>
                <a:xfrm>
                  <a:off x="5286275" y="1323675"/>
                  <a:ext cx="10500" cy="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3" extrusionOk="0">
                      <a:moveTo>
                        <a:pt x="285" y="0"/>
                      </a:moveTo>
                      <a:cubicBezTo>
                        <a:pt x="218" y="0"/>
                        <a:pt x="83" y="0"/>
                        <a:pt x="49" y="101"/>
                      </a:cubicBezTo>
                      <a:cubicBezTo>
                        <a:pt x="0" y="200"/>
                        <a:pt x="113" y="262"/>
                        <a:pt x="217" y="262"/>
                      </a:cubicBezTo>
                      <a:cubicBezTo>
                        <a:pt x="255" y="262"/>
                        <a:pt x="291" y="254"/>
                        <a:pt x="318" y="236"/>
                      </a:cubicBezTo>
                      <a:cubicBezTo>
                        <a:pt x="419" y="202"/>
                        <a:pt x="419" y="135"/>
                        <a:pt x="386" y="68"/>
                      </a:cubicBezTo>
                      <a:cubicBezTo>
                        <a:pt x="352" y="34"/>
                        <a:pt x="318" y="0"/>
                        <a:pt x="28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41"/>
                <p:cNvSpPr/>
                <p:nvPr/>
              </p:nvSpPr>
              <p:spPr>
                <a:xfrm>
                  <a:off x="5255575" y="1263700"/>
                  <a:ext cx="9625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53" extrusionOk="0">
                      <a:moveTo>
                        <a:pt x="131" y="0"/>
                      </a:moveTo>
                      <a:cubicBezTo>
                        <a:pt x="60" y="0"/>
                        <a:pt x="0" y="35"/>
                        <a:pt x="0" y="114"/>
                      </a:cubicBezTo>
                      <a:cubicBezTo>
                        <a:pt x="0" y="202"/>
                        <a:pt x="120" y="253"/>
                        <a:pt x="219" y="253"/>
                      </a:cubicBezTo>
                      <a:cubicBezTo>
                        <a:pt x="310" y="253"/>
                        <a:pt x="385" y="210"/>
                        <a:pt x="336" y="114"/>
                      </a:cubicBezTo>
                      <a:cubicBezTo>
                        <a:pt x="301" y="43"/>
                        <a:pt x="209" y="0"/>
                        <a:pt x="13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2" name="Google Shape;6152;p41"/>
                <p:cNvSpPr/>
                <p:nvPr/>
              </p:nvSpPr>
              <p:spPr>
                <a:xfrm>
                  <a:off x="5297125" y="1252825"/>
                  <a:ext cx="7800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302" extrusionOk="0">
                      <a:moveTo>
                        <a:pt x="206" y="1"/>
                      </a:moveTo>
                      <a:cubicBezTo>
                        <a:pt x="108" y="1"/>
                        <a:pt x="1" y="143"/>
                        <a:pt x="52" y="247"/>
                      </a:cubicBezTo>
                      <a:cubicBezTo>
                        <a:pt x="62" y="285"/>
                        <a:pt x="88" y="301"/>
                        <a:pt x="120" y="301"/>
                      </a:cubicBezTo>
                      <a:cubicBezTo>
                        <a:pt x="199" y="301"/>
                        <a:pt x="312" y="199"/>
                        <a:pt x="288" y="78"/>
                      </a:cubicBezTo>
                      <a:lnTo>
                        <a:pt x="288" y="45"/>
                      </a:lnTo>
                      <a:cubicBezTo>
                        <a:pt x="264" y="14"/>
                        <a:pt x="235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3" name="Google Shape;6153;p41"/>
                <p:cNvSpPr/>
                <p:nvPr/>
              </p:nvSpPr>
              <p:spPr>
                <a:xfrm>
                  <a:off x="5232050" y="1277225"/>
                  <a:ext cx="97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8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0" y="111"/>
                      </a:cubicBezTo>
                      <a:cubicBezTo>
                        <a:pt x="0" y="178"/>
                        <a:pt x="34" y="212"/>
                        <a:pt x="68" y="245"/>
                      </a:cubicBezTo>
                      <a:cubicBezTo>
                        <a:pt x="120" y="271"/>
                        <a:pt x="182" y="287"/>
                        <a:pt x="236" y="287"/>
                      </a:cubicBezTo>
                      <a:cubicBezTo>
                        <a:pt x="323" y="287"/>
                        <a:pt x="391" y="247"/>
                        <a:pt x="370" y="144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41"/>
                <p:cNvSpPr/>
                <p:nvPr/>
              </p:nvSpPr>
              <p:spPr>
                <a:xfrm>
                  <a:off x="5227000" y="1252825"/>
                  <a:ext cx="10100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81" extrusionOk="0">
                      <a:moveTo>
                        <a:pt x="261" y="1"/>
                      </a:moveTo>
                      <a:cubicBezTo>
                        <a:pt x="190" y="1"/>
                        <a:pt x="107" y="40"/>
                        <a:pt x="68" y="78"/>
                      </a:cubicBezTo>
                      <a:cubicBezTo>
                        <a:pt x="1" y="179"/>
                        <a:pt x="34" y="247"/>
                        <a:pt x="102" y="280"/>
                      </a:cubicBezTo>
                      <a:lnTo>
                        <a:pt x="236" y="280"/>
                      </a:lnTo>
                      <a:cubicBezTo>
                        <a:pt x="303" y="247"/>
                        <a:pt x="404" y="179"/>
                        <a:pt x="370" y="78"/>
                      </a:cubicBezTo>
                      <a:cubicBezTo>
                        <a:pt x="356" y="22"/>
                        <a:pt x="312" y="1"/>
                        <a:pt x="26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41"/>
                <p:cNvSpPr/>
                <p:nvPr/>
              </p:nvSpPr>
              <p:spPr>
                <a:xfrm>
                  <a:off x="5268375" y="1259200"/>
                  <a:ext cx="1280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279" extrusionOk="0">
                      <a:moveTo>
                        <a:pt x="318" y="0"/>
                      </a:moveTo>
                      <a:cubicBezTo>
                        <a:pt x="179" y="0"/>
                        <a:pt x="0" y="159"/>
                        <a:pt x="127" y="260"/>
                      </a:cubicBezTo>
                      <a:cubicBezTo>
                        <a:pt x="152" y="273"/>
                        <a:pt x="181" y="278"/>
                        <a:pt x="211" y="278"/>
                      </a:cubicBezTo>
                      <a:cubicBezTo>
                        <a:pt x="348" y="278"/>
                        <a:pt x="512" y="169"/>
                        <a:pt x="429" y="59"/>
                      </a:cubicBezTo>
                      <a:cubicBezTo>
                        <a:pt x="405" y="17"/>
                        <a:pt x="363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41"/>
                <p:cNvSpPr/>
                <p:nvPr/>
              </p:nvSpPr>
              <p:spPr>
                <a:xfrm>
                  <a:off x="5245800" y="1192300"/>
                  <a:ext cx="787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325" extrusionOk="0">
                      <a:moveTo>
                        <a:pt x="176" y="1"/>
                      </a:moveTo>
                      <a:cubicBezTo>
                        <a:pt x="67" y="1"/>
                        <a:pt x="0" y="193"/>
                        <a:pt x="89" y="281"/>
                      </a:cubicBezTo>
                      <a:lnTo>
                        <a:pt x="123" y="315"/>
                      </a:lnTo>
                      <a:cubicBezTo>
                        <a:pt x="136" y="322"/>
                        <a:pt x="148" y="325"/>
                        <a:pt x="160" y="325"/>
                      </a:cubicBezTo>
                      <a:cubicBezTo>
                        <a:pt x="269" y="325"/>
                        <a:pt x="314" y="73"/>
                        <a:pt x="223" y="12"/>
                      </a:cubicBezTo>
                      <a:cubicBezTo>
                        <a:pt x="207" y="4"/>
                        <a:pt x="191" y="1"/>
                        <a:pt x="17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41"/>
                <p:cNvSpPr/>
                <p:nvPr/>
              </p:nvSpPr>
              <p:spPr>
                <a:xfrm>
                  <a:off x="5223900" y="1269800"/>
                  <a:ext cx="1237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341" extrusionOk="0">
                      <a:moveTo>
                        <a:pt x="295" y="1"/>
                      </a:moveTo>
                      <a:cubicBezTo>
                        <a:pt x="164" y="1"/>
                        <a:pt x="0" y="183"/>
                        <a:pt x="125" y="307"/>
                      </a:cubicBezTo>
                      <a:cubicBezTo>
                        <a:pt x="158" y="341"/>
                        <a:pt x="226" y="341"/>
                        <a:pt x="293" y="341"/>
                      </a:cubicBezTo>
                      <a:cubicBezTo>
                        <a:pt x="394" y="273"/>
                        <a:pt x="494" y="72"/>
                        <a:pt x="326" y="4"/>
                      </a:cubicBezTo>
                      <a:cubicBezTo>
                        <a:pt x="316" y="2"/>
                        <a:pt x="306" y="1"/>
                        <a:pt x="29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41"/>
                <p:cNvSpPr/>
                <p:nvPr/>
              </p:nvSpPr>
              <p:spPr>
                <a:xfrm>
                  <a:off x="5183425" y="1244350"/>
                  <a:ext cx="6625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364" extrusionOk="0">
                      <a:moveTo>
                        <a:pt x="136" y="1"/>
                      </a:moveTo>
                      <a:cubicBezTo>
                        <a:pt x="22" y="1"/>
                        <a:pt x="1" y="167"/>
                        <a:pt x="30" y="283"/>
                      </a:cubicBezTo>
                      <a:cubicBezTo>
                        <a:pt x="54" y="332"/>
                        <a:pt x="97" y="363"/>
                        <a:pt x="157" y="363"/>
                      </a:cubicBezTo>
                      <a:cubicBezTo>
                        <a:pt x="180" y="363"/>
                        <a:pt x="204" y="359"/>
                        <a:pt x="231" y="350"/>
                      </a:cubicBezTo>
                      <a:cubicBezTo>
                        <a:pt x="265" y="317"/>
                        <a:pt x="265" y="283"/>
                        <a:pt x="265" y="249"/>
                      </a:cubicBezTo>
                      <a:cubicBezTo>
                        <a:pt x="265" y="149"/>
                        <a:pt x="265" y="48"/>
                        <a:pt x="198" y="14"/>
                      </a:cubicBezTo>
                      <a:cubicBezTo>
                        <a:pt x="175" y="5"/>
                        <a:pt x="154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9" name="Google Shape;6159;p41"/>
                <p:cNvSpPr/>
                <p:nvPr/>
              </p:nvSpPr>
              <p:spPr>
                <a:xfrm>
                  <a:off x="5165050" y="1245525"/>
                  <a:ext cx="9875" cy="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352" extrusionOk="0">
                      <a:moveTo>
                        <a:pt x="227" y="1"/>
                      </a:moveTo>
                      <a:cubicBezTo>
                        <a:pt x="46" y="1"/>
                        <a:pt x="0" y="352"/>
                        <a:pt x="162" y="352"/>
                      </a:cubicBezTo>
                      <a:cubicBezTo>
                        <a:pt x="181" y="352"/>
                        <a:pt x="203" y="347"/>
                        <a:pt x="227" y="337"/>
                      </a:cubicBezTo>
                      <a:cubicBezTo>
                        <a:pt x="361" y="270"/>
                        <a:pt x="395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0" name="Google Shape;6160;p41"/>
                <p:cNvSpPr/>
                <p:nvPr/>
              </p:nvSpPr>
              <p:spPr>
                <a:xfrm>
                  <a:off x="5224025" y="1298375"/>
                  <a:ext cx="12825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277" extrusionOk="0">
                      <a:moveTo>
                        <a:pt x="212" y="0"/>
                      </a:moveTo>
                      <a:cubicBezTo>
                        <a:pt x="203" y="0"/>
                        <a:pt x="195" y="2"/>
                        <a:pt x="187" y="4"/>
                      </a:cubicBezTo>
                      <a:cubicBezTo>
                        <a:pt x="0" y="97"/>
                        <a:pt x="159" y="277"/>
                        <a:pt x="290" y="277"/>
                      </a:cubicBezTo>
                      <a:cubicBezTo>
                        <a:pt x="301" y="277"/>
                        <a:pt x="311" y="276"/>
                        <a:pt x="321" y="273"/>
                      </a:cubicBezTo>
                      <a:lnTo>
                        <a:pt x="389" y="273"/>
                      </a:lnTo>
                      <a:cubicBezTo>
                        <a:pt x="513" y="180"/>
                        <a:pt x="321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1" name="Google Shape;6161;p41"/>
                <p:cNvSpPr/>
                <p:nvPr/>
              </p:nvSpPr>
              <p:spPr>
                <a:xfrm>
                  <a:off x="5142275" y="1285875"/>
                  <a:ext cx="9125" cy="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374" extrusionOk="0">
                      <a:moveTo>
                        <a:pt x="230" y="0"/>
                      </a:moveTo>
                      <a:cubicBezTo>
                        <a:pt x="163" y="0"/>
                        <a:pt x="96" y="0"/>
                        <a:pt x="62" y="67"/>
                      </a:cubicBezTo>
                      <a:cubicBezTo>
                        <a:pt x="0" y="192"/>
                        <a:pt x="24" y="373"/>
                        <a:pt x="161" y="373"/>
                      </a:cubicBezTo>
                      <a:cubicBezTo>
                        <a:pt x="172" y="373"/>
                        <a:pt x="184" y="372"/>
                        <a:pt x="197" y="370"/>
                      </a:cubicBezTo>
                      <a:cubicBezTo>
                        <a:pt x="365" y="336"/>
                        <a:pt x="365" y="34"/>
                        <a:pt x="23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41"/>
                <p:cNvSpPr/>
                <p:nvPr/>
              </p:nvSpPr>
              <p:spPr>
                <a:xfrm>
                  <a:off x="5241300" y="1263950"/>
                  <a:ext cx="8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46" extrusionOk="0">
                      <a:moveTo>
                        <a:pt x="84" y="0"/>
                      </a:moveTo>
                      <a:cubicBezTo>
                        <a:pt x="39" y="0"/>
                        <a:pt x="0" y="29"/>
                        <a:pt x="0" y="70"/>
                      </a:cubicBezTo>
                      <a:cubicBezTo>
                        <a:pt x="0" y="138"/>
                        <a:pt x="0" y="171"/>
                        <a:pt x="0" y="205"/>
                      </a:cubicBezTo>
                      <a:cubicBezTo>
                        <a:pt x="29" y="263"/>
                        <a:pt x="83" y="346"/>
                        <a:pt x="141" y="346"/>
                      </a:cubicBezTo>
                      <a:cubicBezTo>
                        <a:pt x="150" y="346"/>
                        <a:pt x="159" y="344"/>
                        <a:pt x="168" y="339"/>
                      </a:cubicBezTo>
                      <a:cubicBezTo>
                        <a:pt x="336" y="306"/>
                        <a:pt x="269" y="104"/>
                        <a:pt x="168" y="37"/>
                      </a:cubicBezTo>
                      <a:cubicBezTo>
                        <a:pt x="142" y="11"/>
                        <a:pt x="112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41"/>
                <p:cNvSpPr/>
                <p:nvPr/>
              </p:nvSpPr>
              <p:spPr>
                <a:xfrm>
                  <a:off x="5131500" y="1262100"/>
                  <a:ext cx="99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71" extrusionOk="0">
                      <a:moveTo>
                        <a:pt x="136" y="0"/>
                      </a:moveTo>
                      <a:cubicBezTo>
                        <a:pt x="108" y="0"/>
                        <a:pt x="81" y="13"/>
                        <a:pt x="57" y="44"/>
                      </a:cubicBezTo>
                      <a:lnTo>
                        <a:pt x="57" y="77"/>
                      </a:lnTo>
                      <a:cubicBezTo>
                        <a:pt x="1" y="189"/>
                        <a:pt x="61" y="370"/>
                        <a:pt x="179" y="370"/>
                      </a:cubicBezTo>
                      <a:cubicBezTo>
                        <a:pt x="203" y="370"/>
                        <a:pt x="230" y="363"/>
                        <a:pt x="258" y="346"/>
                      </a:cubicBezTo>
                      <a:cubicBezTo>
                        <a:pt x="396" y="263"/>
                        <a:pt x="263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41"/>
                <p:cNvSpPr/>
                <p:nvPr/>
              </p:nvSpPr>
              <p:spPr>
                <a:xfrm>
                  <a:off x="5238500" y="1294775"/>
                  <a:ext cx="10425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264" extrusionOk="0">
                      <a:moveTo>
                        <a:pt x="204" y="1"/>
                      </a:moveTo>
                      <a:cubicBezTo>
                        <a:pt x="157" y="1"/>
                        <a:pt x="110" y="16"/>
                        <a:pt x="78" y="47"/>
                      </a:cubicBezTo>
                      <a:lnTo>
                        <a:pt x="45" y="115"/>
                      </a:lnTo>
                      <a:cubicBezTo>
                        <a:pt x="0" y="204"/>
                        <a:pt x="120" y="264"/>
                        <a:pt x="224" y="264"/>
                      </a:cubicBezTo>
                      <a:cubicBezTo>
                        <a:pt x="276" y="264"/>
                        <a:pt x="325" y="249"/>
                        <a:pt x="347" y="215"/>
                      </a:cubicBezTo>
                      <a:cubicBezTo>
                        <a:pt x="417" y="76"/>
                        <a:pt x="310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41"/>
                <p:cNvSpPr/>
                <p:nvPr/>
              </p:nvSpPr>
              <p:spPr>
                <a:xfrm>
                  <a:off x="5172400" y="1323550"/>
                  <a:ext cx="66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75" extrusionOk="0">
                      <a:moveTo>
                        <a:pt x="141" y="0"/>
                      </a:moveTo>
                      <a:cubicBezTo>
                        <a:pt x="129" y="0"/>
                        <a:pt x="115" y="2"/>
                        <a:pt x="101" y="5"/>
                      </a:cubicBezTo>
                      <a:cubicBezTo>
                        <a:pt x="0" y="39"/>
                        <a:pt x="0" y="274"/>
                        <a:pt x="135" y="274"/>
                      </a:cubicBezTo>
                      <a:cubicBezTo>
                        <a:pt x="168" y="274"/>
                        <a:pt x="235" y="241"/>
                        <a:pt x="235" y="207"/>
                      </a:cubicBezTo>
                      <a:cubicBezTo>
                        <a:pt x="265" y="117"/>
                        <a:pt x="242" y="0"/>
                        <a:pt x="14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41"/>
                <p:cNvSpPr/>
                <p:nvPr/>
              </p:nvSpPr>
              <p:spPr>
                <a:xfrm>
                  <a:off x="5145050" y="1355600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288" y="1"/>
                      </a:moveTo>
                      <a:cubicBezTo>
                        <a:pt x="187" y="1"/>
                        <a:pt x="86" y="1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8" y="243"/>
                        <a:pt x="321" y="236"/>
                      </a:cubicBezTo>
                      <a:cubicBezTo>
                        <a:pt x="388" y="202"/>
                        <a:pt x="422" y="135"/>
                        <a:pt x="388" y="68"/>
                      </a:cubicBezTo>
                      <a:cubicBezTo>
                        <a:pt x="355" y="34"/>
                        <a:pt x="321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41"/>
                <p:cNvSpPr/>
                <p:nvPr/>
              </p:nvSpPr>
              <p:spPr>
                <a:xfrm>
                  <a:off x="5176600" y="1306550"/>
                  <a:ext cx="10050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253" extrusionOk="0">
                      <a:moveTo>
                        <a:pt x="146" y="0"/>
                      </a:moveTo>
                      <a:cubicBezTo>
                        <a:pt x="68" y="0"/>
                        <a:pt x="0" y="35"/>
                        <a:pt x="0" y="114"/>
                      </a:cubicBezTo>
                      <a:cubicBezTo>
                        <a:pt x="0" y="202"/>
                        <a:pt x="120" y="253"/>
                        <a:pt x="224" y="253"/>
                      </a:cubicBezTo>
                      <a:cubicBezTo>
                        <a:pt x="319" y="253"/>
                        <a:pt x="402" y="210"/>
                        <a:pt x="370" y="114"/>
                      </a:cubicBezTo>
                      <a:cubicBezTo>
                        <a:pt x="334" y="43"/>
                        <a:pt x="233" y="0"/>
                        <a:pt x="14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8" name="Google Shape;6168;p41"/>
                <p:cNvSpPr/>
                <p:nvPr/>
              </p:nvSpPr>
              <p:spPr>
                <a:xfrm>
                  <a:off x="5184550" y="1358700"/>
                  <a:ext cx="865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87" extrusionOk="0">
                      <a:moveTo>
                        <a:pt x="219" y="0"/>
                      </a:moveTo>
                      <a:cubicBezTo>
                        <a:pt x="127" y="0"/>
                        <a:pt x="0" y="143"/>
                        <a:pt x="52" y="246"/>
                      </a:cubicBezTo>
                      <a:cubicBezTo>
                        <a:pt x="70" y="274"/>
                        <a:pt x="102" y="286"/>
                        <a:pt x="136" y="286"/>
                      </a:cubicBezTo>
                      <a:cubicBezTo>
                        <a:pt x="228" y="286"/>
                        <a:pt x="345" y="200"/>
                        <a:pt x="321" y="78"/>
                      </a:cubicBezTo>
                      <a:lnTo>
                        <a:pt x="287" y="45"/>
                      </a:lnTo>
                      <a:cubicBezTo>
                        <a:pt x="272" y="13"/>
                        <a:pt x="247" y="0"/>
                        <a:pt x="21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9" name="Google Shape;6169;p41"/>
                <p:cNvSpPr/>
                <p:nvPr/>
              </p:nvSpPr>
              <p:spPr>
                <a:xfrm>
                  <a:off x="5157275" y="1317550"/>
                  <a:ext cx="9825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79" extrusionOk="0">
                      <a:moveTo>
                        <a:pt x="160" y="0"/>
                      </a:moveTo>
                      <a:cubicBezTo>
                        <a:pt x="85" y="0"/>
                        <a:pt x="15" y="35"/>
                        <a:pt x="0" y="111"/>
                      </a:cubicBezTo>
                      <a:cubicBezTo>
                        <a:pt x="0" y="145"/>
                        <a:pt x="0" y="212"/>
                        <a:pt x="67" y="245"/>
                      </a:cubicBezTo>
                      <a:cubicBezTo>
                        <a:pt x="101" y="268"/>
                        <a:pt x="150" y="279"/>
                        <a:pt x="198" y="279"/>
                      </a:cubicBezTo>
                      <a:cubicBezTo>
                        <a:pt x="295" y="279"/>
                        <a:pt x="392" y="234"/>
                        <a:pt x="370" y="145"/>
                      </a:cubicBezTo>
                      <a:cubicBezTo>
                        <a:pt x="351" y="52"/>
                        <a:pt x="252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41"/>
                <p:cNvSpPr/>
                <p:nvPr/>
              </p:nvSpPr>
              <p:spPr>
                <a:xfrm>
                  <a:off x="5184150" y="1190875"/>
                  <a:ext cx="9275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97" extrusionOk="0">
                      <a:moveTo>
                        <a:pt x="248" y="1"/>
                      </a:moveTo>
                      <a:cubicBezTo>
                        <a:pt x="185" y="1"/>
                        <a:pt x="106" y="47"/>
                        <a:pt x="68" y="103"/>
                      </a:cubicBezTo>
                      <a:cubicBezTo>
                        <a:pt x="1" y="204"/>
                        <a:pt x="34" y="271"/>
                        <a:pt x="101" y="271"/>
                      </a:cubicBezTo>
                      <a:cubicBezTo>
                        <a:pt x="118" y="288"/>
                        <a:pt x="135" y="296"/>
                        <a:pt x="152" y="296"/>
                      </a:cubicBezTo>
                      <a:cubicBezTo>
                        <a:pt x="169" y="296"/>
                        <a:pt x="186" y="288"/>
                        <a:pt x="202" y="271"/>
                      </a:cubicBezTo>
                      <a:cubicBezTo>
                        <a:pt x="270" y="237"/>
                        <a:pt x="370" y="170"/>
                        <a:pt x="337" y="103"/>
                      </a:cubicBezTo>
                      <a:cubicBezTo>
                        <a:pt x="337" y="29"/>
                        <a:pt x="298" y="1"/>
                        <a:pt x="24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41"/>
                <p:cNvSpPr/>
                <p:nvPr/>
              </p:nvSpPr>
              <p:spPr>
                <a:xfrm>
                  <a:off x="5217325" y="1204575"/>
                  <a:ext cx="133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282" extrusionOk="0">
                      <a:moveTo>
                        <a:pt x="339" y="1"/>
                      </a:moveTo>
                      <a:cubicBezTo>
                        <a:pt x="192" y="1"/>
                        <a:pt x="0" y="159"/>
                        <a:pt x="152" y="261"/>
                      </a:cubicBezTo>
                      <a:lnTo>
                        <a:pt x="186" y="261"/>
                      </a:lnTo>
                      <a:cubicBezTo>
                        <a:pt x="208" y="275"/>
                        <a:pt x="237" y="282"/>
                        <a:pt x="268" y="282"/>
                      </a:cubicBezTo>
                      <a:cubicBezTo>
                        <a:pt x="385" y="282"/>
                        <a:pt x="534" y="191"/>
                        <a:pt x="455" y="59"/>
                      </a:cubicBezTo>
                      <a:cubicBezTo>
                        <a:pt x="430" y="18"/>
                        <a:pt x="387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41"/>
                <p:cNvSpPr/>
                <p:nvPr/>
              </p:nvSpPr>
              <p:spPr>
                <a:xfrm>
                  <a:off x="5234075" y="1355275"/>
                  <a:ext cx="8575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26" extrusionOk="0">
                      <a:moveTo>
                        <a:pt x="179" y="0"/>
                      </a:moveTo>
                      <a:cubicBezTo>
                        <a:pt x="89" y="0"/>
                        <a:pt x="0" y="166"/>
                        <a:pt x="87" y="282"/>
                      </a:cubicBezTo>
                      <a:lnTo>
                        <a:pt x="121" y="316"/>
                      </a:lnTo>
                      <a:cubicBezTo>
                        <a:pt x="138" y="323"/>
                        <a:pt x="153" y="326"/>
                        <a:pt x="168" y="326"/>
                      </a:cubicBezTo>
                      <a:cubicBezTo>
                        <a:pt x="300" y="326"/>
                        <a:pt x="343" y="74"/>
                        <a:pt x="222" y="14"/>
                      </a:cubicBezTo>
                      <a:cubicBezTo>
                        <a:pt x="208" y="4"/>
                        <a:pt x="194" y="0"/>
                        <a:pt x="17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41"/>
                <p:cNvSpPr/>
                <p:nvPr/>
              </p:nvSpPr>
              <p:spPr>
                <a:xfrm>
                  <a:off x="5198800" y="1187025"/>
                  <a:ext cx="97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55" extrusionOk="0">
                      <a:moveTo>
                        <a:pt x="171" y="1"/>
                      </a:moveTo>
                      <a:cubicBezTo>
                        <a:pt x="122" y="1"/>
                        <a:pt x="78" y="26"/>
                        <a:pt x="53" y="89"/>
                      </a:cubicBezTo>
                      <a:cubicBezTo>
                        <a:pt x="0" y="222"/>
                        <a:pt x="136" y="355"/>
                        <a:pt x="262" y="355"/>
                      </a:cubicBezTo>
                      <a:cubicBezTo>
                        <a:pt x="295" y="355"/>
                        <a:pt x="328" y="345"/>
                        <a:pt x="356" y="324"/>
                      </a:cubicBezTo>
                      <a:cubicBezTo>
                        <a:pt x="389" y="257"/>
                        <a:pt x="389" y="190"/>
                        <a:pt x="389" y="156"/>
                      </a:cubicBezTo>
                      <a:cubicBezTo>
                        <a:pt x="347" y="72"/>
                        <a:pt x="252" y="1"/>
                        <a:pt x="17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41"/>
                <p:cNvSpPr/>
                <p:nvPr/>
              </p:nvSpPr>
              <p:spPr>
                <a:xfrm>
                  <a:off x="5233175" y="1225375"/>
                  <a:ext cx="1065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278" extrusionOk="0">
                      <a:moveTo>
                        <a:pt x="258" y="0"/>
                      </a:moveTo>
                      <a:cubicBezTo>
                        <a:pt x="191" y="0"/>
                        <a:pt x="90" y="0"/>
                        <a:pt x="56" y="101"/>
                      </a:cubicBezTo>
                      <a:cubicBezTo>
                        <a:pt x="0" y="212"/>
                        <a:pt x="129" y="278"/>
                        <a:pt x="232" y="278"/>
                      </a:cubicBezTo>
                      <a:cubicBezTo>
                        <a:pt x="254" y="278"/>
                        <a:pt x="274" y="275"/>
                        <a:pt x="291" y="269"/>
                      </a:cubicBezTo>
                      <a:cubicBezTo>
                        <a:pt x="392" y="202"/>
                        <a:pt x="426" y="135"/>
                        <a:pt x="359" y="67"/>
                      </a:cubicBezTo>
                      <a:cubicBezTo>
                        <a:pt x="359" y="34"/>
                        <a:pt x="291" y="34"/>
                        <a:pt x="25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41"/>
                <p:cNvSpPr/>
                <p:nvPr/>
              </p:nvSpPr>
              <p:spPr>
                <a:xfrm>
                  <a:off x="5195925" y="1313375"/>
                  <a:ext cx="96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83" extrusionOk="0">
                      <a:moveTo>
                        <a:pt x="143" y="1"/>
                      </a:moveTo>
                      <a:cubicBezTo>
                        <a:pt x="67" y="1"/>
                        <a:pt x="0" y="43"/>
                        <a:pt x="0" y="144"/>
                      </a:cubicBezTo>
                      <a:cubicBezTo>
                        <a:pt x="0" y="231"/>
                        <a:pt x="119" y="282"/>
                        <a:pt x="219" y="282"/>
                      </a:cubicBezTo>
                      <a:cubicBezTo>
                        <a:pt x="310" y="282"/>
                        <a:pt x="384" y="240"/>
                        <a:pt x="336" y="144"/>
                      </a:cubicBezTo>
                      <a:lnTo>
                        <a:pt x="336" y="110"/>
                      </a:ln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6" name="Google Shape;6176;p41"/>
                <p:cNvSpPr/>
                <p:nvPr/>
              </p:nvSpPr>
              <p:spPr>
                <a:xfrm>
                  <a:off x="5202000" y="1212500"/>
                  <a:ext cx="7975" cy="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316" extrusionOk="0">
                      <a:moveTo>
                        <a:pt x="212" y="0"/>
                      </a:moveTo>
                      <a:cubicBezTo>
                        <a:pt x="113" y="0"/>
                        <a:pt x="0" y="143"/>
                        <a:pt x="26" y="246"/>
                      </a:cubicBezTo>
                      <a:cubicBezTo>
                        <a:pt x="56" y="296"/>
                        <a:pt x="94" y="316"/>
                        <a:pt x="132" y="316"/>
                      </a:cubicBezTo>
                      <a:cubicBezTo>
                        <a:pt x="225" y="316"/>
                        <a:pt x="319" y="197"/>
                        <a:pt x="295" y="78"/>
                      </a:cubicBezTo>
                      <a:lnTo>
                        <a:pt x="295" y="45"/>
                      </a:lnTo>
                      <a:cubicBezTo>
                        <a:pt x="271" y="13"/>
                        <a:pt x="243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7" name="Google Shape;6177;p41"/>
                <p:cNvSpPr/>
                <p:nvPr/>
              </p:nvSpPr>
              <p:spPr>
                <a:xfrm>
                  <a:off x="5131225" y="1232700"/>
                  <a:ext cx="977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7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0" y="110"/>
                      </a:cubicBezTo>
                      <a:cubicBezTo>
                        <a:pt x="0" y="144"/>
                        <a:pt x="34" y="211"/>
                        <a:pt x="68" y="245"/>
                      </a:cubicBezTo>
                      <a:cubicBezTo>
                        <a:pt x="120" y="271"/>
                        <a:pt x="182" y="287"/>
                        <a:pt x="236" y="287"/>
                      </a:cubicBezTo>
                      <a:cubicBezTo>
                        <a:pt x="323" y="287"/>
                        <a:pt x="391" y="247"/>
                        <a:pt x="370" y="144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41"/>
                <p:cNvSpPr/>
                <p:nvPr/>
              </p:nvSpPr>
              <p:spPr>
                <a:xfrm>
                  <a:off x="5176600" y="1267350"/>
                  <a:ext cx="10100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96" extrusionOk="0">
                      <a:moveTo>
                        <a:pt x="254" y="0"/>
                      </a:moveTo>
                      <a:cubicBezTo>
                        <a:pt x="185" y="0"/>
                        <a:pt x="105" y="46"/>
                        <a:pt x="67" y="102"/>
                      </a:cubicBezTo>
                      <a:cubicBezTo>
                        <a:pt x="0" y="203"/>
                        <a:pt x="67" y="270"/>
                        <a:pt x="101" y="270"/>
                      </a:cubicBezTo>
                      <a:cubicBezTo>
                        <a:pt x="135" y="287"/>
                        <a:pt x="160" y="296"/>
                        <a:pt x="181" y="296"/>
                      </a:cubicBezTo>
                      <a:cubicBezTo>
                        <a:pt x="202" y="296"/>
                        <a:pt x="219" y="287"/>
                        <a:pt x="235" y="270"/>
                      </a:cubicBezTo>
                      <a:cubicBezTo>
                        <a:pt x="303" y="237"/>
                        <a:pt x="403" y="203"/>
                        <a:pt x="370" y="102"/>
                      </a:cubicBezTo>
                      <a:cubicBezTo>
                        <a:pt x="355" y="28"/>
                        <a:pt x="30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41"/>
                <p:cNvSpPr/>
                <p:nvPr/>
              </p:nvSpPr>
              <p:spPr>
                <a:xfrm>
                  <a:off x="5249250" y="1338175"/>
                  <a:ext cx="133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282" extrusionOk="0">
                      <a:moveTo>
                        <a:pt x="339" y="1"/>
                      </a:moveTo>
                      <a:cubicBezTo>
                        <a:pt x="192" y="1"/>
                        <a:pt x="1" y="159"/>
                        <a:pt x="153" y="261"/>
                      </a:cubicBezTo>
                      <a:lnTo>
                        <a:pt x="186" y="261"/>
                      </a:lnTo>
                      <a:cubicBezTo>
                        <a:pt x="208" y="275"/>
                        <a:pt x="237" y="282"/>
                        <a:pt x="269" y="282"/>
                      </a:cubicBezTo>
                      <a:cubicBezTo>
                        <a:pt x="385" y="282"/>
                        <a:pt x="534" y="191"/>
                        <a:pt x="455" y="59"/>
                      </a:cubicBezTo>
                      <a:cubicBezTo>
                        <a:pt x="430" y="18"/>
                        <a:pt x="387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41"/>
                <p:cNvSpPr/>
                <p:nvPr/>
              </p:nvSpPr>
              <p:spPr>
                <a:xfrm>
                  <a:off x="5199575" y="1330100"/>
                  <a:ext cx="87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325" extrusionOk="0">
                      <a:moveTo>
                        <a:pt x="209" y="0"/>
                      </a:moveTo>
                      <a:cubicBezTo>
                        <a:pt x="94" y="0"/>
                        <a:pt x="1" y="193"/>
                        <a:pt x="89" y="281"/>
                      </a:cubicBezTo>
                      <a:lnTo>
                        <a:pt x="157" y="315"/>
                      </a:lnTo>
                      <a:cubicBezTo>
                        <a:pt x="170" y="321"/>
                        <a:pt x="183" y="324"/>
                        <a:pt x="194" y="324"/>
                      </a:cubicBezTo>
                      <a:cubicBezTo>
                        <a:pt x="303" y="324"/>
                        <a:pt x="348" y="73"/>
                        <a:pt x="257" y="12"/>
                      </a:cubicBezTo>
                      <a:cubicBezTo>
                        <a:pt x="241" y="4"/>
                        <a:pt x="225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41"/>
                <p:cNvSpPr/>
                <p:nvPr/>
              </p:nvSpPr>
              <p:spPr>
                <a:xfrm>
                  <a:off x="5249050" y="1287025"/>
                  <a:ext cx="990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35" extrusionOk="0">
                      <a:moveTo>
                        <a:pt x="144" y="0"/>
                      </a:moveTo>
                      <a:cubicBezTo>
                        <a:pt x="95" y="0"/>
                        <a:pt x="51" y="26"/>
                        <a:pt x="26" y="88"/>
                      </a:cubicBezTo>
                      <a:cubicBezTo>
                        <a:pt x="0" y="192"/>
                        <a:pt x="113" y="334"/>
                        <a:pt x="228" y="334"/>
                      </a:cubicBezTo>
                      <a:cubicBezTo>
                        <a:pt x="262" y="334"/>
                        <a:pt x="297" y="321"/>
                        <a:pt x="329" y="290"/>
                      </a:cubicBezTo>
                      <a:cubicBezTo>
                        <a:pt x="362" y="256"/>
                        <a:pt x="396" y="189"/>
                        <a:pt x="362" y="156"/>
                      </a:cubicBezTo>
                      <a:cubicBezTo>
                        <a:pt x="320" y="71"/>
                        <a:pt x="225" y="0"/>
                        <a:pt x="14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41"/>
                <p:cNvSpPr/>
                <p:nvPr/>
              </p:nvSpPr>
              <p:spPr>
                <a:xfrm>
                  <a:off x="5218150" y="1259825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287" y="0"/>
                      </a:moveTo>
                      <a:cubicBezTo>
                        <a:pt x="187" y="0"/>
                        <a:pt x="86" y="0"/>
                        <a:pt x="52" y="67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8" y="243"/>
                        <a:pt x="321" y="235"/>
                      </a:cubicBezTo>
                      <a:cubicBezTo>
                        <a:pt x="388" y="202"/>
                        <a:pt x="422" y="135"/>
                        <a:pt x="388" y="67"/>
                      </a:cubicBezTo>
                      <a:cubicBezTo>
                        <a:pt x="355" y="0"/>
                        <a:pt x="321" y="0"/>
                        <a:pt x="28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41"/>
                <p:cNvSpPr/>
                <p:nvPr/>
              </p:nvSpPr>
              <p:spPr>
                <a:xfrm>
                  <a:off x="5186675" y="1251375"/>
                  <a:ext cx="9525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61" extrusionOk="0">
                      <a:moveTo>
                        <a:pt x="117" y="1"/>
                      </a:moveTo>
                      <a:cubicBezTo>
                        <a:pt x="53" y="1"/>
                        <a:pt x="0" y="29"/>
                        <a:pt x="0" y="103"/>
                      </a:cubicBezTo>
                      <a:cubicBezTo>
                        <a:pt x="0" y="198"/>
                        <a:pt x="141" y="261"/>
                        <a:pt x="244" y="261"/>
                      </a:cubicBezTo>
                      <a:cubicBezTo>
                        <a:pt x="323" y="261"/>
                        <a:pt x="380" y="224"/>
                        <a:pt x="337" y="136"/>
                      </a:cubicBezTo>
                      <a:lnTo>
                        <a:pt x="337" y="103"/>
                      </a:lnTo>
                      <a:cubicBezTo>
                        <a:pt x="299" y="46"/>
                        <a:pt x="198" y="1"/>
                        <a:pt x="11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4" name="Google Shape;6184;p41"/>
                <p:cNvSpPr/>
                <p:nvPr/>
              </p:nvSpPr>
              <p:spPr>
                <a:xfrm>
                  <a:off x="5315575" y="1238650"/>
                  <a:ext cx="8675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98" extrusionOk="0">
                      <a:moveTo>
                        <a:pt x="228" y="0"/>
                      </a:moveTo>
                      <a:cubicBezTo>
                        <a:pt x="135" y="0"/>
                        <a:pt x="1" y="163"/>
                        <a:pt x="54" y="242"/>
                      </a:cubicBezTo>
                      <a:cubicBezTo>
                        <a:pt x="73" y="282"/>
                        <a:pt x="108" y="298"/>
                        <a:pt x="145" y="298"/>
                      </a:cubicBezTo>
                      <a:cubicBezTo>
                        <a:pt x="236" y="298"/>
                        <a:pt x="346" y="203"/>
                        <a:pt x="323" y="108"/>
                      </a:cubicBezTo>
                      <a:lnTo>
                        <a:pt x="289" y="41"/>
                      </a:lnTo>
                      <a:cubicBezTo>
                        <a:pt x="275" y="12"/>
                        <a:pt x="253" y="0"/>
                        <a:pt x="22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5" name="Google Shape;6185;p41"/>
                <p:cNvSpPr/>
                <p:nvPr/>
              </p:nvSpPr>
              <p:spPr>
                <a:xfrm>
                  <a:off x="5133750" y="1185550"/>
                  <a:ext cx="10725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76" extrusionOk="0">
                      <a:moveTo>
                        <a:pt x="193" y="1"/>
                      </a:moveTo>
                      <a:cubicBezTo>
                        <a:pt x="118" y="1"/>
                        <a:pt x="50" y="35"/>
                        <a:pt x="34" y="114"/>
                      </a:cubicBezTo>
                      <a:cubicBezTo>
                        <a:pt x="0" y="148"/>
                        <a:pt x="34" y="215"/>
                        <a:pt x="101" y="249"/>
                      </a:cubicBezTo>
                      <a:cubicBezTo>
                        <a:pt x="128" y="267"/>
                        <a:pt x="165" y="275"/>
                        <a:pt x="203" y="275"/>
                      </a:cubicBezTo>
                      <a:cubicBezTo>
                        <a:pt x="309" y="275"/>
                        <a:pt x="428" y="213"/>
                        <a:pt x="403" y="114"/>
                      </a:cubicBezTo>
                      <a:cubicBezTo>
                        <a:pt x="368" y="43"/>
                        <a:pt x="276" y="1"/>
                        <a:pt x="19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41"/>
                <p:cNvSpPr/>
                <p:nvPr/>
              </p:nvSpPr>
              <p:spPr>
                <a:xfrm>
                  <a:off x="5253050" y="1272225"/>
                  <a:ext cx="1010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78" extrusionOk="0">
                      <a:moveTo>
                        <a:pt x="269" y="0"/>
                      </a:moveTo>
                      <a:cubicBezTo>
                        <a:pt x="197" y="0"/>
                        <a:pt x="108" y="49"/>
                        <a:pt x="68" y="109"/>
                      </a:cubicBezTo>
                      <a:cubicBezTo>
                        <a:pt x="1" y="210"/>
                        <a:pt x="68" y="244"/>
                        <a:pt x="135" y="277"/>
                      </a:cubicBezTo>
                      <a:lnTo>
                        <a:pt x="236" y="277"/>
                      </a:lnTo>
                      <a:cubicBezTo>
                        <a:pt x="303" y="244"/>
                        <a:pt x="404" y="176"/>
                        <a:pt x="370" y="75"/>
                      </a:cubicBezTo>
                      <a:cubicBezTo>
                        <a:pt x="357" y="22"/>
                        <a:pt x="316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41"/>
                <p:cNvSpPr/>
                <p:nvPr/>
              </p:nvSpPr>
              <p:spPr>
                <a:xfrm>
                  <a:off x="5231425" y="1293850"/>
                  <a:ext cx="1265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304" extrusionOk="0">
                      <a:moveTo>
                        <a:pt x="307" y="1"/>
                      </a:moveTo>
                      <a:cubicBezTo>
                        <a:pt x="177" y="1"/>
                        <a:pt x="0" y="206"/>
                        <a:pt x="160" y="286"/>
                      </a:cubicBezTo>
                      <a:cubicBezTo>
                        <a:pt x="184" y="298"/>
                        <a:pt x="211" y="304"/>
                        <a:pt x="240" y="304"/>
                      </a:cubicBezTo>
                      <a:cubicBezTo>
                        <a:pt x="367" y="304"/>
                        <a:pt x="505" y="188"/>
                        <a:pt x="395" y="51"/>
                      </a:cubicBezTo>
                      <a:cubicBezTo>
                        <a:pt x="374" y="15"/>
                        <a:pt x="342" y="1"/>
                        <a:pt x="30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41"/>
                <p:cNvSpPr/>
                <p:nvPr/>
              </p:nvSpPr>
              <p:spPr>
                <a:xfrm>
                  <a:off x="5225500" y="1410975"/>
                  <a:ext cx="812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343" extrusionOk="0">
                      <a:moveTo>
                        <a:pt x="203" y="0"/>
                      </a:moveTo>
                      <a:cubicBezTo>
                        <a:pt x="82" y="0"/>
                        <a:pt x="0" y="212"/>
                        <a:pt x="94" y="306"/>
                      </a:cubicBezTo>
                      <a:lnTo>
                        <a:pt x="128" y="340"/>
                      </a:lnTo>
                      <a:cubicBezTo>
                        <a:pt x="137" y="342"/>
                        <a:pt x="145" y="342"/>
                        <a:pt x="153" y="342"/>
                      </a:cubicBezTo>
                      <a:cubicBezTo>
                        <a:pt x="299" y="342"/>
                        <a:pt x="324" y="67"/>
                        <a:pt x="229" y="4"/>
                      </a:cubicBezTo>
                      <a:cubicBezTo>
                        <a:pt x="220" y="1"/>
                        <a:pt x="211" y="0"/>
                        <a:pt x="20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41"/>
                <p:cNvSpPr/>
                <p:nvPr/>
              </p:nvSpPr>
              <p:spPr>
                <a:xfrm>
                  <a:off x="5171900" y="12607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59" y="0"/>
                      </a:moveTo>
                      <a:cubicBezTo>
                        <a:pt x="116" y="0"/>
                        <a:pt x="77" y="19"/>
                        <a:pt x="54" y="65"/>
                      </a:cubicBezTo>
                      <a:cubicBezTo>
                        <a:pt x="1" y="198"/>
                        <a:pt x="137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90" y="267"/>
                        <a:pt x="390" y="199"/>
                        <a:pt x="356" y="132"/>
                      </a:cubicBezTo>
                      <a:cubicBezTo>
                        <a:pt x="334" y="66"/>
                        <a:pt x="240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41"/>
                <p:cNvSpPr/>
                <p:nvPr/>
              </p:nvSpPr>
              <p:spPr>
                <a:xfrm>
                  <a:off x="5177875" y="1374925"/>
                  <a:ext cx="10500" cy="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3" extrusionOk="0">
                      <a:moveTo>
                        <a:pt x="252" y="1"/>
                      </a:moveTo>
                      <a:cubicBezTo>
                        <a:pt x="184" y="1"/>
                        <a:pt x="84" y="1"/>
                        <a:pt x="50" y="101"/>
                      </a:cubicBezTo>
                      <a:cubicBezTo>
                        <a:pt x="1" y="200"/>
                        <a:pt x="96" y="262"/>
                        <a:pt x="190" y="262"/>
                      </a:cubicBezTo>
                      <a:cubicBezTo>
                        <a:pt x="224" y="262"/>
                        <a:pt x="258" y="254"/>
                        <a:pt x="285" y="236"/>
                      </a:cubicBezTo>
                      <a:cubicBezTo>
                        <a:pt x="386" y="202"/>
                        <a:pt x="420" y="135"/>
                        <a:pt x="352" y="68"/>
                      </a:cubicBezTo>
                      <a:cubicBezTo>
                        <a:pt x="352" y="34"/>
                        <a:pt x="285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41"/>
                <p:cNvSpPr/>
                <p:nvPr/>
              </p:nvSpPr>
              <p:spPr>
                <a:xfrm>
                  <a:off x="5120300" y="1403275"/>
                  <a:ext cx="9675" cy="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95" extrusionOk="0">
                      <a:moveTo>
                        <a:pt x="143" y="1"/>
                      </a:moveTo>
                      <a:cubicBezTo>
                        <a:pt x="68" y="1"/>
                        <a:pt x="0" y="43"/>
                        <a:pt x="0" y="144"/>
                      </a:cubicBezTo>
                      <a:cubicBezTo>
                        <a:pt x="0" y="244"/>
                        <a:pt x="110" y="295"/>
                        <a:pt x="206" y="295"/>
                      </a:cubicBezTo>
                      <a:cubicBezTo>
                        <a:pt x="303" y="295"/>
                        <a:pt x="387" y="244"/>
                        <a:pt x="336" y="144"/>
                      </a:cubicBezTo>
                      <a:cubicBezTo>
                        <a:pt x="336" y="144"/>
                        <a:pt x="336" y="110"/>
                        <a:pt x="336" y="110"/>
                      </a:cubicBez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2" name="Google Shape;6192;p41"/>
                <p:cNvSpPr/>
                <p:nvPr/>
              </p:nvSpPr>
              <p:spPr>
                <a:xfrm>
                  <a:off x="5316250" y="1315850"/>
                  <a:ext cx="802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287" extrusionOk="0">
                      <a:moveTo>
                        <a:pt x="213" y="0"/>
                      </a:moveTo>
                      <a:cubicBezTo>
                        <a:pt x="114" y="0"/>
                        <a:pt x="1" y="143"/>
                        <a:pt x="27" y="246"/>
                      </a:cubicBezTo>
                      <a:cubicBezTo>
                        <a:pt x="45" y="274"/>
                        <a:pt x="77" y="286"/>
                        <a:pt x="111" y="286"/>
                      </a:cubicBezTo>
                      <a:cubicBezTo>
                        <a:pt x="203" y="286"/>
                        <a:pt x="320" y="200"/>
                        <a:pt x="296" y="78"/>
                      </a:cubicBezTo>
                      <a:lnTo>
                        <a:pt x="296" y="45"/>
                      </a:lnTo>
                      <a:cubicBezTo>
                        <a:pt x="272" y="13"/>
                        <a:pt x="243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3" name="Google Shape;6193;p41"/>
                <p:cNvSpPr/>
                <p:nvPr/>
              </p:nvSpPr>
              <p:spPr>
                <a:xfrm>
                  <a:off x="5253350" y="1159750"/>
                  <a:ext cx="11500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307" extrusionOk="0">
                      <a:moveTo>
                        <a:pt x="224" y="1"/>
                      </a:moveTo>
                      <a:cubicBezTo>
                        <a:pt x="119" y="1"/>
                        <a:pt x="0" y="75"/>
                        <a:pt x="22" y="205"/>
                      </a:cubicBezTo>
                      <a:cubicBezTo>
                        <a:pt x="22" y="239"/>
                        <a:pt x="89" y="306"/>
                        <a:pt x="123" y="306"/>
                      </a:cubicBezTo>
                      <a:cubicBezTo>
                        <a:pt x="257" y="306"/>
                        <a:pt x="459" y="205"/>
                        <a:pt x="358" y="71"/>
                      </a:cubicBezTo>
                      <a:cubicBezTo>
                        <a:pt x="334" y="23"/>
                        <a:pt x="281" y="1"/>
                        <a:pt x="22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4" name="Google Shape;6194;p41"/>
                <p:cNvSpPr/>
                <p:nvPr/>
              </p:nvSpPr>
              <p:spPr>
                <a:xfrm>
                  <a:off x="5095925" y="1341625"/>
                  <a:ext cx="84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25" extrusionOk="0">
                      <a:moveTo>
                        <a:pt x="212" y="0"/>
                      </a:moveTo>
                      <a:cubicBezTo>
                        <a:pt x="135" y="0"/>
                        <a:pt x="34" y="78"/>
                        <a:pt x="34" y="156"/>
                      </a:cubicBezTo>
                      <a:cubicBezTo>
                        <a:pt x="1" y="291"/>
                        <a:pt x="68" y="324"/>
                        <a:pt x="135" y="324"/>
                      </a:cubicBezTo>
                      <a:cubicBezTo>
                        <a:pt x="202" y="291"/>
                        <a:pt x="236" y="291"/>
                        <a:pt x="236" y="223"/>
                      </a:cubicBezTo>
                      <a:cubicBezTo>
                        <a:pt x="303" y="190"/>
                        <a:pt x="337" y="89"/>
                        <a:pt x="270" y="22"/>
                      </a:cubicBezTo>
                      <a:cubicBezTo>
                        <a:pt x="254" y="7"/>
                        <a:pt x="234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5" name="Google Shape;6195;p41"/>
                <p:cNvSpPr/>
                <p:nvPr/>
              </p:nvSpPr>
              <p:spPr>
                <a:xfrm>
                  <a:off x="5286975" y="1381350"/>
                  <a:ext cx="86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25" extrusionOk="0">
                      <a:moveTo>
                        <a:pt x="185" y="1"/>
                      </a:moveTo>
                      <a:cubicBezTo>
                        <a:pt x="93" y="1"/>
                        <a:pt x="0" y="193"/>
                        <a:pt x="89" y="281"/>
                      </a:cubicBezTo>
                      <a:lnTo>
                        <a:pt x="122" y="315"/>
                      </a:lnTo>
                      <a:cubicBezTo>
                        <a:pt x="139" y="322"/>
                        <a:pt x="155" y="325"/>
                        <a:pt x="169" y="325"/>
                      </a:cubicBezTo>
                      <a:cubicBezTo>
                        <a:pt x="302" y="325"/>
                        <a:pt x="344" y="73"/>
                        <a:pt x="223" y="12"/>
                      </a:cubicBezTo>
                      <a:cubicBezTo>
                        <a:pt x="211" y="4"/>
                        <a:pt x="198" y="1"/>
                        <a:pt x="18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6" name="Google Shape;6196;p41"/>
                <p:cNvSpPr/>
                <p:nvPr/>
              </p:nvSpPr>
              <p:spPr>
                <a:xfrm>
                  <a:off x="5221275" y="1290825"/>
                  <a:ext cx="827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71" extrusionOk="0">
                      <a:moveTo>
                        <a:pt x="235" y="1"/>
                      </a:moveTo>
                      <a:cubicBezTo>
                        <a:pt x="84" y="1"/>
                        <a:pt x="0" y="245"/>
                        <a:pt x="95" y="340"/>
                      </a:cubicBezTo>
                      <a:cubicBezTo>
                        <a:pt x="124" y="361"/>
                        <a:pt x="151" y="370"/>
                        <a:pt x="176" y="370"/>
                      </a:cubicBezTo>
                      <a:cubicBezTo>
                        <a:pt x="268" y="370"/>
                        <a:pt x="331" y="244"/>
                        <a:pt x="331" y="138"/>
                      </a:cubicBezTo>
                      <a:cubicBezTo>
                        <a:pt x="331" y="71"/>
                        <a:pt x="297" y="4"/>
                        <a:pt x="263" y="4"/>
                      </a:cubicBezTo>
                      <a:cubicBezTo>
                        <a:pt x="254" y="2"/>
                        <a:pt x="244" y="1"/>
                        <a:pt x="2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7" name="Google Shape;6197;p41"/>
                <p:cNvSpPr/>
                <p:nvPr/>
              </p:nvSpPr>
              <p:spPr>
                <a:xfrm>
                  <a:off x="5107700" y="1276400"/>
                  <a:ext cx="8425" cy="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79" extrusionOk="0">
                      <a:moveTo>
                        <a:pt x="202" y="1"/>
                      </a:moveTo>
                      <a:cubicBezTo>
                        <a:pt x="160" y="1"/>
                        <a:pt x="118" y="26"/>
                        <a:pt x="101" y="77"/>
                      </a:cubicBezTo>
                      <a:cubicBezTo>
                        <a:pt x="34" y="144"/>
                        <a:pt x="0" y="379"/>
                        <a:pt x="168" y="379"/>
                      </a:cubicBezTo>
                      <a:cubicBezTo>
                        <a:pt x="236" y="345"/>
                        <a:pt x="303" y="245"/>
                        <a:pt x="303" y="177"/>
                      </a:cubicBezTo>
                      <a:cubicBezTo>
                        <a:pt x="336" y="144"/>
                        <a:pt x="336" y="110"/>
                        <a:pt x="303" y="77"/>
                      </a:cubicBezTo>
                      <a:cubicBezTo>
                        <a:pt x="286" y="26"/>
                        <a:pt x="244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8" name="Google Shape;6198;p41"/>
                <p:cNvSpPr/>
                <p:nvPr/>
              </p:nvSpPr>
              <p:spPr>
                <a:xfrm>
                  <a:off x="5126100" y="1368250"/>
                  <a:ext cx="9350" cy="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38" extrusionOk="0">
                      <a:moveTo>
                        <a:pt x="273" y="0"/>
                      </a:moveTo>
                      <a:cubicBezTo>
                        <a:pt x="159" y="0"/>
                        <a:pt x="1" y="150"/>
                        <a:pt x="71" y="268"/>
                      </a:cubicBezTo>
                      <a:cubicBezTo>
                        <a:pt x="101" y="318"/>
                        <a:pt x="140" y="338"/>
                        <a:pt x="180" y="338"/>
                      </a:cubicBezTo>
                      <a:cubicBezTo>
                        <a:pt x="274" y="338"/>
                        <a:pt x="373" y="227"/>
                        <a:pt x="373" y="133"/>
                      </a:cubicBezTo>
                      <a:lnTo>
                        <a:pt x="373" y="99"/>
                      </a:lnTo>
                      <a:cubicBezTo>
                        <a:pt x="363" y="28"/>
                        <a:pt x="322" y="0"/>
                        <a:pt x="27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9" name="Google Shape;6199;p41"/>
                <p:cNvSpPr/>
                <p:nvPr/>
              </p:nvSpPr>
              <p:spPr>
                <a:xfrm>
                  <a:off x="5158950" y="1252425"/>
                  <a:ext cx="7575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269" extrusionOk="0">
                      <a:moveTo>
                        <a:pt x="107" y="1"/>
                      </a:moveTo>
                      <a:cubicBezTo>
                        <a:pt x="48" y="1"/>
                        <a:pt x="0" y="37"/>
                        <a:pt x="0" y="128"/>
                      </a:cubicBezTo>
                      <a:cubicBezTo>
                        <a:pt x="0" y="211"/>
                        <a:pt x="116" y="269"/>
                        <a:pt x="204" y="269"/>
                      </a:cubicBezTo>
                      <a:cubicBezTo>
                        <a:pt x="259" y="269"/>
                        <a:pt x="303" y="247"/>
                        <a:pt x="303" y="195"/>
                      </a:cubicBezTo>
                      <a:lnTo>
                        <a:pt x="303" y="128"/>
                      </a:lnTo>
                      <a:cubicBezTo>
                        <a:pt x="266" y="54"/>
                        <a:pt x="179" y="1"/>
                        <a:pt x="10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0" name="Google Shape;6200;p41"/>
                <p:cNvSpPr/>
                <p:nvPr/>
              </p:nvSpPr>
              <p:spPr>
                <a:xfrm>
                  <a:off x="5266500" y="1181950"/>
                  <a:ext cx="9900" cy="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37" extrusionOk="0">
                      <a:moveTo>
                        <a:pt x="247" y="0"/>
                      </a:moveTo>
                      <a:cubicBezTo>
                        <a:pt x="167" y="0"/>
                        <a:pt x="75" y="62"/>
                        <a:pt x="34" y="124"/>
                      </a:cubicBezTo>
                      <a:cubicBezTo>
                        <a:pt x="0" y="191"/>
                        <a:pt x="34" y="258"/>
                        <a:pt x="68" y="292"/>
                      </a:cubicBezTo>
                      <a:cubicBezTo>
                        <a:pt x="91" y="323"/>
                        <a:pt x="122" y="336"/>
                        <a:pt x="155" y="336"/>
                      </a:cubicBezTo>
                      <a:cubicBezTo>
                        <a:pt x="263" y="336"/>
                        <a:pt x="396" y="194"/>
                        <a:pt x="370" y="90"/>
                      </a:cubicBezTo>
                      <a:cubicBezTo>
                        <a:pt x="344" y="25"/>
                        <a:pt x="298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1" name="Google Shape;6201;p41"/>
                <p:cNvSpPr/>
                <p:nvPr/>
              </p:nvSpPr>
              <p:spPr>
                <a:xfrm>
                  <a:off x="5090050" y="1246375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169" y="0"/>
                      </a:moveTo>
                      <a:cubicBezTo>
                        <a:pt x="135" y="0"/>
                        <a:pt x="68" y="34"/>
                        <a:pt x="34" y="68"/>
                      </a:cubicBezTo>
                      <a:cubicBezTo>
                        <a:pt x="1" y="135"/>
                        <a:pt x="34" y="202"/>
                        <a:pt x="135" y="236"/>
                      </a:cubicBezTo>
                      <a:cubicBezTo>
                        <a:pt x="159" y="244"/>
                        <a:pt x="188" y="248"/>
                        <a:pt x="218" y="248"/>
                      </a:cubicBezTo>
                      <a:cubicBezTo>
                        <a:pt x="316" y="248"/>
                        <a:pt x="422" y="204"/>
                        <a:pt x="370" y="101"/>
                      </a:cubicBezTo>
                      <a:cubicBezTo>
                        <a:pt x="337" y="0"/>
                        <a:pt x="236" y="0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2" name="Google Shape;6202;p41"/>
                <p:cNvSpPr/>
                <p:nvPr/>
              </p:nvSpPr>
              <p:spPr>
                <a:xfrm>
                  <a:off x="5187875" y="1325975"/>
                  <a:ext cx="10575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66" extrusionOk="0">
                      <a:moveTo>
                        <a:pt x="276" y="1"/>
                      </a:moveTo>
                      <a:cubicBezTo>
                        <a:pt x="196" y="1"/>
                        <a:pt x="104" y="43"/>
                        <a:pt x="53" y="110"/>
                      </a:cubicBezTo>
                      <a:cubicBezTo>
                        <a:pt x="1" y="215"/>
                        <a:pt x="95" y="266"/>
                        <a:pt x="202" y="266"/>
                      </a:cubicBezTo>
                      <a:cubicBezTo>
                        <a:pt x="299" y="266"/>
                        <a:pt x="407" y="224"/>
                        <a:pt x="423" y="144"/>
                      </a:cubicBezTo>
                      <a:cubicBezTo>
                        <a:pt x="423" y="43"/>
                        <a:pt x="356" y="1"/>
                        <a:pt x="27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3" name="Google Shape;6203;p41"/>
                <p:cNvSpPr/>
                <p:nvPr/>
              </p:nvSpPr>
              <p:spPr>
                <a:xfrm>
                  <a:off x="5112125" y="1208400"/>
                  <a:ext cx="7850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298" extrusionOk="0">
                      <a:moveTo>
                        <a:pt x="99" y="0"/>
                      </a:moveTo>
                      <a:cubicBezTo>
                        <a:pt x="72" y="0"/>
                        <a:pt x="46" y="12"/>
                        <a:pt x="25" y="41"/>
                      </a:cubicBezTo>
                      <a:lnTo>
                        <a:pt x="25" y="74"/>
                      </a:lnTo>
                      <a:cubicBezTo>
                        <a:pt x="1" y="194"/>
                        <a:pt x="97" y="297"/>
                        <a:pt x="178" y="297"/>
                      </a:cubicBezTo>
                      <a:cubicBezTo>
                        <a:pt x="211" y="297"/>
                        <a:pt x="241" y="281"/>
                        <a:pt x="260" y="242"/>
                      </a:cubicBezTo>
                      <a:cubicBezTo>
                        <a:pt x="313" y="163"/>
                        <a:pt x="19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4" name="Google Shape;6204;p41"/>
                <p:cNvSpPr/>
                <p:nvPr/>
              </p:nvSpPr>
              <p:spPr>
                <a:xfrm>
                  <a:off x="5252600" y="1314750"/>
                  <a:ext cx="9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35" extrusionOk="0">
                      <a:moveTo>
                        <a:pt x="168" y="0"/>
                      </a:moveTo>
                      <a:cubicBezTo>
                        <a:pt x="121" y="0"/>
                        <a:pt x="77" y="26"/>
                        <a:pt x="52" y="89"/>
                      </a:cubicBezTo>
                      <a:cubicBezTo>
                        <a:pt x="1" y="192"/>
                        <a:pt x="127" y="335"/>
                        <a:pt x="234" y="335"/>
                      </a:cubicBezTo>
                      <a:cubicBezTo>
                        <a:pt x="267" y="335"/>
                        <a:pt x="298" y="321"/>
                        <a:pt x="321" y="290"/>
                      </a:cubicBezTo>
                      <a:cubicBezTo>
                        <a:pt x="388" y="257"/>
                        <a:pt x="388" y="189"/>
                        <a:pt x="355" y="156"/>
                      </a:cubicBezTo>
                      <a:cubicBezTo>
                        <a:pt x="334" y="72"/>
                        <a:pt x="247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5" name="Google Shape;6205;p41"/>
                <p:cNvSpPr/>
                <p:nvPr/>
              </p:nvSpPr>
              <p:spPr>
                <a:xfrm>
                  <a:off x="5321950" y="1347375"/>
                  <a:ext cx="962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67" extrusionOk="0">
                      <a:moveTo>
                        <a:pt x="122" y="1"/>
                      </a:moveTo>
                      <a:cubicBezTo>
                        <a:pt x="55" y="1"/>
                        <a:pt x="0" y="37"/>
                        <a:pt x="0" y="128"/>
                      </a:cubicBezTo>
                      <a:cubicBezTo>
                        <a:pt x="0" y="216"/>
                        <a:pt x="120" y="267"/>
                        <a:pt x="219" y="267"/>
                      </a:cubicBezTo>
                      <a:cubicBezTo>
                        <a:pt x="310" y="267"/>
                        <a:pt x="385" y="224"/>
                        <a:pt x="337" y="128"/>
                      </a:cubicBezTo>
                      <a:cubicBezTo>
                        <a:pt x="300" y="54"/>
                        <a:pt x="202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6" name="Google Shape;6206;p41"/>
                <p:cNvSpPr/>
                <p:nvPr/>
              </p:nvSpPr>
              <p:spPr>
                <a:xfrm>
                  <a:off x="5192950" y="1315000"/>
                  <a:ext cx="78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287" extrusionOk="0">
                      <a:moveTo>
                        <a:pt x="205" y="1"/>
                      </a:moveTo>
                      <a:cubicBezTo>
                        <a:pt x="107" y="1"/>
                        <a:pt x="0" y="143"/>
                        <a:pt x="52" y="247"/>
                      </a:cubicBezTo>
                      <a:cubicBezTo>
                        <a:pt x="61" y="274"/>
                        <a:pt x="86" y="287"/>
                        <a:pt x="116" y="287"/>
                      </a:cubicBezTo>
                      <a:cubicBezTo>
                        <a:pt x="195" y="287"/>
                        <a:pt x="312" y="200"/>
                        <a:pt x="287" y="79"/>
                      </a:cubicBezTo>
                      <a:lnTo>
                        <a:pt x="287" y="45"/>
                      </a:lnTo>
                      <a:cubicBezTo>
                        <a:pt x="264" y="14"/>
                        <a:pt x="235" y="1"/>
                        <a:pt x="20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7" name="Google Shape;6207;p41"/>
                <p:cNvSpPr/>
                <p:nvPr/>
              </p:nvSpPr>
              <p:spPr>
                <a:xfrm>
                  <a:off x="5300500" y="1197025"/>
                  <a:ext cx="1345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279" extrusionOk="0">
                      <a:moveTo>
                        <a:pt x="339" y="0"/>
                      </a:moveTo>
                      <a:cubicBezTo>
                        <a:pt x="192" y="0"/>
                        <a:pt x="1" y="159"/>
                        <a:pt x="153" y="260"/>
                      </a:cubicBezTo>
                      <a:lnTo>
                        <a:pt x="186" y="260"/>
                      </a:lnTo>
                      <a:cubicBezTo>
                        <a:pt x="205" y="273"/>
                        <a:pt x="229" y="278"/>
                        <a:pt x="255" y="278"/>
                      </a:cubicBezTo>
                      <a:cubicBezTo>
                        <a:pt x="373" y="278"/>
                        <a:pt x="537" y="168"/>
                        <a:pt x="455" y="59"/>
                      </a:cubicBezTo>
                      <a:cubicBezTo>
                        <a:pt x="430" y="17"/>
                        <a:pt x="387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8" name="Google Shape;6208;p41"/>
                <p:cNvSpPr/>
                <p:nvPr/>
              </p:nvSpPr>
              <p:spPr>
                <a:xfrm>
                  <a:off x="5296400" y="1307550"/>
                  <a:ext cx="9800" cy="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232" extrusionOk="0">
                      <a:moveTo>
                        <a:pt x="194" y="1"/>
                      </a:moveTo>
                      <a:cubicBezTo>
                        <a:pt x="133" y="1"/>
                        <a:pt x="73" y="23"/>
                        <a:pt x="48" y="74"/>
                      </a:cubicBezTo>
                      <a:cubicBezTo>
                        <a:pt x="1" y="145"/>
                        <a:pt x="102" y="231"/>
                        <a:pt x="201" y="231"/>
                      </a:cubicBezTo>
                      <a:cubicBezTo>
                        <a:pt x="244" y="231"/>
                        <a:pt x="286" y="215"/>
                        <a:pt x="317" y="175"/>
                      </a:cubicBezTo>
                      <a:lnTo>
                        <a:pt x="350" y="141"/>
                      </a:lnTo>
                      <a:cubicBezTo>
                        <a:pt x="392" y="58"/>
                        <a:pt x="292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9" name="Google Shape;6209;p41"/>
                <p:cNvSpPr/>
                <p:nvPr/>
              </p:nvSpPr>
              <p:spPr>
                <a:xfrm>
                  <a:off x="5191725" y="1326200"/>
                  <a:ext cx="10950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62" extrusionOk="0">
                      <a:moveTo>
                        <a:pt x="269" y="0"/>
                      </a:moveTo>
                      <a:cubicBezTo>
                        <a:pt x="135" y="0"/>
                        <a:pt x="0" y="269"/>
                        <a:pt x="135" y="336"/>
                      </a:cubicBezTo>
                      <a:cubicBezTo>
                        <a:pt x="168" y="353"/>
                        <a:pt x="202" y="362"/>
                        <a:pt x="231" y="362"/>
                      </a:cubicBezTo>
                      <a:cubicBezTo>
                        <a:pt x="261" y="362"/>
                        <a:pt x="286" y="353"/>
                        <a:pt x="303" y="336"/>
                      </a:cubicBezTo>
                      <a:cubicBezTo>
                        <a:pt x="403" y="235"/>
                        <a:pt x="437" y="34"/>
                        <a:pt x="2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0" name="Google Shape;6210;p41"/>
                <p:cNvSpPr/>
                <p:nvPr/>
              </p:nvSpPr>
              <p:spPr>
                <a:xfrm>
                  <a:off x="5114425" y="1173100"/>
                  <a:ext cx="9250" cy="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24" extrusionOk="0">
                      <a:moveTo>
                        <a:pt x="206" y="1"/>
                      </a:moveTo>
                      <a:cubicBezTo>
                        <a:pt x="195" y="1"/>
                        <a:pt x="182" y="3"/>
                        <a:pt x="168" y="7"/>
                      </a:cubicBezTo>
                      <a:cubicBezTo>
                        <a:pt x="0" y="41"/>
                        <a:pt x="101" y="243"/>
                        <a:pt x="168" y="310"/>
                      </a:cubicBezTo>
                      <a:cubicBezTo>
                        <a:pt x="186" y="319"/>
                        <a:pt x="207" y="323"/>
                        <a:pt x="228" y="323"/>
                      </a:cubicBezTo>
                      <a:cubicBezTo>
                        <a:pt x="285" y="323"/>
                        <a:pt x="345" y="292"/>
                        <a:pt x="370" y="243"/>
                      </a:cubicBezTo>
                      <a:cubicBezTo>
                        <a:pt x="370" y="209"/>
                        <a:pt x="370" y="175"/>
                        <a:pt x="370" y="142"/>
                      </a:cubicBezTo>
                      <a:cubicBezTo>
                        <a:pt x="312" y="84"/>
                        <a:pt x="279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1" name="Google Shape;6211;p41"/>
                <p:cNvSpPr/>
                <p:nvPr/>
              </p:nvSpPr>
              <p:spPr>
                <a:xfrm>
                  <a:off x="5072250" y="1241900"/>
                  <a:ext cx="91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53" extrusionOk="0">
                      <a:moveTo>
                        <a:pt x="201" y="1"/>
                      </a:moveTo>
                      <a:cubicBezTo>
                        <a:pt x="183" y="1"/>
                        <a:pt x="163" y="4"/>
                        <a:pt x="141" y="11"/>
                      </a:cubicBezTo>
                      <a:cubicBezTo>
                        <a:pt x="0" y="40"/>
                        <a:pt x="49" y="352"/>
                        <a:pt x="167" y="352"/>
                      </a:cubicBezTo>
                      <a:cubicBezTo>
                        <a:pt x="190" y="352"/>
                        <a:pt x="215" y="341"/>
                        <a:pt x="242" y="314"/>
                      </a:cubicBezTo>
                      <a:lnTo>
                        <a:pt x="276" y="314"/>
                      </a:lnTo>
                      <a:cubicBezTo>
                        <a:pt x="365" y="224"/>
                        <a:pt x="349" y="1"/>
                        <a:pt x="20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2" name="Google Shape;6212;p41"/>
                <p:cNvSpPr/>
                <p:nvPr/>
              </p:nvSpPr>
              <p:spPr>
                <a:xfrm>
                  <a:off x="5087100" y="1306925"/>
                  <a:ext cx="10825" cy="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249" extrusionOk="0">
                      <a:moveTo>
                        <a:pt x="169" y="1"/>
                      </a:moveTo>
                      <a:cubicBezTo>
                        <a:pt x="137" y="1"/>
                        <a:pt x="107" y="10"/>
                        <a:pt x="85" y="32"/>
                      </a:cubicBezTo>
                      <a:cubicBezTo>
                        <a:pt x="0" y="117"/>
                        <a:pt x="105" y="249"/>
                        <a:pt x="221" y="249"/>
                      </a:cubicBezTo>
                      <a:cubicBezTo>
                        <a:pt x="243" y="249"/>
                        <a:pt x="265" y="244"/>
                        <a:pt x="287" y="233"/>
                      </a:cubicBezTo>
                      <a:lnTo>
                        <a:pt x="354" y="200"/>
                      </a:lnTo>
                      <a:cubicBezTo>
                        <a:pt x="433" y="121"/>
                        <a:pt x="285" y="1"/>
                        <a:pt x="16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3" name="Google Shape;6213;p41"/>
                <p:cNvSpPr/>
                <p:nvPr/>
              </p:nvSpPr>
              <p:spPr>
                <a:xfrm>
                  <a:off x="5199275" y="1345525"/>
                  <a:ext cx="10100" cy="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312" extrusionOk="0">
                      <a:moveTo>
                        <a:pt x="169" y="0"/>
                      </a:moveTo>
                      <a:cubicBezTo>
                        <a:pt x="68" y="0"/>
                        <a:pt x="1" y="34"/>
                        <a:pt x="1" y="101"/>
                      </a:cubicBezTo>
                      <a:cubicBezTo>
                        <a:pt x="1" y="135"/>
                        <a:pt x="34" y="202"/>
                        <a:pt x="34" y="235"/>
                      </a:cubicBezTo>
                      <a:cubicBezTo>
                        <a:pt x="89" y="263"/>
                        <a:pt x="143" y="312"/>
                        <a:pt x="215" y="312"/>
                      </a:cubicBezTo>
                      <a:cubicBezTo>
                        <a:pt x="232" y="312"/>
                        <a:pt x="250" y="309"/>
                        <a:pt x="269" y="303"/>
                      </a:cubicBezTo>
                      <a:cubicBezTo>
                        <a:pt x="404" y="235"/>
                        <a:pt x="269" y="34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4" name="Google Shape;6214;p41"/>
                <p:cNvSpPr/>
                <p:nvPr/>
              </p:nvSpPr>
              <p:spPr>
                <a:xfrm>
                  <a:off x="5244650" y="1290225"/>
                  <a:ext cx="9275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97" extrusionOk="0">
                      <a:moveTo>
                        <a:pt x="270" y="1"/>
                      </a:moveTo>
                      <a:cubicBezTo>
                        <a:pt x="187" y="1"/>
                        <a:pt x="58" y="56"/>
                        <a:pt x="34" y="128"/>
                      </a:cubicBezTo>
                      <a:cubicBezTo>
                        <a:pt x="0" y="229"/>
                        <a:pt x="68" y="297"/>
                        <a:pt x="135" y="297"/>
                      </a:cubicBezTo>
                      <a:cubicBezTo>
                        <a:pt x="169" y="297"/>
                        <a:pt x="236" y="297"/>
                        <a:pt x="236" y="263"/>
                      </a:cubicBezTo>
                      <a:cubicBezTo>
                        <a:pt x="303" y="196"/>
                        <a:pt x="370" y="128"/>
                        <a:pt x="337" y="28"/>
                      </a:cubicBezTo>
                      <a:cubicBezTo>
                        <a:pt x="327" y="9"/>
                        <a:pt x="302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5" name="Google Shape;6215;p41"/>
                <p:cNvSpPr/>
                <p:nvPr/>
              </p:nvSpPr>
              <p:spPr>
                <a:xfrm>
                  <a:off x="5281425" y="1408900"/>
                  <a:ext cx="1365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322" extrusionOk="0">
                      <a:moveTo>
                        <a:pt x="353" y="1"/>
                      </a:moveTo>
                      <a:cubicBezTo>
                        <a:pt x="208" y="1"/>
                        <a:pt x="1" y="263"/>
                        <a:pt x="176" y="322"/>
                      </a:cubicBezTo>
                      <a:lnTo>
                        <a:pt x="210" y="322"/>
                      </a:lnTo>
                      <a:cubicBezTo>
                        <a:pt x="344" y="322"/>
                        <a:pt x="546" y="154"/>
                        <a:pt x="412" y="19"/>
                      </a:cubicBezTo>
                      <a:cubicBezTo>
                        <a:pt x="394" y="6"/>
                        <a:pt x="374" y="1"/>
                        <a:pt x="35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6" name="Google Shape;6216;p41"/>
                <p:cNvSpPr/>
                <p:nvPr/>
              </p:nvSpPr>
              <p:spPr>
                <a:xfrm>
                  <a:off x="5174900" y="1317475"/>
                  <a:ext cx="6750" cy="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354" extrusionOk="0">
                      <a:moveTo>
                        <a:pt x="137" y="1"/>
                      </a:moveTo>
                      <a:cubicBezTo>
                        <a:pt x="123" y="1"/>
                        <a:pt x="110" y="5"/>
                        <a:pt x="102" y="13"/>
                      </a:cubicBezTo>
                      <a:cubicBezTo>
                        <a:pt x="35" y="47"/>
                        <a:pt x="35" y="80"/>
                        <a:pt x="1" y="114"/>
                      </a:cubicBezTo>
                      <a:cubicBezTo>
                        <a:pt x="1" y="181"/>
                        <a:pt x="1" y="316"/>
                        <a:pt x="68" y="349"/>
                      </a:cubicBezTo>
                      <a:cubicBezTo>
                        <a:pt x="74" y="352"/>
                        <a:pt x="81" y="354"/>
                        <a:pt x="87" y="354"/>
                      </a:cubicBezTo>
                      <a:cubicBezTo>
                        <a:pt x="158" y="354"/>
                        <a:pt x="270" y="206"/>
                        <a:pt x="270" y="114"/>
                      </a:cubicBezTo>
                      <a:cubicBezTo>
                        <a:pt x="245" y="38"/>
                        <a:pt x="182" y="1"/>
                        <a:pt x="13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7" name="Google Shape;6217;p41"/>
                <p:cNvSpPr/>
                <p:nvPr/>
              </p:nvSpPr>
              <p:spPr>
                <a:xfrm>
                  <a:off x="5265025" y="1318625"/>
                  <a:ext cx="10725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07" extrusionOk="0">
                      <a:moveTo>
                        <a:pt x="194" y="1"/>
                      </a:moveTo>
                      <a:lnTo>
                        <a:pt x="127" y="34"/>
                      </a:lnTo>
                      <a:cubicBezTo>
                        <a:pt x="1" y="97"/>
                        <a:pt x="169" y="306"/>
                        <a:pt x="273" y="306"/>
                      </a:cubicBezTo>
                      <a:cubicBezTo>
                        <a:pt x="281" y="306"/>
                        <a:pt x="288" y="305"/>
                        <a:pt x="295" y="303"/>
                      </a:cubicBezTo>
                      <a:cubicBezTo>
                        <a:pt x="429" y="236"/>
                        <a:pt x="362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8" name="Google Shape;6218;p41"/>
                <p:cNvSpPr/>
                <p:nvPr/>
              </p:nvSpPr>
              <p:spPr>
                <a:xfrm>
                  <a:off x="5170250" y="1169400"/>
                  <a:ext cx="105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335" extrusionOk="0">
                      <a:moveTo>
                        <a:pt x="170" y="0"/>
                      </a:moveTo>
                      <a:cubicBezTo>
                        <a:pt x="122" y="0"/>
                        <a:pt x="78" y="25"/>
                        <a:pt x="53" y="88"/>
                      </a:cubicBezTo>
                      <a:cubicBezTo>
                        <a:pt x="1" y="191"/>
                        <a:pt x="128" y="334"/>
                        <a:pt x="250" y="334"/>
                      </a:cubicBezTo>
                      <a:cubicBezTo>
                        <a:pt x="287" y="334"/>
                        <a:pt x="324" y="321"/>
                        <a:pt x="355" y="290"/>
                      </a:cubicBezTo>
                      <a:cubicBezTo>
                        <a:pt x="389" y="256"/>
                        <a:pt x="422" y="189"/>
                        <a:pt x="389" y="155"/>
                      </a:cubicBezTo>
                      <a:cubicBezTo>
                        <a:pt x="347" y="71"/>
                        <a:pt x="252" y="0"/>
                        <a:pt x="17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9" name="Google Shape;6219;p41"/>
                <p:cNvSpPr/>
                <p:nvPr/>
              </p:nvSpPr>
              <p:spPr>
                <a:xfrm>
                  <a:off x="5159350" y="1302400"/>
                  <a:ext cx="862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287" extrusionOk="0">
                      <a:moveTo>
                        <a:pt x="234" y="0"/>
                      </a:moveTo>
                      <a:cubicBezTo>
                        <a:pt x="127" y="0"/>
                        <a:pt x="0" y="143"/>
                        <a:pt x="52" y="246"/>
                      </a:cubicBezTo>
                      <a:cubicBezTo>
                        <a:pt x="70" y="274"/>
                        <a:pt x="101" y="287"/>
                        <a:pt x="136" y="287"/>
                      </a:cubicBezTo>
                      <a:cubicBezTo>
                        <a:pt x="228" y="287"/>
                        <a:pt x="345" y="200"/>
                        <a:pt x="320" y="78"/>
                      </a:cubicBezTo>
                      <a:lnTo>
                        <a:pt x="320" y="45"/>
                      </a:lnTo>
                      <a:cubicBezTo>
                        <a:pt x="297" y="14"/>
                        <a:pt x="266" y="0"/>
                        <a:pt x="23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0" name="Google Shape;6220;p41"/>
                <p:cNvSpPr/>
                <p:nvPr/>
              </p:nvSpPr>
              <p:spPr>
                <a:xfrm>
                  <a:off x="5246325" y="1162250"/>
                  <a:ext cx="1002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62" extrusionOk="0">
                      <a:moveTo>
                        <a:pt x="171" y="0"/>
                      </a:moveTo>
                      <a:cubicBezTo>
                        <a:pt x="159" y="0"/>
                        <a:pt x="147" y="2"/>
                        <a:pt x="135" y="5"/>
                      </a:cubicBezTo>
                      <a:cubicBezTo>
                        <a:pt x="34" y="5"/>
                        <a:pt x="1" y="105"/>
                        <a:pt x="34" y="139"/>
                      </a:cubicBezTo>
                      <a:cubicBezTo>
                        <a:pt x="34" y="206"/>
                        <a:pt x="102" y="206"/>
                        <a:pt x="135" y="240"/>
                      </a:cubicBezTo>
                      <a:cubicBezTo>
                        <a:pt x="163" y="254"/>
                        <a:pt x="197" y="262"/>
                        <a:pt x="231" y="262"/>
                      </a:cubicBezTo>
                      <a:cubicBezTo>
                        <a:pt x="280" y="262"/>
                        <a:pt x="331" y="246"/>
                        <a:pt x="370" y="206"/>
                      </a:cubicBezTo>
                      <a:cubicBezTo>
                        <a:pt x="401" y="145"/>
                        <a:pt x="292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1" name="Google Shape;6221;p41"/>
                <p:cNvSpPr/>
                <p:nvPr/>
              </p:nvSpPr>
              <p:spPr>
                <a:xfrm>
                  <a:off x="5338300" y="1319525"/>
                  <a:ext cx="9725" cy="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45" extrusionOk="0">
                      <a:moveTo>
                        <a:pt x="159" y="1"/>
                      </a:moveTo>
                      <a:cubicBezTo>
                        <a:pt x="115" y="1"/>
                        <a:pt x="75" y="19"/>
                        <a:pt x="52" y="66"/>
                      </a:cubicBezTo>
                      <a:cubicBezTo>
                        <a:pt x="0" y="195"/>
                        <a:pt x="128" y="345"/>
                        <a:pt x="251" y="345"/>
                      </a:cubicBezTo>
                      <a:cubicBezTo>
                        <a:pt x="288" y="345"/>
                        <a:pt x="324" y="332"/>
                        <a:pt x="355" y="301"/>
                      </a:cubicBezTo>
                      <a:cubicBezTo>
                        <a:pt x="388" y="267"/>
                        <a:pt x="388" y="200"/>
                        <a:pt x="388" y="133"/>
                      </a:cubicBezTo>
                      <a:cubicBezTo>
                        <a:pt x="344" y="67"/>
                        <a:pt x="243" y="1"/>
                        <a:pt x="15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2" name="Google Shape;6222;p41"/>
                <p:cNvSpPr/>
                <p:nvPr/>
              </p:nvSpPr>
              <p:spPr>
                <a:xfrm>
                  <a:off x="5217300" y="1266550"/>
                  <a:ext cx="10575" cy="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7" extrusionOk="0">
                      <a:moveTo>
                        <a:pt x="254" y="0"/>
                      </a:moveTo>
                      <a:cubicBezTo>
                        <a:pt x="187" y="0"/>
                        <a:pt x="86" y="0"/>
                        <a:pt x="53" y="67"/>
                      </a:cubicBezTo>
                      <a:cubicBezTo>
                        <a:pt x="0" y="197"/>
                        <a:pt x="110" y="247"/>
                        <a:pt x="224" y="247"/>
                      </a:cubicBezTo>
                      <a:cubicBezTo>
                        <a:pt x="258" y="247"/>
                        <a:pt x="291" y="243"/>
                        <a:pt x="321" y="235"/>
                      </a:cubicBezTo>
                      <a:cubicBezTo>
                        <a:pt x="422" y="202"/>
                        <a:pt x="422" y="134"/>
                        <a:pt x="389" y="67"/>
                      </a:cubicBezTo>
                      <a:cubicBezTo>
                        <a:pt x="355" y="34"/>
                        <a:pt x="321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3" name="Google Shape;6223;p41"/>
                <p:cNvSpPr/>
                <p:nvPr/>
              </p:nvSpPr>
              <p:spPr>
                <a:xfrm>
                  <a:off x="5090050" y="1193225"/>
                  <a:ext cx="9675" cy="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95" extrusionOk="0">
                      <a:moveTo>
                        <a:pt x="143" y="1"/>
                      </a:moveTo>
                      <a:cubicBezTo>
                        <a:pt x="68" y="1"/>
                        <a:pt x="1" y="43"/>
                        <a:pt x="1" y="143"/>
                      </a:cubicBezTo>
                      <a:cubicBezTo>
                        <a:pt x="1" y="244"/>
                        <a:pt x="110" y="295"/>
                        <a:pt x="206" y="295"/>
                      </a:cubicBezTo>
                      <a:cubicBezTo>
                        <a:pt x="303" y="295"/>
                        <a:pt x="387" y="244"/>
                        <a:pt x="337" y="143"/>
                      </a:cubicBezTo>
                      <a:lnTo>
                        <a:pt x="337" y="110"/>
                      </a:ln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4" name="Google Shape;6224;p41"/>
                <p:cNvSpPr/>
                <p:nvPr/>
              </p:nvSpPr>
              <p:spPr>
                <a:xfrm>
                  <a:off x="5344150" y="1300825"/>
                  <a:ext cx="8075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298" extrusionOk="0">
                      <a:moveTo>
                        <a:pt x="228" y="0"/>
                      </a:moveTo>
                      <a:cubicBezTo>
                        <a:pt x="135" y="0"/>
                        <a:pt x="1" y="163"/>
                        <a:pt x="53" y="242"/>
                      </a:cubicBezTo>
                      <a:cubicBezTo>
                        <a:pt x="63" y="282"/>
                        <a:pt x="90" y="298"/>
                        <a:pt x="124" y="298"/>
                      </a:cubicBezTo>
                      <a:cubicBezTo>
                        <a:pt x="205" y="298"/>
                        <a:pt x="322" y="203"/>
                        <a:pt x="322" y="108"/>
                      </a:cubicBezTo>
                      <a:lnTo>
                        <a:pt x="289" y="41"/>
                      </a:lnTo>
                      <a:cubicBezTo>
                        <a:pt x="274" y="12"/>
                        <a:pt x="253" y="0"/>
                        <a:pt x="22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5" name="Google Shape;6225;p41"/>
                <p:cNvSpPr/>
                <p:nvPr/>
              </p:nvSpPr>
              <p:spPr>
                <a:xfrm>
                  <a:off x="5215250" y="1307475"/>
                  <a:ext cx="97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302" extrusionOk="0">
                      <a:moveTo>
                        <a:pt x="174" y="0"/>
                      </a:moveTo>
                      <a:cubicBezTo>
                        <a:pt x="102" y="0"/>
                        <a:pt x="30" y="35"/>
                        <a:pt x="0" y="111"/>
                      </a:cubicBezTo>
                      <a:cubicBezTo>
                        <a:pt x="0" y="178"/>
                        <a:pt x="34" y="211"/>
                        <a:pt x="67" y="245"/>
                      </a:cubicBezTo>
                      <a:cubicBezTo>
                        <a:pt x="118" y="283"/>
                        <a:pt x="178" y="302"/>
                        <a:pt x="231" y="302"/>
                      </a:cubicBezTo>
                      <a:cubicBezTo>
                        <a:pt x="320" y="302"/>
                        <a:pt x="391" y="249"/>
                        <a:pt x="370" y="144"/>
                      </a:cubicBezTo>
                      <a:cubicBezTo>
                        <a:pt x="351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6" name="Google Shape;6226;p41"/>
                <p:cNvSpPr/>
                <p:nvPr/>
              </p:nvSpPr>
              <p:spPr>
                <a:xfrm>
                  <a:off x="5244875" y="1309050"/>
                  <a:ext cx="11100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" h="253" extrusionOk="0">
                      <a:moveTo>
                        <a:pt x="184" y="1"/>
                      </a:moveTo>
                      <a:cubicBezTo>
                        <a:pt x="164" y="1"/>
                        <a:pt x="144" y="5"/>
                        <a:pt x="126" y="14"/>
                      </a:cubicBezTo>
                      <a:cubicBezTo>
                        <a:pt x="0" y="45"/>
                        <a:pt x="109" y="253"/>
                        <a:pt x="261" y="253"/>
                      </a:cubicBezTo>
                      <a:cubicBezTo>
                        <a:pt x="272" y="253"/>
                        <a:pt x="283" y="252"/>
                        <a:pt x="294" y="249"/>
                      </a:cubicBezTo>
                      <a:lnTo>
                        <a:pt x="328" y="249"/>
                      </a:lnTo>
                      <a:cubicBezTo>
                        <a:pt x="443" y="162"/>
                        <a:pt x="310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7" name="Google Shape;6227;p41"/>
                <p:cNvSpPr/>
                <p:nvPr/>
              </p:nvSpPr>
              <p:spPr>
                <a:xfrm>
                  <a:off x="5211150" y="1422500"/>
                  <a:ext cx="9150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7" extrusionOk="0">
                      <a:moveTo>
                        <a:pt x="165" y="0"/>
                      </a:moveTo>
                      <a:cubicBezTo>
                        <a:pt x="131" y="0"/>
                        <a:pt x="88" y="31"/>
                        <a:pt x="63" y="80"/>
                      </a:cubicBezTo>
                      <a:cubicBezTo>
                        <a:pt x="1" y="175"/>
                        <a:pt x="26" y="386"/>
                        <a:pt x="166" y="386"/>
                      </a:cubicBezTo>
                      <a:cubicBezTo>
                        <a:pt x="176" y="386"/>
                        <a:pt x="187" y="385"/>
                        <a:pt x="198" y="383"/>
                      </a:cubicBezTo>
                      <a:cubicBezTo>
                        <a:pt x="332" y="316"/>
                        <a:pt x="366" y="47"/>
                        <a:pt x="198" y="13"/>
                      </a:cubicBezTo>
                      <a:cubicBezTo>
                        <a:pt x="189" y="4"/>
                        <a:pt x="177" y="0"/>
                        <a:pt x="16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8" name="Google Shape;6228;p41"/>
                <p:cNvSpPr/>
                <p:nvPr/>
              </p:nvSpPr>
              <p:spPr>
                <a:xfrm>
                  <a:off x="5192825" y="1242375"/>
                  <a:ext cx="9800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351" extrusionOk="0">
                      <a:moveTo>
                        <a:pt x="150" y="0"/>
                      </a:moveTo>
                      <a:cubicBezTo>
                        <a:pt x="117" y="0"/>
                        <a:pt x="85" y="18"/>
                        <a:pt x="57" y="60"/>
                      </a:cubicBezTo>
                      <a:cubicBezTo>
                        <a:pt x="0" y="145"/>
                        <a:pt x="64" y="351"/>
                        <a:pt x="186" y="351"/>
                      </a:cubicBezTo>
                      <a:cubicBezTo>
                        <a:pt x="209" y="351"/>
                        <a:pt x="233" y="344"/>
                        <a:pt x="259" y="328"/>
                      </a:cubicBezTo>
                      <a:cubicBezTo>
                        <a:pt x="392" y="249"/>
                        <a:pt x="272" y="0"/>
                        <a:pt x="15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9" name="Google Shape;6229;p41"/>
                <p:cNvSpPr/>
                <p:nvPr/>
              </p:nvSpPr>
              <p:spPr>
                <a:xfrm>
                  <a:off x="5303275" y="1218300"/>
                  <a:ext cx="10325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256" extrusionOk="0">
                      <a:moveTo>
                        <a:pt x="221" y="1"/>
                      </a:moveTo>
                      <a:cubicBezTo>
                        <a:pt x="172" y="1"/>
                        <a:pt x="118" y="16"/>
                        <a:pt x="75" y="48"/>
                      </a:cubicBezTo>
                      <a:lnTo>
                        <a:pt x="42" y="115"/>
                      </a:lnTo>
                      <a:cubicBezTo>
                        <a:pt x="0" y="198"/>
                        <a:pt x="100" y="256"/>
                        <a:pt x="198" y="256"/>
                      </a:cubicBezTo>
                      <a:cubicBezTo>
                        <a:pt x="258" y="256"/>
                        <a:pt x="318" y="234"/>
                        <a:pt x="344" y="182"/>
                      </a:cubicBezTo>
                      <a:cubicBezTo>
                        <a:pt x="413" y="68"/>
                        <a:pt x="326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0" name="Google Shape;6230;p41"/>
                <p:cNvSpPr/>
                <p:nvPr/>
              </p:nvSpPr>
              <p:spPr>
                <a:xfrm>
                  <a:off x="5150550" y="1397475"/>
                  <a:ext cx="66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75" extrusionOk="0">
                      <a:moveTo>
                        <a:pt x="141" y="1"/>
                      </a:moveTo>
                      <a:cubicBezTo>
                        <a:pt x="129" y="1"/>
                        <a:pt x="116" y="2"/>
                        <a:pt x="101" y="6"/>
                      </a:cubicBezTo>
                      <a:cubicBezTo>
                        <a:pt x="0" y="73"/>
                        <a:pt x="0" y="275"/>
                        <a:pt x="135" y="275"/>
                      </a:cubicBezTo>
                      <a:cubicBezTo>
                        <a:pt x="168" y="275"/>
                        <a:pt x="236" y="241"/>
                        <a:pt x="236" y="208"/>
                      </a:cubicBezTo>
                      <a:cubicBezTo>
                        <a:pt x="266" y="118"/>
                        <a:pt x="242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1" name="Google Shape;6231;p41"/>
                <p:cNvSpPr/>
                <p:nvPr/>
              </p:nvSpPr>
              <p:spPr>
                <a:xfrm>
                  <a:off x="5230750" y="132787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88" y="0"/>
                      </a:moveTo>
                      <a:cubicBezTo>
                        <a:pt x="220" y="0"/>
                        <a:pt x="86" y="0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9" y="243"/>
                        <a:pt x="321" y="236"/>
                      </a:cubicBezTo>
                      <a:cubicBezTo>
                        <a:pt x="422" y="202"/>
                        <a:pt x="422" y="101"/>
                        <a:pt x="388" y="68"/>
                      </a:cubicBezTo>
                      <a:cubicBezTo>
                        <a:pt x="355" y="34"/>
                        <a:pt x="321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2" name="Google Shape;6232;p41"/>
                <p:cNvSpPr/>
                <p:nvPr/>
              </p:nvSpPr>
              <p:spPr>
                <a:xfrm>
                  <a:off x="5216075" y="1181350"/>
                  <a:ext cx="96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54" extrusionOk="0">
                      <a:moveTo>
                        <a:pt x="131" y="1"/>
                      </a:moveTo>
                      <a:cubicBezTo>
                        <a:pt x="61" y="1"/>
                        <a:pt x="1" y="35"/>
                        <a:pt x="1" y="114"/>
                      </a:cubicBezTo>
                      <a:cubicBezTo>
                        <a:pt x="1" y="202"/>
                        <a:pt x="120" y="253"/>
                        <a:pt x="220" y="253"/>
                      </a:cubicBezTo>
                      <a:cubicBezTo>
                        <a:pt x="311" y="253"/>
                        <a:pt x="385" y="211"/>
                        <a:pt x="337" y="114"/>
                      </a:cubicBezTo>
                      <a:cubicBezTo>
                        <a:pt x="301" y="43"/>
                        <a:pt x="210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41"/>
                <p:cNvSpPr/>
                <p:nvPr/>
              </p:nvSpPr>
              <p:spPr>
                <a:xfrm>
                  <a:off x="5255050" y="1364150"/>
                  <a:ext cx="8100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286" extrusionOk="0">
                      <a:moveTo>
                        <a:pt x="237" y="1"/>
                      </a:moveTo>
                      <a:cubicBezTo>
                        <a:pt x="144" y="1"/>
                        <a:pt x="1" y="148"/>
                        <a:pt x="55" y="230"/>
                      </a:cubicBezTo>
                      <a:cubicBezTo>
                        <a:pt x="65" y="269"/>
                        <a:pt x="92" y="286"/>
                        <a:pt x="125" y="286"/>
                      </a:cubicBezTo>
                      <a:cubicBezTo>
                        <a:pt x="206" y="286"/>
                        <a:pt x="324" y="190"/>
                        <a:pt x="324" y="95"/>
                      </a:cubicBezTo>
                      <a:lnTo>
                        <a:pt x="290" y="28"/>
                      </a:lnTo>
                      <a:cubicBezTo>
                        <a:pt x="277" y="9"/>
                        <a:pt x="258" y="1"/>
                        <a:pt x="23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41"/>
                <p:cNvSpPr/>
                <p:nvPr/>
              </p:nvSpPr>
              <p:spPr>
                <a:xfrm>
                  <a:off x="5211050" y="1160000"/>
                  <a:ext cx="9825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6" extrusionOk="0">
                      <a:moveTo>
                        <a:pt x="174" y="1"/>
                      </a:moveTo>
                      <a:cubicBezTo>
                        <a:pt x="102" y="1"/>
                        <a:pt x="30" y="37"/>
                        <a:pt x="0" y="128"/>
                      </a:cubicBezTo>
                      <a:cubicBezTo>
                        <a:pt x="0" y="162"/>
                        <a:pt x="34" y="229"/>
                        <a:pt x="67" y="263"/>
                      </a:cubicBezTo>
                      <a:cubicBezTo>
                        <a:pt x="110" y="284"/>
                        <a:pt x="159" y="295"/>
                        <a:pt x="206" y="295"/>
                      </a:cubicBezTo>
                      <a:cubicBezTo>
                        <a:pt x="306" y="295"/>
                        <a:pt x="393" y="243"/>
                        <a:pt x="370" y="128"/>
                      </a:cubicBezTo>
                      <a:cubicBezTo>
                        <a:pt x="351" y="54"/>
                        <a:pt x="262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41"/>
                <p:cNvSpPr/>
                <p:nvPr/>
              </p:nvSpPr>
              <p:spPr>
                <a:xfrm>
                  <a:off x="5223100" y="1278850"/>
                  <a:ext cx="7850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26" extrusionOk="0">
                      <a:moveTo>
                        <a:pt x="186" y="0"/>
                      </a:moveTo>
                      <a:cubicBezTo>
                        <a:pt x="94" y="0"/>
                        <a:pt x="1" y="192"/>
                        <a:pt x="89" y="281"/>
                      </a:cubicBezTo>
                      <a:lnTo>
                        <a:pt x="123" y="315"/>
                      </a:lnTo>
                      <a:cubicBezTo>
                        <a:pt x="138" y="322"/>
                        <a:pt x="152" y="325"/>
                        <a:pt x="164" y="325"/>
                      </a:cubicBezTo>
                      <a:cubicBezTo>
                        <a:pt x="270" y="325"/>
                        <a:pt x="314" y="102"/>
                        <a:pt x="224" y="12"/>
                      </a:cubicBezTo>
                      <a:cubicBezTo>
                        <a:pt x="212" y="4"/>
                        <a:pt x="199" y="0"/>
                        <a:pt x="18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41"/>
                <p:cNvSpPr/>
                <p:nvPr/>
              </p:nvSpPr>
              <p:spPr>
                <a:xfrm>
                  <a:off x="5213550" y="1254125"/>
                  <a:ext cx="965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67" extrusionOk="0">
                      <a:moveTo>
                        <a:pt x="122" y="0"/>
                      </a:moveTo>
                      <a:cubicBezTo>
                        <a:pt x="56" y="0"/>
                        <a:pt x="1" y="36"/>
                        <a:pt x="1" y="127"/>
                      </a:cubicBezTo>
                      <a:cubicBezTo>
                        <a:pt x="1" y="215"/>
                        <a:pt x="120" y="266"/>
                        <a:pt x="220" y="266"/>
                      </a:cubicBezTo>
                      <a:cubicBezTo>
                        <a:pt x="311" y="266"/>
                        <a:pt x="385" y="224"/>
                        <a:pt x="337" y="127"/>
                      </a:cubicBezTo>
                      <a:cubicBezTo>
                        <a:pt x="300" y="54"/>
                        <a:pt x="20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7" name="Google Shape;6237;p41"/>
                <p:cNvSpPr/>
                <p:nvPr/>
              </p:nvSpPr>
              <p:spPr>
                <a:xfrm>
                  <a:off x="5242125" y="1275750"/>
                  <a:ext cx="9275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71" extrusionOk="0">
                      <a:moveTo>
                        <a:pt x="254" y="0"/>
                      </a:moveTo>
                      <a:cubicBezTo>
                        <a:pt x="185" y="0"/>
                        <a:pt x="105" y="46"/>
                        <a:pt x="68" y="103"/>
                      </a:cubicBezTo>
                      <a:cubicBezTo>
                        <a:pt x="1" y="170"/>
                        <a:pt x="34" y="237"/>
                        <a:pt x="101" y="271"/>
                      </a:cubicBezTo>
                      <a:lnTo>
                        <a:pt x="236" y="271"/>
                      </a:lnTo>
                      <a:cubicBezTo>
                        <a:pt x="303" y="237"/>
                        <a:pt x="370" y="170"/>
                        <a:pt x="370" y="103"/>
                      </a:cubicBezTo>
                      <a:cubicBezTo>
                        <a:pt x="356" y="29"/>
                        <a:pt x="30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8" name="Google Shape;6238;p41"/>
                <p:cNvSpPr/>
                <p:nvPr/>
              </p:nvSpPr>
              <p:spPr>
                <a:xfrm>
                  <a:off x="5194650" y="1242400"/>
                  <a:ext cx="1270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282" extrusionOk="0">
                      <a:moveTo>
                        <a:pt x="339" y="0"/>
                      </a:moveTo>
                      <a:cubicBezTo>
                        <a:pt x="192" y="0"/>
                        <a:pt x="0" y="159"/>
                        <a:pt x="152" y="260"/>
                      </a:cubicBezTo>
                      <a:cubicBezTo>
                        <a:pt x="181" y="275"/>
                        <a:pt x="214" y="281"/>
                        <a:pt x="248" y="281"/>
                      </a:cubicBezTo>
                      <a:cubicBezTo>
                        <a:pt x="373" y="281"/>
                        <a:pt x="507" y="191"/>
                        <a:pt x="454" y="59"/>
                      </a:cubicBezTo>
                      <a:cubicBezTo>
                        <a:pt x="430" y="17"/>
                        <a:pt x="386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41"/>
                <p:cNvSpPr/>
                <p:nvPr/>
              </p:nvSpPr>
              <p:spPr>
                <a:xfrm>
                  <a:off x="5192975" y="1250800"/>
                  <a:ext cx="870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331" extrusionOk="0">
                      <a:moveTo>
                        <a:pt x="186" y="1"/>
                      </a:moveTo>
                      <a:cubicBezTo>
                        <a:pt x="80" y="1"/>
                        <a:pt x="1" y="182"/>
                        <a:pt x="85" y="294"/>
                      </a:cubicBezTo>
                      <a:lnTo>
                        <a:pt x="152" y="328"/>
                      </a:lnTo>
                      <a:cubicBezTo>
                        <a:pt x="160" y="329"/>
                        <a:pt x="167" y="330"/>
                        <a:pt x="175" y="330"/>
                      </a:cubicBezTo>
                      <a:cubicBezTo>
                        <a:pt x="293" y="330"/>
                        <a:pt x="348" y="88"/>
                        <a:pt x="253" y="25"/>
                      </a:cubicBezTo>
                      <a:cubicBezTo>
                        <a:pt x="230" y="8"/>
                        <a:pt x="207" y="1"/>
                        <a:pt x="18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82122" y="1165327"/>
            <a:ext cx="1016697" cy="874915"/>
            <a:chOff x="1026436" y="1814366"/>
            <a:chExt cx="1181332" cy="981177"/>
          </a:xfrm>
        </p:grpSpPr>
        <p:sp>
          <p:nvSpPr>
            <p:cNvPr id="6076" name="Google Shape;6076;p41"/>
            <p:cNvSpPr/>
            <p:nvPr/>
          </p:nvSpPr>
          <p:spPr>
            <a:xfrm rot="10800000">
              <a:off x="1026436" y="1814366"/>
              <a:ext cx="1181332" cy="981177"/>
            </a:xfrm>
            <a:custGeom>
              <a:avLst/>
              <a:gdLst/>
              <a:ahLst/>
              <a:cxnLst/>
              <a:rect l="l" t="t" r="r" b="b"/>
              <a:pathLst>
                <a:path w="46011" h="38219" extrusionOk="0">
                  <a:moveTo>
                    <a:pt x="23976" y="0"/>
                  </a:moveTo>
                  <a:cubicBezTo>
                    <a:pt x="22274" y="0"/>
                    <a:pt x="20576" y="155"/>
                    <a:pt x="18965" y="391"/>
                  </a:cubicBezTo>
                  <a:cubicBezTo>
                    <a:pt x="11702" y="1407"/>
                    <a:pt x="1340" y="3836"/>
                    <a:pt x="472" y="12612"/>
                  </a:cubicBezTo>
                  <a:cubicBezTo>
                    <a:pt x="1" y="17198"/>
                    <a:pt x="4017" y="22428"/>
                    <a:pt x="7016" y="25577"/>
                  </a:cubicBezTo>
                  <a:cubicBezTo>
                    <a:pt x="11008" y="29791"/>
                    <a:pt x="14676" y="33757"/>
                    <a:pt x="19882" y="36484"/>
                  </a:cubicBezTo>
                  <a:cubicBezTo>
                    <a:pt x="22198" y="37697"/>
                    <a:pt x="24817" y="38218"/>
                    <a:pt x="27460" y="38218"/>
                  </a:cubicBezTo>
                  <a:cubicBezTo>
                    <a:pt x="30758" y="38218"/>
                    <a:pt x="34091" y="37406"/>
                    <a:pt x="36913" y="36112"/>
                  </a:cubicBezTo>
                  <a:cubicBezTo>
                    <a:pt x="40681" y="34377"/>
                    <a:pt x="42986" y="30336"/>
                    <a:pt x="44250" y="26469"/>
                  </a:cubicBezTo>
                  <a:cubicBezTo>
                    <a:pt x="46011" y="21090"/>
                    <a:pt x="44176" y="15512"/>
                    <a:pt x="41152" y="10976"/>
                  </a:cubicBezTo>
                  <a:cubicBezTo>
                    <a:pt x="39466" y="8422"/>
                    <a:pt x="37508" y="6018"/>
                    <a:pt x="35326" y="3861"/>
                  </a:cubicBezTo>
                  <a:cubicBezTo>
                    <a:pt x="33566" y="2175"/>
                    <a:pt x="31385" y="1035"/>
                    <a:pt x="29005" y="539"/>
                  </a:cubicBezTo>
                  <a:cubicBezTo>
                    <a:pt x="27381" y="155"/>
                    <a:pt x="25677" y="0"/>
                    <a:pt x="2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1" name="Google Shape;6241;p41"/>
            <p:cNvGrpSpPr/>
            <p:nvPr/>
          </p:nvGrpSpPr>
          <p:grpSpPr>
            <a:xfrm rot="-3029851">
              <a:off x="1354119" y="1883290"/>
              <a:ext cx="490428" cy="882727"/>
              <a:chOff x="5682450" y="541775"/>
              <a:chExt cx="764625" cy="1249425"/>
            </a:xfrm>
          </p:grpSpPr>
          <p:sp>
            <p:nvSpPr>
              <p:cNvPr id="6242" name="Google Shape;6242;p41"/>
              <p:cNvSpPr/>
              <p:nvPr/>
            </p:nvSpPr>
            <p:spPr>
              <a:xfrm>
                <a:off x="6187425" y="541775"/>
                <a:ext cx="1180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2537" extrusionOk="0">
                    <a:moveTo>
                      <a:pt x="572" y="1"/>
                    </a:moveTo>
                    <a:cubicBezTo>
                      <a:pt x="569" y="1"/>
                      <a:pt x="568" y="1"/>
                      <a:pt x="569" y="2"/>
                    </a:cubicBezTo>
                    <a:lnTo>
                      <a:pt x="569" y="2"/>
                    </a:lnTo>
                    <a:cubicBezTo>
                      <a:pt x="570" y="2"/>
                      <a:pt x="571" y="1"/>
                      <a:pt x="572" y="1"/>
                    </a:cubicBezTo>
                    <a:close/>
                    <a:moveTo>
                      <a:pt x="569" y="2"/>
                    </a:moveTo>
                    <a:cubicBezTo>
                      <a:pt x="202" y="138"/>
                      <a:pt x="134" y="707"/>
                      <a:pt x="0" y="1009"/>
                    </a:cubicBezTo>
                    <a:lnTo>
                      <a:pt x="941" y="1950"/>
                    </a:lnTo>
                    <a:cubicBezTo>
                      <a:pt x="1268" y="2085"/>
                      <a:pt x="2548" y="2537"/>
                      <a:pt x="3492" y="2537"/>
                    </a:cubicBezTo>
                    <a:cubicBezTo>
                      <a:pt x="4201" y="2537"/>
                      <a:pt x="4720" y="2282"/>
                      <a:pt x="4504" y="1446"/>
                    </a:cubicBezTo>
                    <a:cubicBezTo>
                      <a:pt x="4437" y="1009"/>
                      <a:pt x="3361" y="572"/>
                      <a:pt x="2891" y="371"/>
                    </a:cubicBezTo>
                    <a:cubicBezTo>
                      <a:pt x="2454" y="270"/>
                      <a:pt x="2017" y="236"/>
                      <a:pt x="1580" y="203"/>
                    </a:cubicBezTo>
                    <a:cubicBezTo>
                      <a:pt x="1580" y="203"/>
                      <a:pt x="590" y="17"/>
                      <a:pt x="569" y="2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41"/>
              <p:cNvSpPr/>
              <p:nvPr/>
            </p:nvSpPr>
            <p:spPr>
              <a:xfrm>
                <a:off x="5682450" y="554575"/>
                <a:ext cx="764625" cy="1232375"/>
              </a:xfrm>
              <a:custGeom>
                <a:avLst/>
                <a:gdLst/>
                <a:ahLst/>
                <a:cxnLst/>
                <a:rect l="l" t="t" r="r" b="b"/>
                <a:pathLst>
                  <a:path w="30585" h="49295" extrusionOk="0">
                    <a:moveTo>
                      <a:pt x="18883" y="1"/>
                    </a:moveTo>
                    <a:cubicBezTo>
                      <a:pt x="17868" y="1"/>
                      <a:pt x="17004" y="491"/>
                      <a:pt x="15864" y="2077"/>
                    </a:cubicBezTo>
                    <a:cubicBezTo>
                      <a:pt x="13276" y="5639"/>
                      <a:pt x="9646" y="10109"/>
                      <a:pt x="6386" y="13000"/>
                    </a:cubicBezTo>
                    <a:cubicBezTo>
                      <a:pt x="3429" y="15587"/>
                      <a:pt x="1379" y="20830"/>
                      <a:pt x="1076" y="24561"/>
                    </a:cubicBezTo>
                    <a:cubicBezTo>
                      <a:pt x="740" y="28695"/>
                      <a:pt x="706" y="27989"/>
                      <a:pt x="370" y="32157"/>
                    </a:cubicBezTo>
                    <a:cubicBezTo>
                      <a:pt x="1" y="37366"/>
                      <a:pt x="673" y="40828"/>
                      <a:pt x="2084" y="43348"/>
                    </a:cubicBezTo>
                    <a:cubicBezTo>
                      <a:pt x="3429" y="45768"/>
                      <a:pt x="4034" y="46407"/>
                      <a:pt x="6655" y="47583"/>
                    </a:cubicBezTo>
                    <a:cubicBezTo>
                      <a:pt x="7511" y="47955"/>
                      <a:pt x="8913" y="48307"/>
                      <a:pt x="10166" y="48307"/>
                    </a:cubicBezTo>
                    <a:cubicBezTo>
                      <a:pt x="11175" y="48307"/>
                      <a:pt x="12087" y="48078"/>
                      <a:pt x="12537" y="47448"/>
                    </a:cubicBezTo>
                    <a:lnTo>
                      <a:pt x="12805" y="47885"/>
                    </a:lnTo>
                    <a:cubicBezTo>
                      <a:pt x="13891" y="48876"/>
                      <a:pt x="15227" y="49294"/>
                      <a:pt x="16590" y="49294"/>
                    </a:cubicBezTo>
                    <a:cubicBezTo>
                      <a:pt x="19066" y="49294"/>
                      <a:pt x="21633" y="47913"/>
                      <a:pt x="22955" y="46070"/>
                    </a:cubicBezTo>
                    <a:cubicBezTo>
                      <a:pt x="26417" y="41231"/>
                      <a:pt x="30584" y="35887"/>
                      <a:pt x="29912" y="28527"/>
                    </a:cubicBezTo>
                    <a:cubicBezTo>
                      <a:pt x="29442" y="23418"/>
                      <a:pt x="27459" y="18074"/>
                      <a:pt x="26854" y="12966"/>
                    </a:cubicBezTo>
                    <a:cubicBezTo>
                      <a:pt x="26787" y="11823"/>
                      <a:pt x="26854" y="10681"/>
                      <a:pt x="27055" y="9571"/>
                    </a:cubicBezTo>
                    <a:cubicBezTo>
                      <a:pt x="27324" y="7689"/>
                      <a:pt x="27862" y="5740"/>
                      <a:pt x="27055" y="3925"/>
                    </a:cubicBezTo>
                    <a:cubicBezTo>
                      <a:pt x="26249" y="2346"/>
                      <a:pt x="24770" y="1203"/>
                      <a:pt x="22989" y="900"/>
                    </a:cubicBezTo>
                    <a:cubicBezTo>
                      <a:pt x="21144" y="525"/>
                      <a:pt x="19932" y="1"/>
                      <a:pt x="18883" y="1"/>
                    </a:cubicBezTo>
                    <a:close/>
                  </a:path>
                </a:pathLst>
              </a:custGeom>
              <a:solidFill>
                <a:srgbClr val="FF9B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41"/>
              <p:cNvSpPr/>
              <p:nvPr/>
            </p:nvSpPr>
            <p:spPr>
              <a:xfrm>
                <a:off x="5685825" y="554000"/>
                <a:ext cx="750325" cy="1237200"/>
              </a:xfrm>
              <a:custGeom>
                <a:avLst/>
                <a:gdLst/>
                <a:ahLst/>
                <a:cxnLst/>
                <a:rect l="l" t="t" r="r" b="b"/>
                <a:pathLst>
                  <a:path w="30013" h="49488" extrusionOk="0">
                    <a:moveTo>
                      <a:pt x="18887" y="0"/>
                    </a:moveTo>
                    <a:cubicBezTo>
                      <a:pt x="18609" y="0"/>
                      <a:pt x="18328" y="27"/>
                      <a:pt x="18048" y="83"/>
                    </a:cubicBezTo>
                    <a:cubicBezTo>
                      <a:pt x="18317" y="29"/>
                      <a:pt x="18591" y="3"/>
                      <a:pt x="18866" y="3"/>
                    </a:cubicBezTo>
                    <a:cubicBezTo>
                      <a:pt x="19279" y="3"/>
                      <a:pt x="19695" y="63"/>
                      <a:pt x="20098" y="184"/>
                    </a:cubicBezTo>
                    <a:lnTo>
                      <a:pt x="21360" y="505"/>
                    </a:lnTo>
                    <a:lnTo>
                      <a:pt x="21360" y="505"/>
                    </a:lnTo>
                    <a:lnTo>
                      <a:pt x="20031" y="150"/>
                    </a:lnTo>
                    <a:cubicBezTo>
                      <a:pt x="19659" y="53"/>
                      <a:pt x="19275" y="0"/>
                      <a:pt x="18887" y="0"/>
                    </a:cubicBezTo>
                    <a:close/>
                    <a:moveTo>
                      <a:pt x="18047" y="83"/>
                    </a:moveTo>
                    <a:lnTo>
                      <a:pt x="18047" y="83"/>
                    </a:lnTo>
                    <a:cubicBezTo>
                      <a:pt x="17443" y="285"/>
                      <a:pt x="16871" y="655"/>
                      <a:pt x="16435" y="1159"/>
                    </a:cubicBezTo>
                    <a:cubicBezTo>
                      <a:pt x="16031" y="1663"/>
                      <a:pt x="15628" y="2167"/>
                      <a:pt x="15258" y="2705"/>
                    </a:cubicBezTo>
                    <a:cubicBezTo>
                      <a:pt x="14485" y="3747"/>
                      <a:pt x="13679" y="4755"/>
                      <a:pt x="12872" y="5763"/>
                    </a:cubicBezTo>
                    <a:cubicBezTo>
                      <a:pt x="12032" y="6771"/>
                      <a:pt x="11192" y="7780"/>
                      <a:pt x="10351" y="8754"/>
                    </a:cubicBezTo>
                    <a:cubicBezTo>
                      <a:pt x="9478" y="9729"/>
                      <a:pt x="8570" y="10636"/>
                      <a:pt x="7663" y="11544"/>
                    </a:cubicBezTo>
                    <a:cubicBezTo>
                      <a:pt x="7192" y="12014"/>
                      <a:pt x="6722" y="12451"/>
                      <a:pt x="6251" y="12888"/>
                    </a:cubicBezTo>
                    <a:cubicBezTo>
                      <a:pt x="5747" y="13325"/>
                      <a:pt x="5310" y="13796"/>
                      <a:pt x="4873" y="14300"/>
                    </a:cubicBezTo>
                    <a:cubicBezTo>
                      <a:pt x="4067" y="15308"/>
                      <a:pt x="3361" y="16451"/>
                      <a:pt x="2823" y="17627"/>
                    </a:cubicBezTo>
                    <a:cubicBezTo>
                      <a:pt x="2252" y="18803"/>
                      <a:pt x="1781" y="20013"/>
                      <a:pt x="1445" y="21290"/>
                    </a:cubicBezTo>
                    <a:cubicBezTo>
                      <a:pt x="1244" y="21895"/>
                      <a:pt x="1109" y="22534"/>
                      <a:pt x="975" y="23206"/>
                    </a:cubicBezTo>
                    <a:cubicBezTo>
                      <a:pt x="874" y="23845"/>
                      <a:pt x="807" y="24483"/>
                      <a:pt x="739" y="25122"/>
                    </a:cubicBezTo>
                    <a:lnTo>
                      <a:pt x="370" y="29020"/>
                    </a:lnTo>
                    <a:lnTo>
                      <a:pt x="202" y="30936"/>
                    </a:lnTo>
                    <a:cubicBezTo>
                      <a:pt x="134" y="31608"/>
                      <a:pt x="101" y="32247"/>
                      <a:pt x="67" y="32885"/>
                    </a:cubicBezTo>
                    <a:cubicBezTo>
                      <a:pt x="0" y="33557"/>
                      <a:pt x="0" y="34196"/>
                      <a:pt x="0" y="34868"/>
                    </a:cubicBezTo>
                    <a:lnTo>
                      <a:pt x="0" y="35843"/>
                    </a:lnTo>
                    <a:lnTo>
                      <a:pt x="101" y="36851"/>
                    </a:lnTo>
                    <a:cubicBezTo>
                      <a:pt x="101" y="37490"/>
                      <a:pt x="235" y="38162"/>
                      <a:pt x="303" y="38800"/>
                    </a:cubicBezTo>
                    <a:cubicBezTo>
                      <a:pt x="403" y="39439"/>
                      <a:pt x="538" y="40078"/>
                      <a:pt x="706" y="40716"/>
                    </a:cubicBezTo>
                    <a:cubicBezTo>
                      <a:pt x="874" y="41355"/>
                      <a:pt x="1109" y="41960"/>
                      <a:pt x="1378" y="42565"/>
                    </a:cubicBezTo>
                    <a:lnTo>
                      <a:pt x="1815" y="43438"/>
                    </a:lnTo>
                    <a:lnTo>
                      <a:pt x="2285" y="44279"/>
                    </a:lnTo>
                    <a:cubicBezTo>
                      <a:pt x="2622" y="44850"/>
                      <a:pt x="3025" y="45388"/>
                      <a:pt x="3462" y="45892"/>
                    </a:cubicBezTo>
                    <a:cubicBezTo>
                      <a:pt x="3697" y="46127"/>
                      <a:pt x="3932" y="46362"/>
                      <a:pt x="4201" y="46564"/>
                    </a:cubicBezTo>
                    <a:cubicBezTo>
                      <a:pt x="4470" y="46732"/>
                      <a:pt x="4739" y="46934"/>
                      <a:pt x="5041" y="47102"/>
                    </a:cubicBezTo>
                    <a:cubicBezTo>
                      <a:pt x="5344" y="47270"/>
                      <a:pt x="5646" y="47404"/>
                      <a:pt x="5915" y="47539"/>
                    </a:cubicBezTo>
                    <a:cubicBezTo>
                      <a:pt x="6218" y="47673"/>
                      <a:pt x="6520" y="47841"/>
                      <a:pt x="6823" y="47942"/>
                    </a:cubicBezTo>
                    <a:cubicBezTo>
                      <a:pt x="7461" y="48177"/>
                      <a:pt x="8100" y="48345"/>
                      <a:pt x="8738" y="48446"/>
                    </a:cubicBezTo>
                    <a:cubicBezTo>
                      <a:pt x="9172" y="48511"/>
                      <a:pt x="9606" y="48548"/>
                      <a:pt x="10040" y="48548"/>
                    </a:cubicBezTo>
                    <a:cubicBezTo>
                      <a:pt x="10279" y="48548"/>
                      <a:pt x="10517" y="48537"/>
                      <a:pt x="10755" y="48513"/>
                    </a:cubicBezTo>
                    <a:cubicBezTo>
                      <a:pt x="11091" y="48480"/>
                      <a:pt x="11427" y="48379"/>
                      <a:pt x="11763" y="48244"/>
                    </a:cubicBezTo>
                    <a:cubicBezTo>
                      <a:pt x="11973" y="48151"/>
                      <a:pt x="12183" y="48009"/>
                      <a:pt x="12371" y="47841"/>
                    </a:cubicBezTo>
                    <a:lnTo>
                      <a:pt x="12371" y="47841"/>
                    </a:lnTo>
                    <a:lnTo>
                      <a:pt x="12469" y="48009"/>
                    </a:lnTo>
                    <a:lnTo>
                      <a:pt x="12502" y="48043"/>
                    </a:lnTo>
                    <a:cubicBezTo>
                      <a:pt x="13040" y="48547"/>
                      <a:pt x="13645" y="48917"/>
                      <a:pt x="14351" y="49152"/>
                    </a:cubicBezTo>
                    <a:cubicBezTo>
                      <a:pt x="15023" y="49387"/>
                      <a:pt x="15729" y="49488"/>
                      <a:pt x="16435" y="49488"/>
                    </a:cubicBezTo>
                    <a:cubicBezTo>
                      <a:pt x="17140" y="49488"/>
                      <a:pt x="17846" y="49387"/>
                      <a:pt x="18552" y="49185"/>
                    </a:cubicBezTo>
                    <a:cubicBezTo>
                      <a:pt x="19224" y="48984"/>
                      <a:pt x="19863" y="48715"/>
                      <a:pt x="20468" y="48379"/>
                    </a:cubicBezTo>
                    <a:cubicBezTo>
                      <a:pt x="21073" y="48009"/>
                      <a:pt x="21644" y="47606"/>
                      <a:pt x="22148" y="47102"/>
                    </a:cubicBezTo>
                    <a:lnTo>
                      <a:pt x="22518" y="46732"/>
                    </a:lnTo>
                    <a:lnTo>
                      <a:pt x="22854" y="46295"/>
                    </a:lnTo>
                    <a:cubicBezTo>
                      <a:pt x="23089" y="46026"/>
                      <a:pt x="23257" y="45724"/>
                      <a:pt x="23459" y="45455"/>
                    </a:cubicBezTo>
                    <a:cubicBezTo>
                      <a:pt x="24265" y="44346"/>
                      <a:pt x="25072" y="43203"/>
                      <a:pt x="25811" y="42060"/>
                    </a:cubicBezTo>
                    <a:cubicBezTo>
                      <a:pt x="26584" y="40918"/>
                      <a:pt x="27290" y="39708"/>
                      <a:pt x="27929" y="38464"/>
                    </a:cubicBezTo>
                    <a:cubicBezTo>
                      <a:pt x="28534" y="37221"/>
                      <a:pt x="29038" y="35944"/>
                      <a:pt x="29407" y="34599"/>
                    </a:cubicBezTo>
                    <a:cubicBezTo>
                      <a:pt x="29777" y="33255"/>
                      <a:pt x="29979" y="31877"/>
                      <a:pt x="29979" y="30499"/>
                    </a:cubicBezTo>
                    <a:cubicBezTo>
                      <a:pt x="30012" y="29793"/>
                      <a:pt x="29979" y="29088"/>
                      <a:pt x="29912" y="28415"/>
                    </a:cubicBezTo>
                    <a:cubicBezTo>
                      <a:pt x="29844" y="27710"/>
                      <a:pt x="29777" y="27037"/>
                      <a:pt x="29643" y="26365"/>
                    </a:cubicBezTo>
                    <a:cubicBezTo>
                      <a:pt x="29508" y="25659"/>
                      <a:pt x="29407" y="24987"/>
                      <a:pt x="29273" y="24315"/>
                    </a:cubicBezTo>
                    <a:cubicBezTo>
                      <a:pt x="29105" y="23643"/>
                      <a:pt x="28971" y="22971"/>
                      <a:pt x="28803" y="22299"/>
                    </a:cubicBezTo>
                    <a:lnTo>
                      <a:pt x="27861" y="18299"/>
                    </a:lnTo>
                    <a:cubicBezTo>
                      <a:pt x="27559" y="16955"/>
                      <a:pt x="27257" y="15610"/>
                      <a:pt x="27055" y="14266"/>
                    </a:cubicBezTo>
                    <a:cubicBezTo>
                      <a:pt x="26920" y="13594"/>
                      <a:pt x="26853" y="12888"/>
                      <a:pt x="26820" y="12216"/>
                    </a:cubicBezTo>
                    <a:cubicBezTo>
                      <a:pt x="26820" y="11880"/>
                      <a:pt x="26820" y="11544"/>
                      <a:pt x="26853" y="11208"/>
                    </a:cubicBezTo>
                    <a:cubicBezTo>
                      <a:pt x="26887" y="10872"/>
                      <a:pt x="26887" y="10536"/>
                      <a:pt x="26954" y="10166"/>
                    </a:cubicBezTo>
                    <a:cubicBezTo>
                      <a:pt x="27088" y="8821"/>
                      <a:pt x="27425" y="7477"/>
                      <a:pt x="27425" y="6066"/>
                    </a:cubicBezTo>
                    <a:cubicBezTo>
                      <a:pt x="27425" y="5360"/>
                      <a:pt x="27290" y="4688"/>
                      <a:pt x="27021" y="4049"/>
                    </a:cubicBezTo>
                    <a:cubicBezTo>
                      <a:pt x="26752" y="3410"/>
                      <a:pt x="26349" y="2839"/>
                      <a:pt x="25845" y="2369"/>
                    </a:cubicBezTo>
                    <a:cubicBezTo>
                      <a:pt x="25307" y="1898"/>
                      <a:pt x="24736" y="1528"/>
                      <a:pt x="24097" y="1226"/>
                    </a:cubicBezTo>
                    <a:cubicBezTo>
                      <a:pt x="23425" y="991"/>
                      <a:pt x="22753" y="823"/>
                      <a:pt x="22081" y="688"/>
                    </a:cubicBezTo>
                    <a:lnTo>
                      <a:pt x="21360" y="505"/>
                    </a:lnTo>
                    <a:lnTo>
                      <a:pt x="21360" y="505"/>
                    </a:lnTo>
                    <a:lnTo>
                      <a:pt x="22047" y="688"/>
                    </a:lnTo>
                    <a:cubicBezTo>
                      <a:pt x="22719" y="823"/>
                      <a:pt x="23358" y="1024"/>
                      <a:pt x="23996" y="1260"/>
                    </a:cubicBezTo>
                    <a:cubicBezTo>
                      <a:pt x="24635" y="1528"/>
                      <a:pt x="25206" y="1932"/>
                      <a:pt x="25711" y="2369"/>
                    </a:cubicBezTo>
                    <a:cubicBezTo>
                      <a:pt x="26215" y="2839"/>
                      <a:pt x="26584" y="3410"/>
                      <a:pt x="26853" y="4049"/>
                    </a:cubicBezTo>
                    <a:cubicBezTo>
                      <a:pt x="27088" y="4688"/>
                      <a:pt x="27223" y="5360"/>
                      <a:pt x="27223" y="6032"/>
                    </a:cubicBezTo>
                    <a:cubicBezTo>
                      <a:pt x="27189" y="7410"/>
                      <a:pt x="26853" y="8754"/>
                      <a:pt x="26685" y="10132"/>
                    </a:cubicBezTo>
                    <a:cubicBezTo>
                      <a:pt x="26652" y="10468"/>
                      <a:pt x="26618" y="10804"/>
                      <a:pt x="26584" y="11174"/>
                    </a:cubicBezTo>
                    <a:cubicBezTo>
                      <a:pt x="26551" y="11510"/>
                      <a:pt x="26551" y="11846"/>
                      <a:pt x="26551" y="12182"/>
                    </a:cubicBezTo>
                    <a:cubicBezTo>
                      <a:pt x="26584" y="12888"/>
                      <a:pt x="26652" y="13594"/>
                      <a:pt x="26786" y="14266"/>
                    </a:cubicBezTo>
                    <a:cubicBezTo>
                      <a:pt x="26988" y="15610"/>
                      <a:pt x="27257" y="16988"/>
                      <a:pt x="27559" y="18333"/>
                    </a:cubicBezTo>
                    <a:lnTo>
                      <a:pt x="28500" y="22332"/>
                    </a:lnTo>
                    <a:cubicBezTo>
                      <a:pt x="28668" y="23004"/>
                      <a:pt x="28803" y="23677"/>
                      <a:pt x="28937" y="24349"/>
                    </a:cubicBezTo>
                    <a:cubicBezTo>
                      <a:pt x="29071" y="25021"/>
                      <a:pt x="29206" y="25693"/>
                      <a:pt x="29307" y="26365"/>
                    </a:cubicBezTo>
                    <a:cubicBezTo>
                      <a:pt x="29407" y="27037"/>
                      <a:pt x="29475" y="27743"/>
                      <a:pt x="29576" y="28415"/>
                    </a:cubicBezTo>
                    <a:cubicBezTo>
                      <a:pt x="29609" y="29088"/>
                      <a:pt x="29643" y="29760"/>
                      <a:pt x="29609" y="30465"/>
                    </a:cubicBezTo>
                    <a:cubicBezTo>
                      <a:pt x="29609" y="31810"/>
                      <a:pt x="29407" y="33188"/>
                      <a:pt x="29038" y="34499"/>
                    </a:cubicBezTo>
                    <a:cubicBezTo>
                      <a:pt x="28668" y="35809"/>
                      <a:pt x="28164" y="37086"/>
                      <a:pt x="27559" y="38296"/>
                    </a:cubicBezTo>
                    <a:cubicBezTo>
                      <a:pt x="26954" y="39540"/>
                      <a:pt x="26248" y="40716"/>
                      <a:pt x="25475" y="41825"/>
                    </a:cubicBezTo>
                    <a:cubicBezTo>
                      <a:pt x="24736" y="42968"/>
                      <a:pt x="23929" y="44077"/>
                      <a:pt x="23123" y="45186"/>
                    </a:cubicBezTo>
                    <a:cubicBezTo>
                      <a:pt x="22955" y="45489"/>
                      <a:pt x="22719" y="45791"/>
                      <a:pt x="22518" y="46026"/>
                    </a:cubicBezTo>
                    <a:lnTo>
                      <a:pt x="22182" y="46463"/>
                    </a:lnTo>
                    <a:lnTo>
                      <a:pt x="21846" y="46799"/>
                    </a:lnTo>
                    <a:cubicBezTo>
                      <a:pt x="20871" y="47740"/>
                      <a:pt x="19661" y="48412"/>
                      <a:pt x="18384" y="48782"/>
                    </a:cubicBezTo>
                    <a:cubicBezTo>
                      <a:pt x="17745" y="48950"/>
                      <a:pt x="17073" y="49051"/>
                      <a:pt x="16401" y="49051"/>
                    </a:cubicBezTo>
                    <a:cubicBezTo>
                      <a:pt x="16332" y="49055"/>
                      <a:pt x="16263" y="49056"/>
                      <a:pt x="16194" y="49056"/>
                    </a:cubicBezTo>
                    <a:cubicBezTo>
                      <a:pt x="15597" y="49056"/>
                      <a:pt x="15024" y="48929"/>
                      <a:pt x="14452" y="48749"/>
                    </a:cubicBezTo>
                    <a:cubicBezTo>
                      <a:pt x="13858" y="48518"/>
                      <a:pt x="13297" y="48190"/>
                      <a:pt x="12799" y="47765"/>
                    </a:cubicBezTo>
                    <a:lnTo>
                      <a:pt x="12799" y="47765"/>
                    </a:lnTo>
                    <a:lnTo>
                      <a:pt x="12570" y="47371"/>
                    </a:lnTo>
                    <a:lnTo>
                      <a:pt x="12402" y="47102"/>
                    </a:lnTo>
                    <a:lnTo>
                      <a:pt x="12200" y="47337"/>
                    </a:lnTo>
                    <a:cubicBezTo>
                      <a:pt x="12032" y="47572"/>
                      <a:pt x="11797" y="47740"/>
                      <a:pt x="11528" y="47841"/>
                    </a:cubicBezTo>
                    <a:cubicBezTo>
                      <a:pt x="11259" y="47976"/>
                      <a:pt x="10956" y="48043"/>
                      <a:pt x="10654" y="48076"/>
                    </a:cubicBezTo>
                    <a:cubicBezTo>
                      <a:pt x="10389" y="48104"/>
                      <a:pt x="10125" y="48121"/>
                      <a:pt x="9863" y="48121"/>
                    </a:cubicBezTo>
                    <a:cubicBezTo>
                      <a:pt x="9492" y="48121"/>
                      <a:pt x="9126" y="48088"/>
                      <a:pt x="8772" y="48009"/>
                    </a:cubicBezTo>
                    <a:cubicBezTo>
                      <a:pt x="8133" y="47908"/>
                      <a:pt x="7528" y="47774"/>
                      <a:pt x="6923" y="47539"/>
                    </a:cubicBezTo>
                    <a:cubicBezTo>
                      <a:pt x="6621" y="47438"/>
                      <a:pt x="6318" y="47303"/>
                      <a:pt x="6050" y="47169"/>
                    </a:cubicBezTo>
                    <a:cubicBezTo>
                      <a:pt x="5747" y="47068"/>
                      <a:pt x="5478" y="46900"/>
                      <a:pt x="5209" y="46766"/>
                    </a:cubicBezTo>
                    <a:cubicBezTo>
                      <a:pt x="4067" y="46127"/>
                      <a:pt x="3159" y="45220"/>
                      <a:pt x="2554" y="44111"/>
                    </a:cubicBezTo>
                    <a:lnTo>
                      <a:pt x="2084" y="43270"/>
                    </a:lnTo>
                    <a:lnTo>
                      <a:pt x="1680" y="42397"/>
                    </a:lnTo>
                    <a:cubicBezTo>
                      <a:pt x="1412" y="41792"/>
                      <a:pt x="1176" y="41187"/>
                      <a:pt x="1008" y="40582"/>
                    </a:cubicBezTo>
                    <a:cubicBezTo>
                      <a:pt x="807" y="39977"/>
                      <a:pt x="672" y="39338"/>
                      <a:pt x="571" y="38700"/>
                    </a:cubicBezTo>
                    <a:cubicBezTo>
                      <a:pt x="504" y="38061"/>
                      <a:pt x="370" y="37422"/>
                      <a:pt x="370" y="36784"/>
                    </a:cubicBezTo>
                    <a:lnTo>
                      <a:pt x="303" y="35809"/>
                    </a:lnTo>
                    <a:lnTo>
                      <a:pt x="303" y="34868"/>
                    </a:lnTo>
                    <a:cubicBezTo>
                      <a:pt x="269" y="34196"/>
                      <a:pt x="336" y="33557"/>
                      <a:pt x="370" y="32919"/>
                    </a:cubicBezTo>
                    <a:cubicBezTo>
                      <a:pt x="370" y="32280"/>
                      <a:pt x="437" y="31642"/>
                      <a:pt x="504" y="30970"/>
                    </a:cubicBezTo>
                    <a:lnTo>
                      <a:pt x="672" y="29054"/>
                    </a:lnTo>
                    <a:lnTo>
                      <a:pt x="1008" y="25155"/>
                    </a:lnTo>
                    <a:cubicBezTo>
                      <a:pt x="1076" y="24483"/>
                      <a:pt x="1143" y="23878"/>
                      <a:pt x="1244" y="23240"/>
                    </a:cubicBezTo>
                    <a:cubicBezTo>
                      <a:pt x="1344" y="22601"/>
                      <a:pt x="1479" y="21962"/>
                      <a:pt x="1680" y="21358"/>
                    </a:cubicBezTo>
                    <a:cubicBezTo>
                      <a:pt x="2017" y="20114"/>
                      <a:pt x="2453" y="18904"/>
                      <a:pt x="3025" y="17728"/>
                    </a:cubicBezTo>
                    <a:cubicBezTo>
                      <a:pt x="3563" y="16551"/>
                      <a:pt x="4268" y="15442"/>
                      <a:pt x="5075" y="14434"/>
                    </a:cubicBezTo>
                    <a:cubicBezTo>
                      <a:pt x="5848" y="13426"/>
                      <a:pt x="6890" y="12619"/>
                      <a:pt x="7797" y="11712"/>
                    </a:cubicBezTo>
                    <a:cubicBezTo>
                      <a:pt x="8738" y="10771"/>
                      <a:pt x="9612" y="9830"/>
                      <a:pt x="10452" y="8855"/>
                    </a:cubicBezTo>
                    <a:cubicBezTo>
                      <a:pt x="11326" y="7847"/>
                      <a:pt x="12133" y="6839"/>
                      <a:pt x="12939" y="5830"/>
                    </a:cubicBezTo>
                    <a:cubicBezTo>
                      <a:pt x="13746" y="4822"/>
                      <a:pt x="14519" y="3780"/>
                      <a:pt x="15292" y="2738"/>
                    </a:cubicBezTo>
                    <a:cubicBezTo>
                      <a:pt x="15662" y="2201"/>
                      <a:pt x="16065" y="1663"/>
                      <a:pt x="16468" y="1159"/>
                    </a:cubicBezTo>
                    <a:cubicBezTo>
                      <a:pt x="16871" y="688"/>
                      <a:pt x="17443" y="285"/>
                      <a:pt x="18047" y="83"/>
                    </a:cubicBezTo>
                    <a:close/>
                  </a:path>
                </a:pathLst>
              </a:custGeom>
              <a:solidFill>
                <a:srgbClr val="437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41"/>
              <p:cNvSpPr/>
              <p:nvPr/>
            </p:nvSpPr>
            <p:spPr>
              <a:xfrm>
                <a:off x="5704300" y="575450"/>
                <a:ext cx="719250" cy="1189575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47583" extrusionOk="0">
                    <a:moveTo>
                      <a:pt x="17981" y="1"/>
                    </a:moveTo>
                    <a:cubicBezTo>
                      <a:pt x="17172" y="1"/>
                      <a:pt x="16605" y="430"/>
                      <a:pt x="15696" y="1712"/>
                    </a:cubicBezTo>
                    <a:cubicBezTo>
                      <a:pt x="14116" y="3863"/>
                      <a:pt x="10083" y="9274"/>
                      <a:pt x="6084" y="12803"/>
                    </a:cubicBezTo>
                    <a:cubicBezTo>
                      <a:pt x="5445" y="13341"/>
                      <a:pt x="4907" y="13946"/>
                      <a:pt x="4437" y="14618"/>
                    </a:cubicBezTo>
                    <a:cubicBezTo>
                      <a:pt x="2555" y="17340"/>
                      <a:pt x="1412" y="20500"/>
                      <a:pt x="1042" y="23793"/>
                    </a:cubicBezTo>
                    <a:cubicBezTo>
                      <a:pt x="874" y="25810"/>
                      <a:pt x="773" y="26684"/>
                      <a:pt x="706" y="27524"/>
                    </a:cubicBezTo>
                    <a:cubicBezTo>
                      <a:pt x="605" y="28364"/>
                      <a:pt x="505" y="29271"/>
                      <a:pt x="337" y="31389"/>
                    </a:cubicBezTo>
                    <a:cubicBezTo>
                      <a:pt x="0" y="36027"/>
                      <a:pt x="505" y="39522"/>
                      <a:pt x="1950" y="42076"/>
                    </a:cubicBezTo>
                    <a:cubicBezTo>
                      <a:pt x="2689" y="43387"/>
                      <a:pt x="3429" y="44530"/>
                      <a:pt x="4773" y="45303"/>
                    </a:cubicBezTo>
                    <a:cubicBezTo>
                      <a:pt x="5445" y="45672"/>
                      <a:pt x="6151" y="45941"/>
                      <a:pt x="6924" y="46076"/>
                    </a:cubicBezTo>
                    <a:cubicBezTo>
                      <a:pt x="7654" y="46258"/>
                      <a:pt x="8246" y="46661"/>
                      <a:pt x="8975" y="46661"/>
                    </a:cubicBezTo>
                    <a:cubicBezTo>
                      <a:pt x="9052" y="46661"/>
                      <a:pt x="9129" y="46657"/>
                      <a:pt x="9209" y="46647"/>
                    </a:cubicBezTo>
                    <a:cubicBezTo>
                      <a:pt x="10520" y="46479"/>
                      <a:pt x="10990" y="46109"/>
                      <a:pt x="11763" y="45034"/>
                    </a:cubicBezTo>
                    <a:cubicBezTo>
                      <a:pt x="12907" y="46393"/>
                      <a:pt x="14022" y="47583"/>
                      <a:pt x="15839" y="47583"/>
                    </a:cubicBezTo>
                    <a:cubicBezTo>
                      <a:pt x="15999" y="47583"/>
                      <a:pt x="16164" y="47573"/>
                      <a:pt x="16334" y="47554"/>
                    </a:cubicBezTo>
                    <a:cubicBezTo>
                      <a:pt x="18317" y="47319"/>
                      <a:pt x="20132" y="46311"/>
                      <a:pt x="21375" y="44731"/>
                    </a:cubicBezTo>
                    <a:lnTo>
                      <a:pt x="22417" y="43320"/>
                    </a:lnTo>
                    <a:cubicBezTo>
                      <a:pt x="25778" y="38615"/>
                      <a:pt x="28769" y="33876"/>
                      <a:pt x="28198" y="27759"/>
                    </a:cubicBezTo>
                    <a:cubicBezTo>
                      <a:pt x="27862" y="25070"/>
                      <a:pt x="27358" y="22382"/>
                      <a:pt x="26652" y="19760"/>
                    </a:cubicBezTo>
                    <a:cubicBezTo>
                      <a:pt x="25980" y="17273"/>
                      <a:pt x="25509" y="14786"/>
                      <a:pt x="25140" y="12232"/>
                    </a:cubicBezTo>
                    <a:cubicBezTo>
                      <a:pt x="25039" y="11022"/>
                      <a:pt x="25106" y="9812"/>
                      <a:pt x="25341" y="8602"/>
                    </a:cubicBezTo>
                    <a:cubicBezTo>
                      <a:pt x="25375" y="8266"/>
                      <a:pt x="25442" y="7930"/>
                      <a:pt x="25476" y="7594"/>
                    </a:cubicBezTo>
                    <a:cubicBezTo>
                      <a:pt x="25745" y="6115"/>
                      <a:pt x="25946" y="4703"/>
                      <a:pt x="25408" y="3460"/>
                    </a:cubicBezTo>
                    <a:cubicBezTo>
                      <a:pt x="24871" y="2418"/>
                      <a:pt x="23997" y="1611"/>
                      <a:pt x="22921" y="1208"/>
                    </a:cubicBezTo>
                    <a:lnTo>
                      <a:pt x="22921" y="1208"/>
                    </a:lnTo>
                    <a:cubicBezTo>
                      <a:pt x="22955" y="1376"/>
                      <a:pt x="22955" y="1544"/>
                      <a:pt x="22921" y="1712"/>
                    </a:cubicBezTo>
                    <a:cubicBezTo>
                      <a:pt x="22653" y="3393"/>
                      <a:pt x="21409" y="4804"/>
                      <a:pt x="21409" y="6485"/>
                    </a:cubicBezTo>
                    <a:cubicBezTo>
                      <a:pt x="21375" y="8165"/>
                      <a:pt x="21913" y="9778"/>
                      <a:pt x="21644" y="11425"/>
                    </a:cubicBezTo>
                    <a:cubicBezTo>
                      <a:pt x="21375" y="13005"/>
                      <a:pt x="21745" y="14652"/>
                      <a:pt x="21812" y="16265"/>
                    </a:cubicBezTo>
                    <a:cubicBezTo>
                      <a:pt x="21880" y="17979"/>
                      <a:pt x="21880" y="19693"/>
                      <a:pt x="21947" y="21407"/>
                    </a:cubicBezTo>
                    <a:cubicBezTo>
                      <a:pt x="22081" y="23793"/>
                      <a:pt x="22653" y="26179"/>
                      <a:pt x="22518" y="28599"/>
                    </a:cubicBezTo>
                    <a:cubicBezTo>
                      <a:pt x="22417" y="30179"/>
                      <a:pt x="21712" y="31658"/>
                      <a:pt x="21275" y="33136"/>
                    </a:cubicBezTo>
                    <a:cubicBezTo>
                      <a:pt x="20401" y="36094"/>
                      <a:pt x="18754" y="38749"/>
                      <a:pt x="16569" y="40866"/>
                    </a:cubicBezTo>
                    <a:cubicBezTo>
                      <a:pt x="15921" y="41426"/>
                      <a:pt x="15066" y="42012"/>
                      <a:pt x="14163" y="42012"/>
                    </a:cubicBezTo>
                    <a:cubicBezTo>
                      <a:pt x="14036" y="42012"/>
                      <a:pt x="13908" y="42000"/>
                      <a:pt x="13780" y="41975"/>
                    </a:cubicBezTo>
                    <a:cubicBezTo>
                      <a:pt x="12234" y="41707"/>
                      <a:pt x="11663" y="39724"/>
                      <a:pt x="10217" y="39488"/>
                    </a:cubicBezTo>
                    <a:cubicBezTo>
                      <a:pt x="10167" y="39480"/>
                      <a:pt x="10115" y="39476"/>
                      <a:pt x="10060" y="39476"/>
                    </a:cubicBezTo>
                    <a:cubicBezTo>
                      <a:pt x="9675" y="39476"/>
                      <a:pt x="9189" y="39661"/>
                      <a:pt x="8806" y="39690"/>
                    </a:cubicBezTo>
                    <a:cubicBezTo>
                      <a:pt x="8554" y="39707"/>
                      <a:pt x="8293" y="39715"/>
                      <a:pt x="8033" y="39715"/>
                    </a:cubicBezTo>
                    <a:cubicBezTo>
                      <a:pt x="7772" y="39715"/>
                      <a:pt x="7512" y="39707"/>
                      <a:pt x="7260" y="39690"/>
                    </a:cubicBezTo>
                    <a:cubicBezTo>
                      <a:pt x="6487" y="39488"/>
                      <a:pt x="5848" y="38984"/>
                      <a:pt x="5479" y="38312"/>
                    </a:cubicBezTo>
                    <a:cubicBezTo>
                      <a:pt x="4706" y="36968"/>
                      <a:pt x="4739" y="35657"/>
                      <a:pt x="5277" y="34212"/>
                    </a:cubicBezTo>
                    <a:cubicBezTo>
                      <a:pt x="5546" y="33405"/>
                      <a:pt x="5747" y="32599"/>
                      <a:pt x="5848" y="31792"/>
                    </a:cubicBezTo>
                    <a:cubicBezTo>
                      <a:pt x="5983" y="31053"/>
                      <a:pt x="5949" y="30112"/>
                      <a:pt x="6184" y="29406"/>
                    </a:cubicBezTo>
                    <a:cubicBezTo>
                      <a:pt x="6453" y="28734"/>
                      <a:pt x="6823" y="28162"/>
                      <a:pt x="6890" y="27322"/>
                    </a:cubicBezTo>
                    <a:cubicBezTo>
                      <a:pt x="6991" y="26482"/>
                      <a:pt x="6957" y="25742"/>
                      <a:pt x="7025" y="24936"/>
                    </a:cubicBezTo>
                    <a:cubicBezTo>
                      <a:pt x="7125" y="24129"/>
                      <a:pt x="7293" y="23323"/>
                      <a:pt x="7529" y="22516"/>
                    </a:cubicBezTo>
                    <a:cubicBezTo>
                      <a:pt x="7865" y="21104"/>
                      <a:pt x="8873" y="19995"/>
                      <a:pt x="9176" y="18617"/>
                    </a:cubicBezTo>
                    <a:cubicBezTo>
                      <a:pt x="9377" y="17744"/>
                      <a:pt x="9176" y="16836"/>
                      <a:pt x="9545" y="15962"/>
                    </a:cubicBezTo>
                    <a:cubicBezTo>
                      <a:pt x="10016" y="14752"/>
                      <a:pt x="10822" y="13879"/>
                      <a:pt x="11663" y="12904"/>
                    </a:cubicBezTo>
                    <a:cubicBezTo>
                      <a:pt x="12234" y="12366"/>
                      <a:pt x="12738" y="11761"/>
                      <a:pt x="13209" y="11123"/>
                    </a:cubicBezTo>
                    <a:cubicBezTo>
                      <a:pt x="13713" y="10316"/>
                      <a:pt x="13780" y="9745"/>
                      <a:pt x="14654" y="9207"/>
                    </a:cubicBezTo>
                    <a:cubicBezTo>
                      <a:pt x="15528" y="8636"/>
                      <a:pt x="16334" y="7997"/>
                      <a:pt x="17275" y="7459"/>
                    </a:cubicBezTo>
                    <a:cubicBezTo>
                      <a:pt x="17645" y="7258"/>
                      <a:pt x="17947" y="7056"/>
                      <a:pt x="18283" y="6854"/>
                    </a:cubicBezTo>
                    <a:cubicBezTo>
                      <a:pt x="19292" y="6249"/>
                      <a:pt x="19729" y="3325"/>
                      <a:pt x="20636" y="570"/>
                    </a:cubicBezTo>
                    <a:lnTo>
                      <a:pt x="19930" y="402"/>
                    </a:lnTo>
                    <a:cubicBezTo>
                      <a:pt x="19090" y="169"/>
                      <a:pt x="18488" y="1"/>
                      <a:pt x="17981" y="1"/>
                    </a:cubicBezTo>
                    <a:close/>
                  </a:path>
                </a:pathLst>
              </a:custGeom>
              <a:solidFill>
                <a:srgbClr val="FF8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41"/>
              <p:cNvSpPr/>
              <p:nvPr/>
            </p:nvSpPr>
            <p:spPr>
              <a:xfrm>
                <a:off x="6162450" y="10010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0"/>
                    </a:moveTo>
                    <a:cubicBezTo>
                      <a:pt x="352" y="0"/>
                      <a:pt x="263" y="44"/>
                      <a:pt x="193" y="149"/>
                    </a:cubicBezTo>
                    <a:cubicBezTo>
                      <a:pt x="0" y="462"/>
                      <a:pt x="427" y="894"/>
                      <a:pt x="722" y="894"/>
                    </a:cubicBezTo>
                    <a:cubicBezTo>
                      <a:pt x="840" y="894"/>
                      <a:pt x="937" y="826"/>
                      <a:pt x="966" y="653"/>
                    </a:cubicBezTo>
                    <a:lnTo>
                      <a:pt x="966" y="620"/>
                    </a:lnTo>
                    <a:cubicBezTo>
                      <a:pt x="991" y="347"/>
                      <a:pt x="704" y="0"/>
                      <a:pt x="4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41"/>
              <p:cNvSpPr/>
              <p:nvPr/>
            </p:nvSpPr>
            <p:spPr>
              <a:xfrm>
                <a:off x="6019025" y="1360225"/>
                <a:ext cx="257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81" extrusionOk="0">
                    <a:moveTo>
                      <a:pt x="542" y="1"/>
                    </a:moveTo>
                    <a:cubicBezTo>
                      <a:pt x="482" y="1"/>
                      <a:pt x="418" y="20"/>
                      <a:pt x="351" y="65"/>
                    </a:cubicBezTo>
                    <a:cubicBezTo>
                      <a:pt x="1" y="307"/>
                      <a:pt x="340" y="980"/>
                      <a:pt x="645" y="980"/>
                    </a:cubicBezTo>
                    <a:cubicBezTo>
                      <a:pt x="721" y="980"/>
                      <a:pt x="795" y="938"/>
                      <a:pt x="855" y="838"/>
                    </a:cubicBezTo>
                    <a:cubicBezTo>
                      <a:pt x="855" y="838"/>
                      <a:pt x="888" y="804"/>
                      <a:pt x="888" y="771"/>
                    </a:cubicBezTo>
                    <a:cubicBezTo>
                      <a:pt x="1028" y="491"/>
                      <a:pt x="842" y="1"/>
                      <a:pt x="54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41"/>
              <p:cNvSpPr/>
              <p:nvPr/>
            </p:nvSpPr>
            <p:spPr>
              <a:xfrm>
                <a:off x="6087775" y="1185950"/>
                <a:ext cx="258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1" extrusionOk="0">
                    <a:moveTo>
                      <a:pt x="546" y="0"/>
                    </a:moveTo>
                    <a:cubicBezTo>
                      <a:pt x="478" y="0"/>
                      <a:pt x="403" y="24"/>
                      <a:pt x="323" y="79"/>
                    </a:cubicBezTo>
                    <a:cubicBezTo>
                      <a:pt x="0" y="294"/>
                      <a:pt x="344" y="961"/>
                      <a:pt x="667" y="961"/>
                    </a:cubicBezTo>
                    <a:cubicBezTo>
                      <a:pt x="748" y="961"/>
                      <a:pt x="827" y="919"/>
                      <a:pt x="894" y="818"/>
                    </a:cubicBezTo>
                    <a:lnTo>
                      <a:pt x="894" y="785"/>
                    </a:lnTo>
                    <a:cubicBezTo>
                      <a:pt x="1032" y="482"/>
                      <a:pt x="854" y="0"/>
                      <a:pt x="54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41"/>
              <p:cNvSpPr/>
              <p:nvPr/>
            </p:nvSpPr>
            <p:spPr>
              <a:xfrm>
                <a:off x="6030925" y="1019725"/>
                <a:ext cx="358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0" extrusionOk="0">
                    <a:moveTo>
                      <a:pt x="813" y="0"/>
                    </a:moveTo>
                    <a:cubicBezTo>
                      <a:pt x="451" y="0"/>
                      <a:pt x="0" y="462"/>
                      <a:pt x="379" y="746"/>
                    </a:cubicBezTo>
                    <a:cubicBezTo>
                      <a:pt x="441" y="797"/>
                      <a:pt x="511" y="820"/>
                      <a:pt x="583" y="820"/>
                    </a:cubicBezTo>
                    <a:cubicBezTo>
                      <a:pt x="979" y="820"/>
                      <a:pt x="1433" y="148"/>
                      <a:pt x="950" y="6"/>
                    </a:cubicBezTo>
                    <a:lnTo>
                      <a:pt x="883" y="6"/>
                    </a:lnTo>
                    <a:cubicBezTo>
                      <a:pt x="860" y="2"/>
                      <a:pt x="837" y="0"/>
                      <a:pt x="8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41"/>
              <p:cNvSpPr/>
              <p:nvPr/>
            </p:nvSpPr>
            <p:spPr>
              <a:xfrm>
                <a:off x="6101100" y="1001050"/>
                <a:ext cx="246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03" extrusionOk="0">
                    <a:moveTo>
                      <a:pt x="276" y="1"/>
                    </a:moveTo>
                    <a:cubicBezTo>
                      <a:pt x="166" y="1"/>
                      <a:pt x="70" y="62"/>
                      <a:pt x="25" y="215"/>
                    </a:cubicBezTo>
                    <a:cubicBezTo>
                      <a:pt x="25" y="249"/>
                      <a:pt x="25" y="249"/>
                      <a:pt x="25" y="283"/>
                    </a:cubicBezTo>
                    <a:cubicBezTo>
                      <a:pt x="0" y="556"/>
                      <a:pt x="269" y="902"/>
                      <a:pt x="519" y="902"/>
                    </a:cubicBezTo>
                    <a:cubicBezTo>
                      <a:pt x="608" y="902"/>
                      <a:pt x="694" y="859"/>
                      <a:pt x="765" y="753"/>
                    </a:cubicBezTo>
                    <a:cubicBezTo>
                      <a:pt x="986" y="458"/>
                      <a:pt x="577" y="1"/>
                      <a:pt x="2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41"/>
              <p:cNvSpPr/>
              <p:nvPr/>
            </p:nvSpPr>
            <p:spPr>
              <a:xfrm>
                <a:off x="6068575" y="1267875"/>
                <a:ext cx="362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803" extrusionOk="0">
                    <a:moveTo>
                      <a:pt x="871" y="1"/>
                    </a:moveTo>
                    <a:cubicBezTo>
                      <a:pt x="472" y="1"/>
                      <a:pt x="0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7" y="62"/>
                    </a:cubicBezTo>
                    <a:cubicBezTo>
                      <a:pt x="1000" y="19"/>
                      <a:pt x="937" y="1"/>
                      <a:pt x="8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41"/>
              <p:cNvSpPr/>
              <p:nvPr/>
            </p:nvSpPr>
            <p:spPr>
              <a:xfrm>
                <a:off x="5914350" y="1358325"/>
                <a:ext cx="320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892" extrusionOk="0">
                    <a:moveTo>
                      <a:pt x="814" y="0"/>
                    </a:moveTo>
                    <a:cubicBezTo>
                      <a:pt x="791" y="0"/>
                      <a:pt x="766" y="2"/>
                      <a:pt x="740" y="7"/>
                    </a:cubicBezTo>
                    <a:lnTo>
                      <a:pt x="673" y="7"/>
                    </a:lnTo>
                    <a:cubicBezTo>
                      <a:pt x="337" y="74"/>
                      <a:pt x="1" y="712"/>
                      <a:pt x="505" y="880"/>
                    </a:cubicBezTo>
                    <a:cubicBezTo>
                      <a:pt x="532" y="888"/>
                      <a:pt x="558" y="892"/>
                      <a:pt x="584" y="892"/>
                    </a:cubicBezTo>
                    <a:cubicBezTo>
                      <a:pt x="994" y="892"/>
                      <a:pt x="1283" y="0"/>
                      <a:pt x="81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41"/>
              <p:cNvSpPr/>
              <p:nvPr/>
            </p:nvSpPr>
            <p:spPr>
              <a:xfrm>
                <a:off x="6015150" y="1207225"/>
                <a:ext cx="2610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1" extrusionOk="0">
                    <a:moveTo>
                      <a:pt x="539" y="1"/>
                    </a:moveTo>
                    <a:cubicBezTo>
                      <a:pt x="21" y="1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908"/>
                    </a:lnTo>
                    <a:cubicBezTo>
                      <a:pt x="943" y="707"/>
                      <a:pt x="1043" y="1"/>
                      <a:pt x="53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41"/>
              <p:cNvSpPr/>
              <p:nvPr/>
            </p:nvSpPr>
            <p:spPr>
              <a:xfrm>
                <a:off x="6224825" y="1317625"/>
                <a:ext cx="254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96" extrusionOk="0">
                    <a:moveTo>
                      <a:pt x="481" y="1"/>
                    </a:moveTo>
                    <a:cubicBezTo>
                      <a:pt x="385" y="1"/>
                      <a:pt x="291" y="46"/>
                      <a:pt x="218" y="156"/>
                    </a:cubicBezTo>
                    <a:cubicBezTo>
                      <a:pt x="0" y="447"/>
                      <a:pt x="429" y="895"/>
                      <a:pt x="736" y="895"/>
                    </a:cubicBezTo>
                    <a:cubicBezTo>
                      <a:pt x="854" y="895"/>
                      <a:pt x="954" y="828"/>
                      <a:pt x="991" y="660"/>
                    </a:cubicBezTo>
                    <a:cubicBezTo>
                      <a:pt x="991" y="660"/>
                      <a:pt x="991" y="626"/>
                      <a:pt x="991" y="593"/>
                    </a:cubicBezTo>
                    <a:cubicBezTo>
                      <a:pt x="1016" y="324"/>
                      <a:pt x="737" y="1"/>
                      <a:pt x="4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41"/>
              <p:cNvSpPr/>
              <p:nvPr/>
            </p:nvSpPr>
            <p:spPr>
              <a:xfrm>
                <a:off x="6152125" y="989625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77" y="1"/>
                    </a:moveTo>
                    <a:cubicBezTo>
                      <a:pt x="137" y="1"/>
                      <a:pt x="22" y="78"/>
                      <a:pt x="1" y="269"/>
                    </a:cubicBezTo>
                    <a:lnTo>
                      <a:pt x="1" y="336"/>
                    </a:lnTo>
                    <a:cubicBezTo>
                      <a:pt x="1" y="596"/>
                      <a:pt x="283" y="889"/>
                      <a:pt x="532" y="889"/>
                    </a:cubicBezTo>
                    <a:cubicBezTo>
                      <a:pt x="637" y="889"/>
                      <a:pt x="737" y="836"/>
                      <a:pt x="807" y="706"/>
                    </a:cubicBezTo>
                    <a:cubicBezTo>
                      <a:pt x="991" y="361"/>
                      <a:pt x="578" y="1"/>
                      <a:pt x="2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41"/>
              <p:cNvSpPr/>
              <p:nvPr/>
            </p:nvSpPr>
            <p:spPr>
              <a:xfrm>
                <a:off x="6228600" y="1018200"/>
                <a:ext cx="25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89" extrusionOk="0">
                    <a:moveTo>
                      <a:pt x="262" y="1"/>
                    </a:moveTo>
                    <a:cubicBezTo>
                      <a:pt x="122" y="1"/>
                      <a:pt x="11" y="78"/>
                      <a:pt x="0" y="269"/>
                    </a:cubicBezTo>
                    <a:cubicBezTo>
                      <a:pt x="0" y="269"/>
                      <a:pt x="0" y="302"/>
                      <a:pt x="0" y="336"/>
                    </a:cubicBezTo>
                    <a:cubicBezTo>
                      <a:pt x="0" y="596"/>
                      <a:pt x="282" y="888"/>
                      <a:pt x="543" y="888"/>
                    </a:cubicBezTo>
                    <a:cubicBezTo>
                      <a:pt x="653" y="888"/>
                      <a:pt x="760" y="836"/>
                      <a:pt x="840" y="706"/>
                    </a:cubicBezTo>
                    <a:cubicBezTo>
                      <a:pt x="1001" y="361"/>
                      <a:pt x="565" y="1"/>
                      <a:pt x="2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41"/>
              <p:cNvSpPr/>
              <p:nvPr/>
            </p:nvSpPr>
            <p:spPr>
              <a:xfrm>
                <a:off x="6030850" y="933050"/>
                <a:ext cx="305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7" extrusionOk="0">
                    <a:moveTo>
                      <a:pt x="631" y="0"/>
                    </a:moveTo>
                    <a:cubicBezTo>
                      <a:pt x="185" y="0"/>
                      <a:pt x="1" y="896"/>
                      <a:pt x="456" y="896"/>
                    </a:cubicBezTo>
                    <a:cubicBezTo>
                      <a:pt x="485" y="896"/>
                      <a:pt x="516" y="893"/>
                      <a:pt x="550" y="885"/>
                    </a:cubicBezTo>
                    <a:lnTo>
                      <a:pt x="617" y="885"/>
                    </a:lnTo>
                    <a:cubicBezTo>
                      <a:pt x="953" y="785"/>
                      <a:pt x="1222" y="112"/>
                      <a:pt x="718" y="12"/>
                    </a:cubicBezTo>
                    <a:cubicBezTo>
                      <a:pt x="688" y="4"/>
                      <a:pt x="659" y="0"/>
                      <a:pt x="63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41"/>
              <p:cNvSpPr/>
              <p:nvPr/>
            </p:nvSpPr>
            <p:spPr>
              <a:xfrm>
                <a:off x="6006175" y="913850"/>
                <a:ext cx="256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8" extrusionOk="0">
                    <a:moveTo>
                      <a:pt x="399" y="1"/>
                    </a:moveTo>
                    <a:cubicBezTo>
                      <a:pt x="240" y="1"/>
                      <a:pt x="100" y="80"/>
                      <a:pt x="58" y="275"/>
                    </a:cubicBezTo>
                    <a:cubicBezTo>
                      <a:pt x="0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cubicBezTo>
                      <a:pt x="966" y="410"/>
                      <a:pt x="966" y="376"/>
                      <a:pt x="966" y="376"/>
                    </a:cubicBezTo>
                    <a:cubicBezTo>
                      <a:pt x="887" y="160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41"/>
              <p:cNvSpPr/>
              <p:nvPr/>
            </p:nvSpPr>
            <p:spPr>
              <a:xfrm>
                <a:off x="6017700" y="1342100"/>
                <a:ext cx="298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02" extrusionOk="0">
                    <a:moveTo>
                      <a:pt x="750" y="0"/>
                    </a:moveTo>
                    <a:cubicBezTo>
                      <a:pt x="716" y="0"/>
                      <a:pt x="679" y="6"/>
                      <a:pt x="639" y="17"/>
                    </a:cubicBezTo>
                    <a:lnTo>
                      <a:pt x="605" y="17"/>
                    </a:lnTo>
                    <a:cubicBezTo>
                      <a:pt x="236" y="118"/>
                      <a:pt x="0" y="824"/>
                      <a:pt x="505" y="891"/>
                    </a:cubicBezTo>
                    <a:cubicBezTo>
                      <a:pt x="536" y="898"/>
                      <a:pt x="565" y="901"/>
                      <a:pt x="594" y="901"/>
                    </a:cubicBezTo>
                    <a:cubicBezTo>
                      <a:pt x="1057" y="901"/>
                      <a:pt x="1192" y="0"/>
                      <a:pt x="75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41"/>
              <p:cNvSpPr/>
              <p:nvPr/>
            </p:nvSpPr>
            <p:spPr>
              <a:xfrm>
                <a:off x="6014125" y="1058725"/>
                <a:ext cx="25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8" extrusionOk="0">
                    <a:moveTo>
                      <a:pt x="428" y="0"/>
                    </a:moveTo>
                    <a:cubicBezTo>
                      <a:pt x="198" y="0"/>
                      <a:pt x="0" y="123"/>
                      <a:pt x="76" y="396"/>
                    </a:cubicBezTo>
                    <a:cubicBezTo>
                      <a:pt x="76" y="396"/>
                      <a:pt x="76" y="429"/>
                      <a:pt x="76" y="429"/>
                    </a:cubicBezTo>
                    <a:cubicBezTo>
                      <a:pt x="153" y="641"/>
                      <a:pt x="418" y="798"/>
                      <a:pt x="643" y="798"/>
                    </a:cubicBezTo>
                    <a:cubicBezTo>
                      <a:pt x="810" y="798"/>
                      <a:pt x="955" y="711"/>
                      <a:pt x="984" y="496"/>
                    </a:cubicBezTo>
                    <a:cubicBezTo>
                      <a:pt x="1039" y="182"/>
                      <a:pt x="709" y="0"/>
                      <a:pt x="42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41"/>
              <p:cNvSpPr/>
              <p:nvPr/>
            </p:nvSpPr>
            <p:spPr>
              <a:xfrm>
                <a:off x="6083675" y="908975"/>
                <a:ext cx="3427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53" extrusionOk="0">
                    <a:moveTo>
                      <a:pt x="847" y="0"/>
                    </a:moveTo>
                    <a:cubicBezTo>
                      <a:pt x="480" y="0"/>
                      <a:pt x="0" y="415"/>
                      <a:pt x="386" y="672"/>
                    </a:cubicBezTo>
                    <a:lnTo>
                      <a:pt x="420" y="706"/>
                    </a:lnTo>
                    <a:cubicBezTo>
                      <a:pt x="484" y="738"/>
                      <a:pt x="561" y="753"/>
                      <a:pt x="641" y="753"/>
                    </a:cubicBezTo>
                    <a:cubicBezTo>
                      <a:pt x="978" y="753"/>
                      <a:pt x="1370" y="487"/>
                      <a:pt x="1126" y="134"/>
                    </a:cubicBezTo>
                    <a:cubicBezTo>
                      <a:pt x="1062" y="40"/>
                      <a:pt x="960" y="0"/>
                      <a:pt x="84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41"/>
              <p:cNvSpPr/>
              <p:nvPr/>
            </p:nvSpPr>
            <p:spPr>
              <a:xfrm>
                <a:off x="6130700" y="978475"/>
                <a:ext cx="343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760" extrusionOk="0">
                    <a:moveTo>
                      <a:pt x="823" y="0"/>
                    </a:moveTo>
                    <a:cubicBezTo>
                      <a:pt x="444" y="0"/>
                      <a:pt x="1" y="450"/>
                      <a:pt x="387" y="682"/>
                    </a:cubicBezTo>
                    <a:lnTo>
                      <a:pt x="454" y="715"/>
                    </a:lnTo>
                    <a:cubicBezTo>
                      <a:pt x="515" y="746"/>
                      <a:pt x="586" y="759"/>
                      <a:pt x="659" y="759"/>
                    </a:cubicBezTo>
                    <a:cubicBezTo>
                      <a:pt x="991" y="759"/>
                      <a:pt x="1374" y="474"/>
                      <a:pt x="1127" y="144"/>
                    </a:cubicBezTo>
                    <a:cubicBezTo>
                      <a:pt x="1048" y="42"/>
                      <a:pt x="939" y="0"/>
                      <a:pt x="8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41"/>
              <p:cNvSpPr/>
              <p:nvPr/>
            </p:nvSpPr>
            <p:spPr>
              <a:xfrm>
                <a:off x="6033050" y="1373850"/>
                <a:ext cx="254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34" extrusionOk="0">
                    <a:moveTo>
                      <a:pt x="465" y="1"/>
                    </a:moveTo>
                    <a:cubicBezTo>
                      <a:pt x="381" y="1"/>
                      <a:pt x="298" y="37"/>
                      <a:pt x="227" y="125"/>
                    </a:cubicBezTo>
                    <a:cubicBezTo>
                      <a:pt x="1" y="426"/>
                      <a:pt x="431" y="933"/>
                      <a:pt x="733" y="933"/>
                    </a:cubicBezTo>
                    <a:cubicBezTo>
                      <a:pt x="835" y="933"/>
                      <a:pt x="923" y="875"/>
                      <a:pt x="966" y="730"/>
                    </a:cubicBezTo>
                    <a:cubicBezTo>
                      <a:pt x="966" y="696"/>
                      <a:pt x="966" y="663"/>
                      <a:pt x="966" y="663"/>
                    </a:cubicBezTo>
                    <a:cubicBezTo>
                      <a:pt x="1017" y="381"/>
                      <a:pt x="736" y="1"/>
                      <a:pt x="4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41"/>
              <p:cNvSpPr/>
              <p:nvPr/>
            </p:nvSpPr>
            <p:spPr>
              <a:xfrm>
                <a:off x="6133125" y="9694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0"/>
                    </a:moveTo>
                    <a:cubicBezTo>
                      <a:pt x="492" y="0"/>
                      <a:pt x="1" y="482"/>
                      <a:pt x="391" y="775"/>
                    </a:cubicBezTo>
                    <a:cubicBezTo>
                      <a:pt x="446" y="816"/>
                      <a:pt x="508" y="834"/>
                      <a:pt x="572" y="834"/>
                    </a:cubicBezTo>
                    <a:cubicBezTo>
                      <a:pt x="972" y="834"/>
                      <a:pt x="1451" y="118"/>
                      <a:pt x="929" y="2"/>
                    </a:cubicBezTo>
                    <a:lnTo>
                      <a:pt x="895" y="2"/>
                    </a:lnTo>
                    <a:cubicBezTo>
                      <a:pt x="883" y="1"/>
                      <a:pt x="871" y="0"/>
                      <a:pt x="8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41"/>
              <p:cNvSpPr/>
              <p:nvPr/>
            </p:nvSpPr>
            <p:spPr>
              <a:xfrm>
                <a:off x="6059925" y="1337350"/>
                <a:ext cx="254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28" extrusionOk="0">
                    <a:moveTo>
                      <a:pt x="287" y="0"/>
                    </a:moveTo>
                    <a:cubicBezTo>
                      <a:pt x="166" y="0"/>
                      <a:pt x="64" y="69"/>
                      <a:pt x="25" y="241"/>
                    </a:cubicBezTo>
                    <a:cubicBezTo>
                      <a:pt x="25" y="241"/>
                      <a:pt x="25" y="274"/>
                      <a:pt x="25" y="308"/>
                    </a:cubicBezTo>
                    <a:cubicBezTo>
                      <a:pt x="1" y="581"/>
                      <a:pt x="269" y="927"/>
                      <a:pt x="533" y="927"/>
                    </a:cubicBezTo>
                    <a:cubicBezTo>
                      <a:pt x="626" y="927"/>
                      <a:pt x="719" y="884"/>
                      <a:pt x="798" y="778"/>
                    </a:cubicBezTo>
                    <a:cubicBezTo>
                      <a:pt x="1015" y="441"/>
                      <a:pt x="593" y="0"/>
                      <a:pt x="2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41"/>
              <p:cNvSpPr/>
              <p:nvPr/>
            </p:nvSpPr>
            <p:spPr>
              <a:xfrm>
                <a:off x="6215250" y="1240475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67" y="1"/>
                    </a:moveTo>
                    <a:cubicBezTo>
                      <a:pt x="454" y="1"/>
                      <a:pt x="0" y="734"/>
                      <a:pt x="501" y="822"/>
                    </a:cubicBezTo>
                    <a:lnTo>
                      <a:pt x="568" y="822"/>
                    </a:lnTo>
                    <a:cubicBezTo>
                      <a:pt x="579" y="823"/>
                      <a:pt x="590" y="823"/>
                      <a:pt x="601" y="823"/>
                    </a:cubicBezTo>
                    <a:cubicBezTo>
                      <a:pt x="967" y="823"/>
                      <a:pt x="1429" y="310"/>
                      <a:pt x="1038" y="49"/>
                    </a:cubicBezTo>
                    <a:cubicBezTo>
                      <a:pt x="984" y="16"/>
                      <a:pt x="926" y="1"/>
                      <a:pt x="8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41"/>
              <p:cNvSpPr/>
              <p:nvPr/>
            </p:nvSpPr>
            <p:spPr>
              <a:xfrm>
                <a:off x="6061725" y="988900"/>
                <a:ext cx="2590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79" extrusionOk="0">
                    <a:moveTo>
                      <a:pt x="522" y="1"/>
                    </a:moveTo>
                    <a:cubicBezTo>
                      <a:pt x="460" y="1"/>
                      <a:pt x="393" y="20"/>
                      <a:pt x="323" y="63"/>
                    </a:cubicBezTo>
                    <a:cubicBezTo>
                      <a:pt x="0" y="305"/>
                      <a:pt x="324" y="978"/>
                      <a:pt x="638" y="978"/>
                    </a:cubicBezTo>
                    <a:cubicBezTo>
                      <a:pt x="716" y="978"/>
                      <a:pt x="794" y="936"/>
                      <a:pt x="861" y="836"/>
                    </a:cubicBezTo>
                    <a:cubicBezTo>
                      <a:pt x="861" y="836"/>
                      <a:pt x="861" y="802"/>
                      <a:pt x="894" y="769"/>
                    </a:cubicBezTo>
                    <a:cubicBezTo>
                      <a:pt x="1035" y="515"/>
                      <a:pt x="845" y="1"/>
                      <a:pt x="52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41"/>
              <p:cNvSpPr/>
              <p:nvPr/>
            </p:nvSpPr>
            <p:spPr>
              <a:xfrm>
                <a:off x="6018875" y="1035525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535" y="1"/>
                    </a:moveTo>
                    <a:cubicBezTo>
                      <a:pt x="468" y="1"/>
                      <a:pt x="397" y="25"/>
                      <a:pt x="323" y="80"/>
                    </a:cubicBezTo>
                    <a:cubicBezTo>
                      <a:pt x="0" y="295"/>
                      <a:pt x="345" y="962"/>
                      <a:pt x="650" y="962"/>
                    </a:cubicBezTo>
                    <a:cubicBezTo>
                      <a:pt x="726" y="962"/>
                      <a:pt x="800" y="920"/>
                      <a:pt x="861" y="819"/>
                    </a:cubicBezTo>
                    <a:cubicBezTo>
                      <a:pt x="861" y="786"/>
                      <a:pt x="894" y="786"/>
                      <a:pt x="894" y="752"/>
                    </a:cubicBezTo>
                    <a:cubicBezTo>
                      <a:pt x="1032" y="478"/>
                      <a:pt x="832" y="1"/>
                      <a:pt x="53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41"/>
              <p:cNvSpPr/>
              <p:nvPr/>
            </p:nvSpPr>
            <p:spPr>
              <a:xfrm>
                <a:off x="6070400" y="1044075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809" y="0"/>
                    </a:moveTo>
                    <a:cubicBezTo>
                      <a:pt x="448" y="0"/>
                      <a:pt x="0" y="432"/>
                      <a:pt x="346" y="746"/>
                    </a:cubicBezTo>
                    <a:cubicBezTo>
                      <a:pt x="403" y="789"/>
                      <a:pt x="467" y="808"/>
                      <a:pt x="534" y="808"/>
                    </a:cubicBezTo>
                    <a:cubicBezTo>
                      <a:pt x="940" y="808"/>
                      <a:pt x="1437" y="122"/>
                      <a:pt x="917" y="7"/>
                    </a:cubicBezTo>
                    <a:lnTo>
                      <a:pt x="884" y="7"/>
                    </a:lnTo>
                    <a:cubicBezTo>
                      <a:pt x="859" y="2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41"/>
              <p:cNvSpPr/>
              <p:nvPr/>
            </p:nvSpPr>
            <p:spPr>
              <a:xfrm>
                <a:off x="6145625" y="1368700"/>
                <a:ext cx="246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2" extrusionOk="0">
                    <a:moveTo>
                      <a:pt x="265" y="1"/>
                    </a:moveTo>
                    <a:cubicBezTo>
                      <a:pt x="155" y="1"/>
                      <a:pt x="62" y="66"/>
                      <a:pt x="25" y="230"/>
                    </a:cubicBezTo>
                    <a:cubicBezTo>
                      <a:pt x="25" y="230"/>
                      <a:pt x="25" y="264"/>
                      <a:pt x="25" y="297"/>
                    </a:cubicBezTo>
                    <a:cubicBezTo>
                      <a:pt x="0" y="548"/>
                      <a:pt x="275" y="912"/>
                      <a:pt x="528" y="912"/>
                    </a:cubicBezTo>
                    <a:cubicBezTo>
                      <a:pt x="614" y="912"/>
                      <a:pt x="697" y="870"/>
                      <a:pt x="765" y="768"/>
                    </a:cubicBezTo>
                    <a:cubicBezTo>
                      <a:pt x="985" y="474"/>
                      <a:pt x="563" y="1"/>
                      <a:pt x="2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41"/>
              <p:cNvSpPr/>
              <p:nvPr/>
            </p:nvSpPr>
            <p:spPr>
              <a:xfrm>
                <a:off x="5954175" y="1479625"/>
                <a:ext cx="352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7" extrusionOk="0">
                    <a:moveTo>
                      <a:pt x="844" y="0"/>
                    </a:moveTo>
                    <a:cubicBezTo>
                      <a:pt x="452" y="0"/>
                      <a:pt x="1" y="685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8" y="807"/>
                    </a:cubicBezTo>
                    <a:cubicBezTo>
                      <a:pt x="987" y="807"/>
                      <a:pt x="1408" y="345"/>
                      <a:pt x="1029" y="61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41"/>
              <p:cNvSpPr/>
              <p:nvPr/>
            </p:nvSpPr>
            <p:spPr>
              <a:xfrm>
                <a:off x="6132650" y="1208550"/>
                <a:ext cx="260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13" extrusionOk="0">
                    <a:moveTo>
                      <a:pt x="493" y="1"/>
                    </a:moveTo>
                    <a:cubicBezTo>
                      <a:pt x="401" y="1"/>
                      <a:pt x="312" y="44"/>
                      <a:pt x="242" y="150"/>
                    </a:cubicBezTo>
                    <a:cubicBezTo>
                      <a:pt x="0" y="488"/>
                      <a:pt x="436" y="913"/>
                      <a:pt x="750" y="913"/>
                    </a:cubicBezTo>
                    <a:cubicBezTo>
                      <a:pt x="873" y="913"/>
                      <a:pt x="977" y="848"/>
                      <a:pt x="1015" y="687"/>
                    </a:cubicBezTo>
                    <a:lnTo>
                      <a:pt x="1015" y="620"/>
                    </a:lnTo>
                    <a:cubicBezTo>
                      <a:pt x="1040" y="347"/>
                      <a:pt x="753" y="1"/>
                      <a:pt x="49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41"/>
              <p:cNvSpPr/>
              <p:nvPr/>
            </p:nvSpPr>
            <p:spPr>
              <a:xfrm>
                <a:off x="6127125" y="1450025"/>
                <a:ext cx="248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10" extrusionOk="0">
                    <a:moveTo>
                      <a:pt x="460" y="1"/>
                    </a:moveTo>
                    <a:cubicBezTo>
                      <a:pt x="363" y="1"/>
                      <a:pt x="268" y="50"/>
                      <a:pt x="194" y="170"/>
                    </a:cubicBezTo>
                    <a:cubicBezTo>
                      <a:pt x="0" y="461"/>
                      <a:pt x="436" y="909"/>
                      <a:pt x="732" y="909"/>
                    </a:cubicBezTo>
                    <a:cubicBezTo>
                      <a:pt x="846" y="909"/>
                      <a:pt x="939" y="843"/>
                      <a:pt x="967" y="674"/>
                    </a:cubicBezTo>
                    <a:lnTo>
                      <a:pt x="967" y="607"/>
                    </a:lnTo>
                    <a:cubicBezTo>
                      <a:pt x="991" y="339"/>
                      <a:pt x="716" y="1"/>
                      <a:pt x="46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41"/>
              <p:cNvSpPr/>
              <p:nvPr/>
            </p:nvSpPr>
            <p:spPr>
              <a:xfrm>
                <a:off x="6089450" y="1256575"/>
                <a:ext cx="257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59" extrusionOk="0">
                    <a:moveTo>
                      <a:pt x="539" y="1"/>
                    </a:moveTo>
                    <a:cubicBezTo>
                      <a:pt x="473" y="1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61" y="783"/>
                    </a:lnTo>
                    <a:cubicBezTo>
                      <a:pt x="1027" y="506"/>
                      <a:pt x="851" y="1"/>
                      <a:pt x="53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41"/>
              <p:cNvSpPr/>
              <p:nvPr/>
            </p:nvSpPr>
            <p:spPr>
              <a:xfrm>
                <a:off x="6072650" y="95692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517" y="0"/>
                    </a:moveTo>
                    <a:cubicBezTo>
                      <a:pt x="456" y="0"/>
                      <a:pt x="390" y="20"/>
                      <a:pt x="323" y="65"/>
                    </a:cubicBezTo>
                    <a:cubicBezTo>
                      <a:pt x="0" y="307"/>
                      <a:pt x="345" y="980"/>
                      <a:pt x="668" y="980"/>
                    </a:cubicBezTo>
                    <a:cubicBezTo>
                      <a:pt x="748" y="980"/>
                      <a:pt x="827" y="938"/>
                      <a:pt x="894" y="838"/>
                    </a:cubicBezTo>
                    <a:cubicBezTo>
                      <a:pt x="894" y="804"/>
                      <a:pt x="894" y="804"/>
                      <a:pt x="894" y="771"/>
                    </a:cubicBezTo>
                    <a:cubicBezTo>
                      <a:pt x="1034" y="490"/>
                      <a:pt x="824" y="0"/>
                      <a:pt x="51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41"/>
              <p:cNvSpPr/>
              <p:nvPr/>
            </p:nvSpPr>
            <p:spPr>
              <a:xfrm>
                <a:off x="6015525" y="98370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0" y="449"/>
                      <a:pt x="390" y="741"/>
                    </a:cubicBezTo>
                    <a:cubicBezTo>
                      <a:pt x="447" y="793"/>
                      <a:pt x="513" y="815"/>
                      <a:pt x="583" y="815"/>
                    </a:cubicBezTo>
                    <a:cubicBezTo>
                      <a:pt x="966" y="815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41"/>
              <p:cNvSpPr/>
              <p:nvPr/>
            </p:nvSpPr>
            <p:spPr>
              <a:xfrm>
                <a:off x="6212000" y="1170425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lnTo>
                      <a:pt x="26" y="263"/>
                    </a:lnTo>
                    <a:cubicBezTo>
                      <a:pt x="0" y="540"/>
                      <a:pt x="276" y="911"/>
                      <a:pt x="544" y="911"/>
                    </a:cubicBezTo>
                    <a:cubicBezTo>
                      <a:pt x="634" y="911"/>
                      <a:pt x="722" y="869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41"/>
              <p:cNvSpPr/>
              <p:nvPr/>
            </p:nvSpPr>
            <p:spPr>
              <a:xfrm>
                <a:off x="6069225" y="8839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9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4"/>
                      <a:pt x="597" y="834"/>
                    </a:cubicBezTo>
                    <a:cubicBezTo>
                      <a:pt x="962" y="834"/>
                      <a:pt x="1422" y="353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41"/>
              <p:cNvSpPr/>
              <p:nvPr/>
            </p:nvSpPr>
            <p:spPr>
              <a:xfrm>
                <a:off x="5831175" y="1468525"/>
                <a:ext cx="323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927" extrusionOk="0">
                    <a:moveTo>
                      <a:pt x="766" y="0"/>
                    </a:moveTo>
                    <a:cubicBezTo>
                      <a:pt x="758" y="0"/>
                      <a:pt x="749" y="1"/>
                      <a:pt x="740" y="1"/>
                    </a:cubicBezTo>
                    <a:lnTo>
                      <a:pt x="672" y="1"/>
                    </a:lnTo>
                    <a:cubicBezTo>
                      <a:pt x="336" y="102"/>
                      <a:pt x="0" y="741"/>
                      <a:pt x="504" y="909"/>
                    </a:cubicBezTo>
                    <a:cubicBezTo>
                      <a:pt x="542" y="921"/>
                      <a:pt x="579" y="926"/>
                      <a:pt x="614" y="926"/>
                    </a:cubicBezTo>
                    <a:cubicBezTo>
                      <a:pt x="1073" y="926"/>
                      <a:pt x="1295" y="0"/>
                      <a:pt x="76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41"/>
              <p:cNvSpPr/>
              <p:nvPr/>
            </p:nvSpPr>
            <p:spPr>
              <a:xfrm>
                <a:off x="6013775" y="1192925"/>
                <a:ext cx="2662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1" extrusionOk="0">
                    <a:moveTo>
                      <a:pt x="537" y="1"/>
                    </a:moveTo>
                    <a:cubicBezTo>
                      <a:pt x="40" y="1"/>
                      <a:pt x="1" y="940"/>
                      <a:pt x="419" y="940"/>
                    </a:cubicBezTo>
                    <a:cubicBezTo>
                      <a:pt x="461" y="940"/>
                      <a:pt x="509" y="930"/>
                      <a:pt x="561" y="909"/>
                    </a:cubicBezTo>
                    <a:cubicBezTo>
                      <a:pt x="561" y="909"/>
                      <a:pt x="594" y="909"/>
                      <a:pt x="628" y="875"/>
                    </a:cubicBezTo>
                    <a:cubicBezTo>
                      <a:pt x="930" y="707"/>
                      <a:pt x="1065" y="2"/>
                      <a:pt x="561" y="2"/>
                    </a:cubicBezTo>
                    <a:cubicBezTo>
                      <a:pt x="553" y="1"/>
                      <a:pt x="545" y="1"/>
                      <a:pt x="53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41"/>
              <p:cNvSpPr/>
              <p:nvPr/>
            </p:nvSpPr>
            <p:spPr>
              <a:xfrm>
                <a:off x="6192400" y="1378975"/>
                <a:ext cx="2590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07" extrusionOk="0">
                    <a:moveTo>
                      <a:pt x="500" y="0"/>
                    </a:moveTo>
                    <a:cubicBezTo>
                      <a:pt x="404" y="0"/>
                      <a:pt x="311" y="45"/>
                      <a:pt x="238" y="155"/>
                    </a:cubicBezTo>
                    <a:cubicBezTo>
                      <a:pt x="0" y="489"/>
                      <a:pt x="420" y="906"/>
                      <a:pt x="733" y="906"/>
                    </a:cubicBezTo>
                    <a:cubicBezTo>
                      <a:pt x="861" y="906"/>
                      <a:pt x="972" y="836"/>
                      <a:pt x="1011" y="659"/>
                    </a:cubicBezTo>
                    <a:cubicBezTo>
                      <a:pt x="1011" y="626"/>
                      <a:pt x="1011" y="626"/>
                      <a:pt x="1011" y="592"/>
                    </a:cubicBezTo>
                    <a:cubicBezTo>
                      <a:pt x="1036" y="323"/>
                      <a:pt x="757" y="0"/>
                      <a:pt x="500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41"/>
              <p:cNvSpPr/>
              <p:nvPr/>
            </p:nvSpPr>
            <p:spPr>
              <a:xfrm>
                <a:off x="5971475" y="1160200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77" y="0"/>
                    </a:moveTo>
                    <a:cubicBezTo>
                      <a:pt x="137" y="0"/>
                      <a:pt x="22" y="77"/>
                      <a:pt x="1" y="269"/>
                    </a:cubicBezTo>
                    <a:cubicBezTo>
                      <a:pt x="1" y="269"/>
                      <a:pt x="1" y="302"/>
                      <a:pt x="1" y="336"/>
                    </a:cubicBezTo>
                    <a:cubicBezTo>
                      <a:pt x="1" y="596"/>
                      <a:pt x="283" y="888"/>
                      <a:pt x="532" y="888"/>
                    </a:cubicBezTo>
                    <a:cubicBezTo>
                      <a:pt x="638" y="888"/>
                      <a:pt x="737" y="836"/>
                      <a:pt x="808" y="706"/>
                    </a:cubicBezTo>
                    <a:cubicBezTo>
                      <a:pt x="991" y="361"/>
                      <a:pt x="578" y="0"/>
                      <a:pt x="27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41"/>
              <p:cNvSpPr/>
              <p:nvPr/>
            </p:nvSpPr>
            <p:spPr>
              <a:xfrm>
                <a:off x="6019375" y="1309625"/>
                <a:ext cx="25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1" extrusionOk="0">
                    <a:moveTo>
                      <a:pt x="263" y="0"/>
                    </a:moveTo>
                    <a:cubicBezTo>
                      <a:pt x="129" y="0"/>
                      <a:pt x="21" y="69"/>
                      <a:pt x="1" y="240"/>
                    </a:cubicBezTo>
                    <a:lnTo>
                      <a:pt x="1" y="308"/>
                    </a:lnTo>
                    <a:cubicBezTo>
                      <a:pt x="1" y="567"/>
                      <a:pt x="299" y="860"/>
                      <a:pt x="558" y="860"/>
                    </a:cubicBezTo>
                    <a:cubicBezTo>
                      <a:pt x="668" y="860"/>
                      <a:pt x="771" y="807"/>
                      <a:pt x="841" y="677"/>
                    </a:cubicBezTo>
                    <a:cubicBezTo>
                      <a:pt x="1029" y="372"/>
                      <a:pt x="576" y="0"/>
                      <a:pt x="2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41"/>
              <p:cNvSpPr/>
              <p:nvPr/>
            </p:nvSpPr>
            <p:spPr>
              <a:xfrm>
                <a:off x="6131550" y="1059075"/>
                <a:ext cx="307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26" extrusionOk="0">
                    <a:moveTo>
                      <a:pt x="636" y="1"/>
                    </a:moveTo>
                    <a:cubicBezTo>
                      <a:pt x="183" y="1"/>
                      <a:pt x="0" y="926"/>
                      <a:pt x="482" y="926"/>
                    </a:cubicBezTo>
                    <a:cubicBezTo>
                      <a:pt x="505" y="926"/>
                      <a:pt x="529" y="924"/>
                      <a:pt x="555" y="919"/>
                    </a:cubicBezTo>
                    <a:lnTo>
                      <a:pt x="622" y="919"/>
                    </a:lnTo>
                    <a:cubicBezTo>
                      <a:pt x="958" y="785"/>
                      <a:pt x="1227" y="113"/>
                      <a:pt x="723" y="12"/>
                    </a:cubicBezTo>
                    <a:cubicBezTo>
                      <a:pt x="693" y="4"/>
                      <a:pt x="664" y="1"/>
                      <a:pt x="63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41"/>
              <p:cNvSpPr/>
              <p:nvPr/>
            </p:nvSpPr>
            <p:spPr>
              <a:xfrm>
                <a:off x="5978425" y="1254975"/>
                <a:ext cx="2560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12" extrusionOk="0">
                    <a:moveTo>
                      <a:pt x="400" y="1"/>
                    </a:moveTo>
                    <a:cubicBezTo>
                      <a:pt x="241" y="1"/>
                      <a:pt x="101" y="81"/>
                      <a:pt x="59" y="276"/>
                    </a:cubicBezTo>
                    <a:cubicBezTo>
                      <a:pt x="1" y="605"/>
                      <a:pt x="356" y="811"/>
                      <a:pt x="641" y="811"/>
                    </a:cubicBezTo>
                    <a:cubicBezTo>
                      <a:pt x="851" y="811"/>
                      <a:pt x="1023" y="700"/>
                      <a:pt x="966" y="444"/>
                    </a:cubicBezTo>
                    <a:cubicBezTo>
                      <a:pt x="966" y="410"/>
                      <a:pt x="966" y="376"/>
                      <a:pt x="966" y="376"/>
                    </a:cubicBezTo>
                    <a:cubicBezTo>
                      <a:pt x="888" y="160"/>
                      <a:pt x="625" y="1"/>
                      <a:pt x="40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41"/>
              <p:cNvSpPr/>
              <p:nvPr/>
            </p:nvSpPr>
            <p:spPr>
              <a:xfrm>
                <a:off x="6067275" y="1057400"/>
                <a:ext cx="292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6" extrusionOk="0">
                    <a:moveTo>
                      <a:pt x="727" y="1"/>
                    </a:moveTo>
                    <a:cubicBezTo>
                      <a:pt x="700" y="1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18"/>
                      <a:pt x="471" y="919"/>
                    </a:cubicBezTo>
                    <a:cubicBezTo>
                      <a:pt x="495" y="923"/>
                      <a:pt x="518" y="925"/>
                      <a:pt x="541" y="925"/>
                    </a:cubicBezTo>
                    <a:cubicBezTo>
                      <a:pt x="1025" y="925"/>
                      <a:pt x="1169" y="1"/>
                      <a:pt x="72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41"/>
              <p:cNvSpPr/>
              <p:nvPr/>
            </p:nvSpPr>
            <p:spPr>
              <a:xfrm>
                <a:off x="5998975" y="1022925"/>
                <a:ext cx="251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8" extrusionOk="0">
                    <a:moveTo>
                      <a:pt x="423" y="1"/>
                    </a:moveTo>
                    <a:cubicBezTo>
                      <a:pt x="197" y="1"/>
                      <a:pt x="1" y="122"/>
                      <a:pt x="77" y="382"/>
                    </a:cubicBezTo>
                    <a:cubicBezTo>
                      <a:pt x="44" y="382"/>
                      <a:pt x="44" y="416"/>
                      <a:pt x="77" y="450"/>
                    </a:cubicBezTo>
                    <a:cubicBezTo>
                      <a:pt x="153" y="640"/>
                      <a:pt x="413" y="787"/>
                      <a:pt x="630" y="787"/>
                    </a:cubicBezTo>
                    <a:cubicBezTo>
                      <a:pt x="796" y="787"/>
                      <a:pt x="936" y="701"/>
                      <a:pt x="951" y="483"/>
                    </a:cubicBezTo>
                    <a:cubicBezTo>
                      <a:pt x="1006" y="172"/>
                      <a:pt x="693" y="1"/>
                      <a:pt x="42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41"/>
              <p:cNvSpPr/>
              <p:nvPr/>
            </p:nvSpPr>
            <p:spPr>
              <a:xfrm>
                <a:off x="6104750" y="1515250"/>
                <a:ext cx="343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34" extrusionOk="0">
                    <a:moveTo>
                      <a:pt x="864" y="1"/>
                    </a:moveTo>
                    <a:cubicBezTo>
                      <a:pt x="489" y="1"/>
                      <a:pt x="1" y="423"/>
                      <a:pt x="383" y="653"/>
                    </a:cubicBezTo>
                    <a:lnTo>
                      <a:pt x="451" y="686"/>
                    </a:lnTo>
                    <a:cubicBezTo>
                      <a:pt x="516" y="719"/>
                      <a:pt x="592" y="734"/>
                      <a:pt x="671" y="734"/>
                    </a:cubicBezTo>
                    <a:cubicBezTo>
                      <a:pt x="1000" y="734"/>
                      <a:pt x="1373" y="474"/>
                      <a:pt x="1156" y="149"/>
                    </a:cubicBezTo>
                    <a:cubicBezTo>
                      <a:pt x="1091" y="43"/>
                      <a:pt x="984" y="1"/>
                      <a:pt x="86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41"/>
              <p:cNvSpPr/>
              <p:nvPr/>
            </p:nvSpPr>
            <p:spPr>
              <a:xfrm>
                <a:off x="6207925" y="1204850"/>
                <a:ext cx="343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749" extrusionOk="0">
                    <a:moveTo>
                      <a:pt x="863" y="0"/>
                    </a:moveTo>
                    <a:cubicBezTo>
                      <a:pt x="495" y="0"/>
                      <a:pt x="0" y="441"/>
                      <a:pt x="390" y="701"/>
                    </a:cubicBezTo>
                    <a:lnTo>
                      <a:pt x="457" y="701"/>
                    </a:lnTo>
                    <a:cubicBezTo>
                      <a:pt x="522" y="733"/>
                      <a:pt x="597" y="748"/>
                      <a:pt x="675" y="748"/>
                    </a:cubicBezTo>
                    <a:cubicBezTo>
                      <a:pt x="1004" y="748"/>
                      <a:pt x="1374" y="483"/>
                      <a:pt x="1130" y="130"/>
                    </a:cubicBezTo>
                    <a:cubicBezTo>
                      <a:pt x="1069" y="38"/>
                      <a:pt x="971" y="0"/>
                      <a:pt x="8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41"/>
              <p:cNvSpPr/>
              <p:nvPr/>
            </p:nvSpPr>
            <p:spPr>
              <a:xfrm>
                <a:off x="6088800" y="1096575"/>
                <a:ext cx="260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20" extrusionOk="0">
                    <a:moveTo>
                      <a:pt x="487" y="1"/>
                    </a:moveTo>
                    <a:cubicBezTo>
                      <a:pt x="403" y="1"/>
                      <a:pt x="320" y="37"/>
                      <a:pt x="248" y="125"/>
                    </a:cubicBezTo>
                    <a:cubicBezTo>
                      <a:pt x="1" y="422"/>
                      <a:pt x="428" y="920"/>
                      <a:pt x="737" y="920"/>
                    </a:cubicBezTo>
                    <a:cubicBezTo>
                      <a:pt x="848" y="920"/>
                      <a:pt x="943" y="856"/>
                      <a:pt x="988" y="696"/>
                    </a:cubicBezTo>
                    <a:cubicBezTo>
                      <a:pt x="988" y="696"/>
                      <a:pt x="988" y="663"/>
                      <a:pt x="988" y="663"/>
                    </a:cubicBezTo>
                    <a:cubicBezTo>
                      <a:pt x="1039" y="381"/>
                      <a:pt x="758" y="1"/>
                      <a:pt x="48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41"/>
              <p:cNvSpPr/>
              <p:nvPr/>
            </p:nvSpPr>
            <p:spPr>
              <a:xfrm>
                <a:off x="6218275" y="10978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781" y="1"/>
                    </a:moveTo>
                    <a:cubicBezTo>
                      <a:pt x="422" y="1"/>
                      <a:pt x="1" y="462"/>
                      <a:pt x="380" y="746"/>
                    </a:cubicBezTo>
                    <a:cubicBezTo>
                      <a:pt x="432" y="789"/>
                      <a:pt x="491" y="808"/>
                      <a:pt x="554" y="808"/>
                    </a:cubicBezTo>
                    <a:cubicBezTo>
                      <a:pt x="932" y="808"/>
                      <a:pt x="1408" y="122"/>
                      <a:pt x="917" y="7"/>
                    </a:cubicBezTo>
                    <a:lnTo>
                      <a:pt x="850" y="7"/>
                    </a:lnTo>
                    <a:cubicBezTo>
                      <a:pt x="827" y="3"/>
                      <a:pt x="804" y="1"/>
                      <a:pt x="7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41"/>
              <p:cNvSpPr/>
              <p:nvPr/>
            </p:nvSpPr>
            <p:spPr>
              <a:xfrm>
                <a:off x="6038925" y="993975"/>
                <a:ext cx="254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17" extrusionOk="0">
                    <a:moveTo>
                      <a:pt x="271" y="1"/>
                    </a:moveTo>
                    <a:cubicBezTo>
                      <a:pt x="157" y="1"/>
                      <a:pt x="62" y="66"/>
                      <a:pt x="25" y="230"/>
                    </a:cubicBezTo>
                    <a:cubicBezTo>
                      <a:pt x="25" y="230"/>
                      <a:pt x="25" y="263"/>
                      <a:pt x="25" y="297"/>
                    </a:cubicBezTo>
                    <a:cubicBezTo>
                      <a:pt x="0" y="570"/>
                      <a:pt x="269" y="916"/>
                      <a:pt x="533" y="916"/>
                    </a:cubicBezTo>
                    <a:cubicBezTo>
                      <a:pt x="626" y="916"/>
                      <a:pt x="719" y="873"/>
                      <a:pt x="798" y="767"/>
                    </a:cubicBezTo>
                    <a:cubicBezTo>
                      <a:pt x="1019" y="473"/>
                      <a:pt x="578" y="1"/>
                      <a:pt x="2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41"/>
              <p:cNvSpPr/>
              <p:nvPr/>
            </p:nvSpPr>
            <p:spPr>
              <a:xfrm>
                <a:off x="6157275" y="1011100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67" y="1"/>
                    </a:moveTo>
                    <a:cubicBezTo>
                      <a:pt x="454" y="1"/>
                      <a:pt x="0" y="733"/>
                      <a:pt x="501" y="822"/>
                    </a:cubicBezTo>
                    <a:lnTo>
                      <a:pt x="568" y="822"/>
                    </a:lnTo>
                    <a:cubicBezTo>
                      <a:pt x="579" y="823"/>
                      <a:pt x="590" y="823"/>
                      <a:pt x="601" y="823"/>
                    </a:cubicBezTo>
                    <a:cubicBezTo>
                      <a:pt x="967" y="823"/>
                      <a:pt x="1429" y="310"/>
                      <a:pt x="1038" y="49"/>
                    </a:cubicBezTo>
                    <a:cubicBezTo>
                      <a:pt x="984" y="15"/>
                      <a:pt x="926" y="1"/>
                      <a:pt x="8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41"/>
              <p:cNvSpPr/>
              <p:nvPr/>
            </p:nvSpPr>
            <p:spPr>
              <a:xfrm>
                <a:off x="6126800" y="870375"/>
                <a:ext cx="2647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984" extrusionOk="0">
                    <a:moveTo>
                      <a:pt x="567" y="1"/>
                    </a:moveTo>
                    <a:cubicBezTo>
                      <a:pt x="507" y="1"/>
                      <a:pt x="442" y="20"/>
                      <a:pt x="375" y="65"/>
                    </a:cubicBezTo>
                    <a:cubicBezTo>
                      <a:pt x="1" y="333"/>
                      <a:pt x="350" y="984"/>
                      <a:pt x="678" y="984"/>
                    </a:cubicBezTo>
                    <a:cubicBezTo>
                      <a:pt x="762" y="984"/>
                      <a:pt x="844" y="941"/>
                      <a:pt x="913" y="838"/>
                    </a:cubicBezTo>
                    <a:cubicBezTo>
                      <a:pt x="913" y="838"/>
                      <a:pt x="913" y="804"/>
                      <a:pt x="947" y="771"/>
                    </a:cubicBezTo>
                    <a:cubicBezTo>
                      <a:pt x="1059" y="491"/>
                      <a:pt x="867" y="1"/>
                      <a:pt x="5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41"/>
              <p:cNvSpPr/>
              <p:nvPr/>
            </p:nvSpPr>
            <p:spPr>
              <a:xfrm>
                <a:off x="6050225" y="1310350"/>
                <a:ext cx="257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6" extrusionOk="0">
                    <a:moveTo>
                      <a:pt x="548" y="1"/>
                    </a:moveTo>
                    <a:cubicBezTo>
                      <a:pt x="485" y="1"/>
                      <a:pt x="417" y="24"/>
                      <a:pt x="346" y="77"/>
                    </a:cubicBezTo>
                    <a:cubicBezTo>
                      <a:pt x="1" y="316"/>
                      <a:pt x="349" y="975"/>
                      <a:pt x="659" y="975"/>
                    </a:cubicBezTo>
                    <a:cubicBezTo>
                      <a:pt x="741" y="975"/>
                      <a:pt x="821" y="929"/>
                      <a:pt x="884" y="816"/>
                    </a:cubicBezTo>
                    <a:cubicBezTo>
                      <a:pt x="884" y="816"/>
                      <a:pt x="884" y="783"/>
                      <a:pt x="918" y="783"/>
                    </a:cubicBezTo>
                    <a:cubicBezTo>
                      <a:pt x="1028" y="506"/>
                      <a:pt x="842" y="1"/>
                      <a:pt x="54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41"/>
              <p:cNvSpPr/>
              <p:nvPr/>
            </p:nvSpPr>
            <p:spPr>
              <a:xfrm>
                <a:off x="6021400" y="121980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1" y="449"/>
                      <a:pt x="390" y="741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2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41"/>
              <p:cNvSpPr/>
              <p:nvPr/>
            </p:nvSpPr>
            <p:spPr>
              <a:xfrm>
                <a:off x="5933050" y="1270775"/>
                <a:ext cx="25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30" extrusionOk="0">
                    <a:moveTo>
                      <a:pt x="281" y="1"/>
                    </a:moveTo>
                    <a:cubicBezTo>
                      <a:pt x="168" y="1"/>
                      <a:pt x="70" y="62"/>
                      <a:pt x="26" y="215"/>
                    </a:cubicBezTo>
                    <a:cubicBezTo>
                      <a:pt x="26" y="248"/>
                      <a:pt x="26" y="282"/>
                      <a:pt x="26" y="282"/>
                    </a:cubicBezTo>
                    <a:cubicBezTo>
                      <a:pt x="0" y="559"/>
                      <a:pt x="276" y="930"/>
                      <a:pt x="544" y="930"/>
                    </a:cubicBezTo>
                    <a:cubicBezTo>
                      <a:pt x="634" y="930"/>
                      <a:pt x="722" y="888"/>
                      <a:pt x="799" y="786"/>
                    </a:cubicBezTo>
                    <a:cubicBezTo>
                      <a:pt x="1020" y="466"/>
                      <a:pt x="592" y="1"/>
                      <a:pt x="2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41"/>
              <p:cNvSpPr/>
              <p:nvPr/>
            </p:nvSpPr>
            <p:spPr>
              <a:xfrm>
                <a:off x="5969550" y="1098725"/>
                <a:ext cx="3580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819" extrusionOk="0">
                    <a:moveTo>
                      <a:pt x="832" y="1"/>
                    </a:moveTo>
                    <a:cubicBezTo>
                      <a:pt x="409" y="1"/>
                      <a:pt x="1" y="698"/>
                      <a:pt x="515" y="812"/>
                    </a:cubicBezTo>
                    <a:lnTo>
                      <a:pt x="582" y="812"/>
                    </a:lnTo>
                    <a:cubicBezTo>
                      <a:pt x="605" y="816"/>
                      <a:pt x="628" y="818"/>
                      <a:pt x="651" y="818"/>
                    </a:cubicBezTo>
                    <a:cubicBezTo>
                      <a:pt x="1010" y="818"/>
                      <a:pt x="1431" y="357"/>
                      <a:pt x="1053" y="73"/>
                    </a:cubicBezTo>
                    <a:cubicBezTo>
                      <a:pt x="982" y="22"/>
                      <a:pt x="907" y="1"/>
                      <a:pt x="8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41"/>
              <p:cNvSpPr/>
              <p:nvPr/>
            </p:nvSpPr>
            <p:spPr>
              <a:xfrm>
                <a:off x="6066625" y="1042875"/>
                <a:ext cx="24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6" extrusionOk="0">
                    <a:moveTo>
                      <a:pt x="471" y="1"/>
                    </a:moveTo>
                    <a:cubicBezTo>
                      <a:pt x="374" y="1"/>
                      <a:pt x="277" y="46"/>
                      <a:pt x="194" y="156"/>
                    </a:cubicBezTo>
                    <a:cubicBezTo>
                      <a:pt x="0" y="447"/>
                      <a:pt x="436" y="895"/>
                      <a:pt x="732" y="895"/>
                    </a:cubicBezTo>
                    <a:cubicBezTo>
                      <a:pt x="846" y="895"/>
                      <a:pt x="939" y="828"/>
                      <a:pt x="967" y="660"/>
                    </a:cubicBezTo>
                    <a:cubicBezTo>
                      <a:pt x="967" y="660"/>
                      <a:pt x="967" y="626"/>
                      <a:pt x="967" y="593"/>
                    </a:cubicBezTo>
                    <a:cubicBezTo>
                      <a:pt x="992" y="323"/>
                      <a:pt x="731" y="1"/>
                      <a:pt x="4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41"/>
              <p:cNvSpPr/>
              <p:nvPr/>
            </p:nvSpPr>
            <p:spPr>
              <a:xfrm>
                <a:off x="6119800" y="942525"/>
                <a:ext cx="254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0" extrusionOk="0">
                    <a:moveTo>
                      <a:pt x="484" y="1"/>
                    </a:moveTo>
                    <a:cubicBezTo>
                      <a:pt x="387" y="1"/>
                      <a:pt x="292" y="50"/>
                      <a:pt x="218" y="170"/>
                    </a:cubicBezTo>
                    <a:cubicBezTo>
                      <a:pt x="0" y="461"/>
                      <a:pt x="429" y="910"/>
                      <a:pt x="736" y="910"/>
                    </a:cubicBezTo>
                    <a:cubicBezTo>
                      <a:pt x="854" y="910"/>
                      <a:pt x="954" y="843"/>
                      <a:pt x="991" y="674"/>
                    </a:cubicBezTo>
                    <a:lnTo>
                      <a:pt x="991" y="607"/>
                    </a:lnTo>
                    <a:cubicBezTo>
                      <a:pt x="1016" y="339"/>
                      <a:pt x="740" y="1"/>
                      <a:pt x="48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41"/>
              <p:cNvSpPr/>
              <p:nvPr/>
            </p:nvSpPr>
            <p:spPr>
              <a:xfrm>
                <a:off x="6159150" y="1236725"/>
                <a:ext cx="257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77" extrusionOk="0">
                    <a:moveTo>
                      <a:pt x="519" y="0"/>
                    </a:moveTo>
                    <a:cubicBezTo>
                      <a:pt x="457" y="0"/>
                      <a:pt x="392" y="20"/>
                      <a:pt x="325" y="64"/>
                    </a:cubicBezTo>
                    <a:cubicBezTo>
                      <a:pt x="0" y="281"/>
                      <a:pt x="329" y="977"/>
                      <a:pt x="645" y="977"/>
                    </a:cubicBezTo>
                    <a:cubicBezTo>
                      <a:pt x="721" y="977"/>
                      <a:pt x="797" y="936"/>
                      <a:pt x="862" y="837"/>
                    </a:cubicBezTo>
                    <a:cubicBezTo>
                      <a:pt x="862" y="804"/>
                      <a:pt x="862" y="804"/>
                      <a:pt x="862" y="770"/>
                    </a:cubicBezTo>
                    <a:cubicBezTo>
                      <a:pt x="1030" y="490"/>
                      <a:pt x="825" y="0"/>
                      <a:pt x="51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41"/>
              <p:cNvSpPr/>
              <p:nvPr/>
            </p:nvSpPr>
            <p:spPr>
              <a:xfrm>
                <a:off x="6057525" y="1512300"/>
                <a:ext cx="251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81" extrusionOk="0">
                    <a:moveTo>
                      <a:pt x="515" y="1"/>
                    </a:moveTo>
                    <a:cubicBezTo>
                      <a:pt x="455" y="1"/>
                      <a:pt x="390" y="20"/>
                      <a:pt x="323" y="65"/>
                    </a:cubicBezTo>
                    <a:cubicBezTo>
                      <a:pt x="0" y="307"/>
                      <a:pt x="345" y="980"/>
                      <a:pt x="651" y="980"/>
                    </a:cubicBezTo>
                    <a:cubicBezTo>
                      <a:pt x="727" y="980"/>
                      <a:pt x="801" y="939"/>
                      <a:pt x="861" y="838"/>
                    </a:cubicBezTo>
                    <a:lnTo>
                      <a:pt x="894" y="771"/>
                    </a:lnTo>
                    <a:cubicBezTo>
                      <a:pt x="1006" y="491"/>
                      <a:pt x="815" y="1"/>
                      <a:pt x="51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41"/>
              <p:cNvSpPr/>
              <p:nvPr/>
            </p:nvSpPr>
            <p:spPr>
              <a:xfrm>
                <a:off x="6000650" y="1346550"/>
                <a:ext cx="3595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08" extrusionOk="0">
                    <a:moveTo>
                      <a:pt x="810" y="1"/>
                    </a:moveTo>
                    <a:cubicBezTo>
                      <a:pt x="448" y="1"/>
                      <a:pt x="1" y="432"/>
                      <a:pt x="346" y="746"/>
                    </a:cubicBezTo>
                    <a:cubicBezTo>
                      <a:pt x="403" y="789"/>
                      <a:pt x="468" y="808"/>
                      <a:pt x="535" y="808"/>
                    </a:cubicBezTo>
                    <a:cubicBezTo>
                      <a:pt x="941" y="808"/>
                      <a:pt x="1437" y="122"/>
                      <a:pt x="918" y="7"/>
                    </a:cubicBezTo>
                    <a:lnTo>
                      <a:pt x="884" y="7"/>
                    </a:lnTo>
                    <a:cubicBezTo>
                      <a:pt x="860" y="3"/>
                      <a:pt x="835" y="1"/>
                      <a:pt x="81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41"/>
              <p:cNvSpPr/>
              <p:nvPr/>
            </p:nvSpPr>
            <p:spPr>
              <a:xfrm>
                <a:off x="6129675" y="886425"/>
                <a:ext cx="24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7" extrusionOk="0">
                    <a:moveTo>
                      <a:pt x="266" y="1"/>
                    </a:moveTo>
                    <a:cubicBezTo>
                      <a:pt x="154" y="1"/>
                      <a:pt x="61" y="66"/>
                      <a:pt x="25" y="230"/>
                    </a:cubicBezTo>
                    <a:cubicBezTo>
                      <a:pt x="25" y="263"/>
                      <a:pt x="25" y="263"/>
                      <a:pt x="25" y="297"/>
                    </a:cubicBezTo>
                    <a:cubicBezTo>
                      <a:pt x="0" y="570"/>
                      <a:pt x="269" y="916"/>
                      <a:pt x="533" y="916"/>
                    </a:cubicBezTo>
                    <a:cubicBezTo>
                      <a:pt x="626" y="916"/>
                      <a:pt x="719" y="873"/>
                      <a:pt x="798" y="767"/>
                    </a:cubicBezTo>
                    <a:cubicBezTo>
                      <a:pt x="994" y="473"/>
                      <a:pt x="565" y="1"/>
                      <a:pt x="26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41"/>
              <p:cNvSpPr/>
              <p:nvPr/>
            </p:nvSpPr>
            <p:spPr>
              <a:xfrm>
                <a:off x="6039875" y="1567825"/>
                <a:ext cx="3550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4" extrusionOk="0">
                    <a:moveTo>
                      <a:pt x="844" y="1"/>
                    </a:moveTo>
                    <a:cubicBezTo>
                      <a:pt x="452" y="1"/>
                      <a:pt x="1" y="686"/>
                      <a:pt x="491" y="802"/>
                    </a:cubicBezTo>
                    <a:lnTo>
                      <a:pt x="559" y="802"/>
                    </a:lnTo>
                    <a:cubicBezTo>
                      <a:pt x="570" y="803"/>
                      <a:pt x="582" y="803"/>
                      <a:pt x="594" y="803"/>
                    </a:cubicBezTo>
                    <a:cubicBezTo>
                      <a:pt x="960" y="803"/>
                      <a:pt x="1419" y="323"/>
                      <a:pt x="1029" y="62"/>
                    </a:cubicBezTo>
                    <a:cubicBezTo>
                      <a:pt x="972" y="20"/>
                      <a:pt x="909" y="1"/>
                      <a:pt x="8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41"/>
              <p:cNvSpPr/>
              <p:nvPr/>
            </p:nvSpPr>
            <p:spPr>
              <a:xfrm>
                <a:off x="5944600" y="1393600"/>
                <a:ext cx="3127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98" extrusionOk="0">
                    <a:moveTo>
                      <a:pt x="808" y="1"/>
                    </a:moveTo>
                    <a:cubicBezTo>
                      <a:pt x="787" y="1"/>
                      <a:pt x="764" y="3"/>
                      <a:pt x="740" y="7"/>
                    </a:cubicBezTo>
                    <a:lnTo>
                      <a:pt x="673" y="7"/>
                    </a:lnTo>
                    <a:cubicBezTo>
                      <a:pt x="303" y="74"/>
                      <a:pt x="0" y="713"/>
                      <a:pt x="471" y="881"/>
                    </a:cubicBezTo>
                    <a:cubicBezTo>
                      <a:pt x="508" y="892"/>
                      <a:pt x="544" y="898"/>
                      <a:pt x="578" y="898"/>
                    </a:cubicBezTo>
                    <a:cubicBezTo>
                      <a:pt x="1025" y="898"/>
                      <a:pt x="1251" y="1"/>
                      <a:pt x="80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41"/>
              <p:cNvSpPr/>
              <p:nvPr/>
            </p:nvSpPr>
            <p:spPr>
              <a:xfrm>
                <a:off x="5901725" y="1312275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0" y="939"/>
                      <a:pt x="402" y="939"/>
                    </a:cubicBezTo>
                    <a:cubicBezTo>
                      <a:pt x="443" y="939"/>
                      <a:pt x="489" y="929"/>
                      <a:pt x="539" y="907"/>
                    </a:cubicBezTo>
                    <a:lnTo>
                      <a:pt x="606" y="907"/>
                    </a:lnTo>
                    <a:cubicBezTo>
                      <a:pt x="942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41"/>
              <p:cNvSpPr/>
              <p:nvPr/>
            </p:nvSpPr>
            <p:spPr>
              <a:xfrm>
                <a:off x="6199425" y="93547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1"/>
                    </a:moveTo>
                    <a:cubicBezTo>
                      <a:pt x="351" y="1"/>
                      <a:pt x="263" y="44"/>
                      <a:pt x="192" y="150"/>
                    </a:cubicBezTo>
                    <a:cubicBezTo>
                      <a:pt x="0" y="462"/>
                      <a:pt x="427" y="895"/>
                      <a:pt x="722" y="895"/>
                    </a:cubicBezTo>
                    <a:cubicBezTo>
                      <a:pt x="840" y="895"/>
                      <a:pt x="937" y="826"/>
                      <a:pt x="965" y="654"/>
                    </a:cubicBezTo>
                    <a:lnTo>
                      <a:pt x="965" y="620"/>
                    </a:lnTo>
                    <a:cubicBezTo>
                      <a:pt x="990" y="347"/>
                      <a:pt x="703" y="1"/>
                      <a:pt x="4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41"/>
              <p:cNvSpPr/>
              <p:nvPr/>
            </p:nvSpPr>
            <p:spPr>
              <a:xfrm>
                <a:off x="6121050" y="1316650"/>
                <a:ext cx="25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268" y="0"/>
                    </a:moveTo>
                    <a:cubicBezTo>
                      <a:pt x="132" y="0"/>
                      <a:pt x="21" y="75"/>
                      <a:pt x="0" y="262"/>
                    </a:cubicBezTo>
                    <a:cubicBezTo>
                      <a:pt x="0" y="262"/>
                      <a:pt x="0" y="296"/>
                      <a:pt x="0" y="296"/>
                    </a:cubicBezTo>
                    <a:cubicBezTo>
                      <a:pt x="0" y="559"/>
                      <a:pt x="291" y="875"/>
                      <a:pt x="556" y="875"/>
                    </a:cubicBezTo>
                    <a:cubicBezTo>
                      <a:pt x="662" y="875"/>
                      <a:pt x="763" y="824"/>
                      <a:pt x="840" y="699"/>
                    </a:cubicBezTo>
                    <a:cubicBezTo>
                      <a:pt x="1003" y="374"/>
                      <a:pt x="572" y="0"/>
                      <a:pt x="26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41"/>
              <p:cNvSpPr/>
              <p:nvPr/>
            </p:nvSpPr>
            <p:spPr>
              <a:xfrm>
                <a:off x="6197500" y="1345200"/>
                <a:ext cx="250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57" extrusionOk="0">
                    <a:moveTo>
                      <a:pt x="256" y="0"/>
                    </a:moveTo>
                    <a:cubicBezTo>
                      <a:pt x="119" y="0"/>
                      <a:pt x="11" y="74"/>
                      <a:pt x="1" y="263"/>
                    </a:cubicBezTo>
                    <a:cubicBezTo>
                      <a:pt x="1" y="263"/>
                      <a:pt x="1" y="296"/>
                      <a:pt x="1" y="330"/>
                    </a:cubicBezTo>
                    <a:cubicBezTo>
                      <a:pt x="1" y="585"/>
                      <a:pt x="273" y="856"/>
                      <a:pt x="530" y="856"/>
                    </a:cubicBezTo>
                    <a:cubicBezTo>
                      <a:pt x="645" y="856"/>
                      <a:pt x="757" y="801"/>
                      <a:pt x="841" y="666"/>
                    </a:cubicBezTo>
                    <a:cubicBezTo>
                      <a:pt x="1003" y="365"/>
                      <a:pt x="559" y="0"/>
                      <a:pt x="2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41"/>
              <p:cNvSpPr/>
              <p:nvPr/>
            </p:nvSpPr>
            <p:spPr>
              <a:xfrm>
                <a:off x="5989675" y="1318700"/>
                <a:ext cx="305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7" extrusionOk="0">
                    <a:moveTo>
                      <a:pt x="631" y="1"/>
                    </a:moveTo>
                    <a:cubicBezTo>
                      <a:pt x="185" y="1"/>
                      <a:pt x="1" y="897"/>
                      <a:pt x="457" y="897"/>
                    </a:cubicBezTo>
                    <a:cubicBezTo>
                      <a:pt x="485" y="897"/>
                      <a:pt x="516" y="893"/>
                      <a:pt x="550" y="886"/>
                    </a:cubicBezTo>
                    <a:lnTo>
                      <a:pt x="617" y="886"/>
                    </a:lnTo>
                    <a:cubicBezTo>
                      <a:pt x="953" y="785"/>
                      <a:pt x="1222" y="113"/>
                      <a:pt x="718" y="12"/>
                    </a:cubicBezTo>
                    <a:cubicBezTo>
                      <a:pt x="688" y="4"/>
                      <a:pt x="659" y="1"/>
                      <a:pt x="6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41"/>
              <p:cNvSpPr/>
              <p:nvPr/>
            </p:nvSpPr>
            <p:spPr>
              <a:xfrm>
                <a:off x="5902825" y="124322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9" y="0"/>
                    </a:moveTo>
                    <a:cubicBezTo>
                      <a:pt x="240" y="0"/>
                      <a:pt x="100" y="80"/>
                      <a:pt x="58" y="275"/>
                    </a:cubicBezTo>
                    <a:cubicBezTo>
                      <a:pt x="1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cubicBezTo>
                      <a:pt x="966" y="409"/>
                      <a:pt x="966" y="376"/>
                      <a:pt x="966" y="376"/>
                    </a:cubicBezTo>
                    <a:cubicBezTo>
                      <a:pt x="887" y="159"/>
                      <a:pt x="624" y="0"/>
                      <a:pt x="39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41"/>
              <p:cNvSpPr/>
              <p:nvPr/>
            </p:nvSpPr>
            <p:spPr>
              <a:xfrm>
                <a:off x="6200025" y="1262525"/>
                <a:ext cx="293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2" extrusionOk="0">
                    <a:moveTo>
                      <a:pt x="709" y="1"/>
                    </a:moveTo>
                    <a:cubicBezTo>
                      <a:pt x="687" y="1"/>
                      <a:pt x="664" y="3"/>
                      <a:pt x="639" y="7"/>
                    </a:cubicBezTo>
                    <a:lnTo>
                      <a:pt x="572" y="7"/>
                    </a:lnTo>
                    <a:cubicBezTo>
                      <a:pt x="236" y="142"/>
                      <a:pt x="0" y="847"/>
                      <a:pt x="505" y="915"/>
                    </a:cubicBezTo>
                    <a:cubicBezTo>
                      <a:pt x="528" y="919"/>
                      <a:pt x="551" y="921"/>
                      <a:pt x="573" y="921"/>
                    </a:cubicBezTo>
                    <a:cubicBezTo>
                      <a:pt x="1034" y="921"/>
                      <a:pt x="1173" y="1"/>
                      <a:pt x="70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41"/>
              <p:cNvSpPr/>
              <p:nvPr/>
            </p:nvSpPr>
            <p:spPr>
              <a:xfrm>
                <a:off x="5983450" y="1385425"/>
                <a:ext cx="256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0" extrusionOk="0">
                    <a:moveTo>
                      <a:pt x="412" y="1"/>
                    </a:moveTo>
                    <a:cubicBezTo>
                      <a:pt x="190" y="1"/>
                      <a:pt x="0" y="115"/>
                      <a:pt x="60" y="368"/>
                    </a:cubicBezTo>
                    <a:lnTo>
                      <a:pt x="60" y="435"/>
                    </a:lnTo>
                    <a:cubicBezTo>
                      <a:pt x="157" y="630"/>
                      <a:pt x="423" y="779"/>
                      <a:pt x="643" y="779"/>
                    </a:cubicBezTo>
                    <a:cubicBezTo>
                      <a:pt x="803" y="779"/>
                      <a:pt x="939" y="700"/>
                      <a:pt x="967" y="502"/>
                    </a:cubicBezTo>
                    <a:cubicBezTo>
                      <a:pt x="1023" y="183"/>
                      <a:pt x="692" y="1"/>
                      <a:pt x="41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41"/>
              <p:cNvSpPr/>
              <p:nvPr/>
            </p:nvSpPr>
            <p:spPr>
              <a:xfrm>
                <a:off x="6052600" y="1235800"/>
                <a:ext cx="344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21" extrusionOk="0">
                    <a:moveTo>
                      <a:pt x="860" y="1"/>
                    </a:moveTo>
                    <a:cubicBezTo>
                      <a:pt x="478" y="1"/>
                      <a:pt x="1" y="408"/>
                      <a:pt x="386" y="639"/>
                    </a:cubicBezTo>
                    <a:lnTo>
                      <a:pt x="453" y="673"/>
                    </a:lnTo>
                    <a:cubicBezTo>
                      <a:pt x="518" y="705"/>
                      <a:pt x="594" y="720"/>
                      <a:pt x="673" y="720"/>
                    </a:cubicBezTo>
                    <a:cubicBezTo>
                      <a:pt x="1002" y="720"/>
                      <a:pt x="1376" y="460"/>
                      <a:pt x="1159" y="135"/>
                    </a:cubicBezTo>
                    <a:cubicBezTo>
                      <a:pt x="1087" y="40"/>
                      <a:pt x="978" y="1"/>
                      <a:pt x="86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41"/>
              <p:cNvSpPr/>
              <p:nvPr/>
            </p:nvSpPr>
            <p:spPr>
              <a:xfrm>
                <a:off x="6006275" y="1143500"/>
                <a:ext cx="34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746" extrusionOk="0">
                    <a:moveTo>
                      <a:pt x="877" y="0"/>
                    </a:moveTo>
                    <a:cubicBezTo>
                      <a:pt x="493" y="0"/>
                      <a:pt x="1" y="434"/>
                      <a:pt x="390" y="668"/>
                    </a:cubicBezTo>
                    <a:lnTo>
                      <a:pt x="457" y="701"/>
                    </a:lnTo>
                    <a:cubicBezTo>
                      <a:pt x="518" y="732"/>
                      <a:pt x="589" y="746"/>
                      <a:pt x="662" y="746"/>
                    </a:cubicBezTo>
                    <a:cubicBezTo>
                      <a:pt x="995" y="746"/>
                      <a:pt x="1383" y="460"/>
                      <a:pt x="1163" y="130"/>
                    </a:cubicBezTo>
                    <a:cubicBezTo>
                      <a:pt x="1094" y="38"/>
                      <a:pt x="990" y="0"/>
                      <a:pt x="87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41"/>
              <p:cNvSpPr/>
              <p:nvPr/>
            </p:nvSpPr>
            <p:spPr>
              <a:xfrm>
                <a:off x="5906450" y="1408675"/>
                <a:ext cx="253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4" extrusionOk="0">
                    <a:moveTo>
                      <a:pt x="499" y="0"/>
                    </a:moveTo>
                    <a:cubicBezTo>
                      <a:pt x="412" y="0"/>
                      <a:pt x="325" y="42"/>
                      <a:pt x="249" y="143"/>
                    </a:cubicBezTo>
                    <a:cubicBezTo>
                      <a:pt x="1" y="442"/>
                      <a:pt x="432" y="924"/>
                      <a:pt x="742" y="924"/>
                    </a:cubicBezTo>
                    <a:cubicBezTo>
                      <a:pt x="851" y="924"/>
                      <a:pt x="945" y="864"/>
                      <a:pt x="989" y="715"/>
                    </a:cubicBezTo>
                    <a:cubicBezTo>
                      <a:pt x="989" y="681"/>
                      <a:pt x="989" y="681"/>
                      <a:pt x="989" y="648"/>
                    </a:cubicBezTo>
                    <a:cubicBezTo>
                      <a:pt x="1014" y="371"/>
                      <a:pt x="757" y="0"/>
                      <a:pt x="49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41"/>
              <p:cNvSpPr/>
              <p:nvPr/>
            </p:nvSpPr>
            <p:spPr>
              <a:xfrm>
                <a:off x="6162525" y="854300"/>
                <a:ext cx="355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5" extrusionOk="0">
                    <a:moveTo>
                      <a:pt x="826" y="1"/>
                    </a:moveTo>
                    <a:cubicBezTo>
                      <a:pt x="461" y="1"/>
                      <a:pt x="1" y="482"/>
                      <a:pt x="391" y="775"/>
                    </a:cubicBezTo>
                    <a:cubicBezTo>
                      <a:pt x="442" y="817"/>
                      <a:pt x="500" y="835"/>
                      <a:pt x="560" y="835"/>
                    </a:cubicBezTo>
                    <a:cubicBezTo>
                      <a:pt x="939" y="835"/>
                      <a:pt x="1422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41"/>
              <p:cNvSpPr/>
              <p:nvPr/>
            </p:nvSpPr>
            <p:spPr>
              <a:xfrm>
                <a:off x="6214525" y="1144875"/>
                <a:ext cx="249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11" extrusionOk="0">
                    <a:moveTo>
                      <a:pt x="253" y="1"/>
                    </a:moveTo>
                    <a:cubicBezTo>
                      <a:pt x="148" y="1"/>
                      <a:pt x="60" y="61"/>
                      <a:pt x="25" y="210"/>
                    </a:cubicBezTo>
                    <a:cubicBezTo>
                      <a:pt x="25" y="243"/>
                      <a:pt x="25" y="277"/>
                      <a:pt x="25" y="277"/>
                    </a:cubicBezTo>
                    <a:cubicBezTo>
                      <a:pt x="0" y="555"/>
                      <a:pt x="280" y="910"/>
                      <a:pt x="549" y="910"/>
                    </a:cubicBezTo>
                    <a:cubicBezTo>
                      <a:pt x="637" y="910"/>
                      <a:pt x="724" y="872"/>
                      <a:pt x="798" y="781"/>
                    </a:cubicBezTo>
                    <a:cubicBezTo>
                      <a:pt x="997" y="483"/>
                      <a:pt x="553" y="1"/>
                      <a:pt x="25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41"/>
              <p:cNvSpPr/>
              <p:nvPr/>
            </p:nvSpPr>
            <p:spPr>
              <a:xfrm>
                <a:off x="6023775" y="1093450"/>
                <a:ext cx="356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3" extrusionOk="0">
                    <a:moveTo>
                      <a:pt x="873" y="0"/>
                    </a:moveTo>
                    <a:cubicBezTo>
                      <a:pt x="476" y="0"/>
                      <a:pt x="1" y="733"/>
                      <a:pt x="530" y="821"/>
                    </a:cubicBezTo>
                    <a:lnTo>
                      <a:pt x="598" y="821"/>
                    </a:lnTo>
                    <a:cubicBezTo>
                      <a:pt x="609" y="822"/>
                      <a:pt x="620" y="823"/>
                      <a:pt x="631" y="823"/>
                    </a:cubicBezTo>
                    <a:cubicBezTo>
                      <a:pt x="995" y="823"/>
                      <a:pt x="1426" y="309"/>
                      <a:pt x="1035" y="48"/>
                    </a:cubicBezTo>
                    <a:cubicBezTo>
                      <a:pt x="984" y="15"/>
                      <a:pt x="930" y="0"/>
                      <a:pt x="87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41"/>
              <p:cNvSpPr/>
              <p:nvPr/>
            </p:nvSpPr>
            <p:spPr>
              <a:xfrm>
                <a:off x="6189425" y="1023000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5" y="1"/>
                    </a:moveTo>
                    <a:cubicBezTo>
                      <a:pt x="462" y="1"/>
                      <a:pt x="395" y="24"/>
                      <a:pt x="324" y="77"/>
                    </a:cubicBezTo>
                    <a:cubicBezTo>
                      <a:pt x="1" y="292"/>
                      <a:pt x="302" y="959"/>
                      <a:pt x="625" y="959"/>
                    </a:cubicBezTo>
                    <a:cubicBezTo>
                      <a:pt x="705" y="959"/>
                      <a:pt x="787" y="917"/>
                      <a:pt x="861" y="816"/>
                    </a:cubicBezTo>
                    <a:cubicBezTo>
                      <a:pt x="861" y="816"/>
                      <a:pt x="861" y="783"/>
                      <a:pt x="861" y="783"/>
                    </a:cubicBezTo>
                    <a:cubicBezTo>
                      <a:pt x="1000" y="506"/>
                      <a:pt x="819" y="1"/>
                      <a:pt x="5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41"/>
              <p:cNvSpPr/>
              <p:nvPr/>
            </p:nvSpPr>
            <p:spPr>
              <a:xfrm>
                <a:off x="6140750" y="1082575"/>
                <a:ext cx="257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6" extrusionOk="0">
                    <a:moveTo>
                      <a:pt x="533" y="1"/>
                    </a:moveTo>
                    <a:cubicBezTo>
                      <a:pt x="467" y="1"/>
                      <a:pt x="395" y="25"/>
                      <a:pt x="321" y="80"/>
                    </a:cubicBezTo>
                    <a:cubicBezTo>
                      <a:pt x="1" y="321"/>
                      <a:pt x="339" y="965"/>
                      <a:pt x="643" y="965"/>
                    </a:cubicBezTo>
                    <a:cubicBezTo>
                      <a:pt x="721" y="965"/>
                      <a:pt x="797" y="923"/>
                      <a:pt x="859" y="819"/>
                    </a:cubicBezTo>
                    <a:lnTo>
                      <a:pt x="893" y="752"/>
                    </a:lnTo>
                    <a:cubicBezTo>
                      <a:pt x="1030" y="478"/>
                      <a:pt x="831" y="1"/>
                      <a:pt x="53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41"/>
              <p:cNvSpPr/>
              <p:nvPr/>
            </p:nvSpPr>
            <p:spPr>
              <a:xfrm>
                <a:off x="5945775" y="1208025"/>
                <a:ext cx="361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16" extrusionOk="0">
                    <a:moveTo>
                      <a:pt x="856" y="1"/>
                    </a:moveTo>
                    <a:cubicBezTo>
                      <a:pt x="489" y="1"/>
                      <a:pt x="1" y="450"/>
                      <a:pt x="390" y="742"/>
                    </a:cubicBezTo>
                    <a:cubicBezTo>
                      <a:pt x="453" y="794"/>
                      <a:pt x="523" y="816"/>
                      <a:pt x="595" y="816"/>
                    </a:cubicBezTo>
                    <a:cubicBezTo>
                      <a:pt x="990" y="816"/>
                      <a:pt x="1445" y="145"/>
                      <a:pt x="962" y="3"/>
                    </a:cubicBezTo>
                    <a:lnTo>
                      <a:pt x="894" y="3"/>
                    </a:lnTo>
                    <a:cubicBezTo>
                      <a:pt x="882" y="1"/>
                      <a:pt x="869" y="1"/>
                      <a:pt x="85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41"/>
              <p:cNvSpPr/>
              <p:nvPr/>
            </p:nvSpPr>
            <p:spPr>
              <a:xfrm>
                <a:off x="5998600" y="14279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1"/>
                      <a:pt x="25" y="215"/>
                    </a:cubicBezTo>
                    <a:lnTo>
                      <a:pt x="25" y="282"/>
                    </a:lnTo>
                    <a:cubicBezTo>
                      <a:pt x="0" y="555"/>
                      <a:pt x="269" y="901"/>
                      <a:pt x="533" y="901"/>
                    </a:cubicBezTo>
                    <a:cubicBezTo>
                      <a:pt x="626" y="901"/>
                      <a:pt x="719" y="858"/>
                      <a:pt x="798" y="752"/>
                    </a:cubicBezTo>
                    <a:cubicBezTo>
                      <a:pt x="1019" y="457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41"/>
              <p:cNvSpPr/>
              <p:nvPr/>
            </p:nvSpPr>
            <p:spPr>
              <a:xfrm>
                <a:off x="5924825" y="14082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80" y="0"/>
                      <a:pt x="1" y="717"/>
                      <a:pt x="523" y="833"/>
                    </a:cubicBezTo>
                    <a:lnTo>
                      <a:pt x="556" y="833"/>
                    </a:lnTo>
                    <a:cubicBezTo>
                      <a:pt x="568" y="834"/>
                      <a:pt x="580" y="834"/>
                      <a:pt x="592" y="834"/>
                    </a:cubicBezTo>
                    <a:cubicBezTo>
                      <a:pt x="959" y="834"/>
                      <a:pt x="1451" y="352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41"/>
              <p:cNvSpPr/>
              <p:nvPr/>
            </p:nvSpPr>
            <p:spPr>
              <a:xfrm>
                <a:off x="6137250" y="1137125"/>
                <a:ext cx="247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6" extrusionOk="0">
                    <a:moveTo>
                      <a:pt x="443" y="1"/>
                    </a:moveTo>
                    <a:cubicBezTo>
                      <a:pt x="351" y="1"/>
                      <a:pt x="263" y="44"/>
                      <a:pt x="192" y="150"/>
                    </a:cubicBezTo>
                    <a:cubicBezTo>
                      <a:pt x="0" y="462"/>
                      <a:pt x="427" y="895"/>
                      <a:pt x="722" y="895"/>
                    </a:cubicBezTo>
                    <a:cubicBezTo>
                      <a:pt x="840" y="895"/>
                      <a:pt x="937" y="826"/>
                      <a:pt x="965" y="654"/>
                    </a:cubicBezTo>
                    <a:cubicBezTo>
                      <a:pt x="965" y="654"/>
                      <a:pt x="965" y="620"/>
                      <a:pt x="965" y="620"/>
                    </a:cubicBezTo>
                    <a:cubicBezTo>
                      <a:pt x="990" y="347"/>
                      <a:pt x="703" y="1"/>
                      <a:pt x="4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41"/>
              <p:cNvSpPr/>
              <p:nvPr/>
            </p:nvSpPr>
            <p:spPr>
              <a:xfrm>
                <a:off x="5940800" y="1271050"/>
                <a:ext cx="254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96" extrusionOk="0">
                    <a:moveTo>
                      <a:pt x="486" y="1"/>
                    </a:moveTo>
                    <a:cubicBezTo>
                      <a:pt x="388" y="1"/>
                      <a:pt x="294" y="50"/>
                      <a:pt x="220" y="170"/>
                    </a:cubicBezTo>
                    <a:cubicBezTo>
                      <a:pt x="1" y="462"/>
                      <a:pt x="433" y="895"/>
                      <a:pt x="740" y="895"/>
                    </a:cubicBezTo>
                    <a:cubicBezTo>
                      <a:pt x="857" y="895"/>
                      <a:pt x="956" y="832"/>
                      <a:pt x="993" y="674"/>
                    </a:cubicBezTo>
                    <a:lnTo>
                      <a:pt x="993" y="607"/>
                    </a:lnTo>
                    <a:cubicBezTo>
                      <a:pt x="1017" y="339"/>
                      <a:pt x="741" y="1"/>
                      <a:pt x="48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41"/>
              <p:cNvSpPr/>
              <p:nvPr/>
            </p:nvSpPr>
            <p:spPr>
              <a:xfrm>
                <a:off x="6042525" y="1400550"/>
                <a:ext cx="257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8" extrusionOk="0">
                    <a:moveTo>
                      <a:pt x="543" y="1"/>
                    </a:moveTo>
                    <a:cubicBezTo>
                      <a:pt x="483" y="1"/>
                      <a:pt x="419" y="20"/>
                      <a:pt x="352" y="65"/>
                    </a:cubicBezTo>
                    <a:cubicBezTo>
                      <a:pt x="0" y="282"/>
                      <a:pt x="345" y="977"/>
                      <a:pt x="651" y="977"/>
                    </a:cubicBezTo>
                    <a:cubicBezTo>
                      <a:pt x="725" y="977"/>
                      <a:pt x="797" y="936"/>
                      <a:pt x="856" y="838"/>
                    </a:cubicBezTo>
                    <a:cubicBezTo>
                      <a:pt x="856" y="838"/>
                      <a:pt x="856" y="805"/>
                      <a:pt x="889" y="771"/>
                    </a:cubicBezTo>
                    <a:cubicBezTo>
                      <a:pt x="1030" y="491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41"/>
              <p:cNvSpPr/>
              <p:nvPr/>
            </p:nvSpPr>
            <p:spPr>
              <a:xfrm>
                <a:off x="5995400" y="1375050"/>
                <a:ext cx="257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3" extrusionOk="0">
                    <a:moveTo>
                      <a:pt x="525" y="1"/>
                    </a:moveTo>
                    <a:cubicBezTo>
                      <a:pt x="461" y="1"/>
                      <a:pt x="392" y="24"/>
                      <a:pt x="321" y="77"/>
                    </a:cubicBezTo>
                    <a:cubicBezTo>
                      <a:pt x="0" y="317"/>
                      <a:pt x="339" y="962"/>
                      <a:pt x="643" y="962"/>
                    </a:cubicBezTo>
                    <a:cubicBezTo>
                      <a:pt x="721" y="962"/>
                      <a:pt x="797" y="919"/>
                      <a:pt x="859" y="816"/>
                    </a:cubicBezTo>
                    <a:cubicBezTo>
                      <a:pt x="859" y="816"/>
                      <a:pt x="892" y="783"/>
                      <a:pt x="892" y="783"/>
                    </a:cubicBezTo>
                    <a:cubicBezTo>
                      <a:pt x="1031" y="506"/>
                      <a:pt x="827" y="1"/>
                      <a:pt x="5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41"/>
              <p:cNvSpPr/>
              <p:nvPr/>
            </p:nvSpPr>
            <p:spPr>
              <a:xfrm>
                <a:off x="5897050" y="112737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1" y="449"/>
                      <a:pt x="390" y="742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2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41"/>
              <p:cNvSpPr/>
              <p:nvPr/>
            </p:nvSpPr>
            <p:spPr>
              <a:xfrm>
                <a:off x="6089325" y="1134300"/>
                <a:ext cx="24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6" extrusionOk="0">
                    <a:moveTo>
                      <a:pt x="266" y="0"/>
                    </a:moveTo>
                    <a:cubicBezTo>
                      <a:pt x="155" y="0"/>
                      <a:pt x="62" y="65"/>
                      <a:pt x="26" y="229"/>
                    </a:cubicBezTo>
                    <a:cubicBezTo>
                      <a:pt x="26" y="229"/>
                      <a:pt x="26" y="263"/>
                      <a:pt x="26" y="296"/>
                    </a:cubicBezTo>
                    <a:cubicBezTo>
                      <a:pt x="1" y="569"/>
                      <a:pt x="269" y="916"/>
                      <a:pt x="520" y="916"/>
                    </a:cubicBezTo>
                    <a:cubicBezTo>
                      <a:pt x="608" y="916"/>
                      <a:pt x="695" y="872"/>
                      <a:pt x="765" y="767"/>
                    </a:cubicBezTo>
                    <a:cubicBezTo>
                      <a:pt x="986" y="473"/>
                      <a:pt x="56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41"/>
              <p:cNvSpPr/>
              <p:nvPr/>
            </p:nvSpPr>
            <p:spPr>
              <a:xfrm>
                <a:off x="6178625" y="1005725"/>
                <a:ext cx="362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37" extrusionOk="0">
                    <a:moveTo>
                      <a:pt x="872" y="1"/>
                    </a:moveTo>
                    <a:cubicBezTo>
                      <a:pt x="473" y="1"/>
                      <a:pt x="1" y="691"/>
                      <a:pt x="520" y="835"/>
                    </a:cubicBezTo>
                    <a:lnTo>
                      <a:pt x="554" y="835"/>
                    </a:lnTo>
                    <a:cubicBezTo>
                      <a:pt x="566" y="836"/>
                      <a:pt x="578" y="837"/>
                      <a:pt x="590" y="837"/>
                    </a:cubicBezTo>
                    <a:cubicBezTo>
                      <a:pt x="957" y="837"/>
                      <a:pt x="1449" y="355"/>
                      <a:pt x="1058" y="62"/>
                    </a:cubicBezTo>
                    <a:cubicBezTo>
                      <a:pt x="1001" y="19"/>
                      <a:pt x="938" y="1"/>
                      <a:pt x="8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41"/>
              <p:cNvSpPr/>
              <p:nvPr/>
            </p:nvSpPr>
            <p:spPr>
              <a:xfrm>
                <a:off x="5906800" y="1483600"/>
                <a:ext cx="320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901" extrusionOk="0">
                    <a:moveTo>
                      <a:pt x="789" y="0"/>
                    </a:moveTo>
                    <a:cubicBezTo>
                      <a:pt x="773" y="0"/>
                      <a:pt x="757" y="1"/>
                      <a:pt x="739" y="3"/>
                    </a:cubicBezTo>
                    <a:lnTo>
                      <a:pt x="672" y="3"/>
                    </a:lnTo>
                    <a:cubicBezTo>
                      <a:pt x="303" y="104"/>
                      <a:pt x="0" y="743"/>
                      <a:pt x="471" y="877"/>
                    </a:cubicBezTo>
                    <a:cubicBezTo>
                      <a:pt x="514" y="893"/>
                      <a:pt x="557" y="901"/>
                      <a:pt x="597" y="901"/>
                    </a:cubicBezTo>
                    <a:cubicBezTo>
                      <a:pt x="1042" y="901"/>
                      <a:pt x="1280" y="0"/>
                      <a:pt x="78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41"/>
              <p:cNvSpPr/>
              <p:nvPr/>
            </p:nvSpPr>
            <p:spPr>
              <a:xfrm>
                <a:off x="6023550" y="12685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539" y="0"/>
                    </a:moveTo>
                    <a:cubicBezTo>
                      <a:pt x="20" y="0"/>
                      <a:pt x="1" y="973"/>
                      <a:pt x="405" y="973"/>
                    </a:cubicBezTo>
                    <a:cubicBezTo>
                      <a:pt x="446" y="973"/>
                      <a:pt x="491" y="963"/>
                      <a:pt x="539" y="941"/>
                    </a:cubicBezTo>
                    <a:lnTo>
                      <a:pt x="607" y="908"/>
                    </a:lnTo>
                    <a:cubicBezTo>
                      <a:pt x="943" y="740"/>
                      <a:pt x="1044" y="34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41"/>
              <p:cNvSpPr/>
              <p:nvPr/>
            </p:nvSpPr>
            <p:spPr>
              <a:xfrm>
                <a:off x="6029450" y="1423850"/>
                <a:ext cx="314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93" extrusionOk="0">
                    <a:moveTo>
                      <a:pt x="781" y="0"/>
                    </a:moveTo>
                    <a:cubicBezTo>
                      <a:pt x="758" y="0"/>
                      <a:pt x="733" y="3"/>
                      <a:pt x="707" y="7"/>
                    </a:cubicBezTo>
                    <a:lnTo>
                      <a:pt x="673" y="7"/>
                    </a:lnTo>
                    <a:cubicBezTo>
                      <a:pt x="303" y="74"/>
                      <a:pt x="1" y="746"/>
                      <a:pt x="471" y="881"/>
                    </a:cubicBezTo>
                    <a:cubicBezTo>
                      <a:pt x="504" y="889"/>
                      <a:pt x="536" y="892"/>
                      <a:pt x="567" y="892"/>
                    </a:cubicBezTo>
                    <a:cubicBezTo>
                      <a:pt x="1047" y="892"/>
                      <a:pt x="1257" y="0"/>
                      <a:pt x="7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41"/>
              <p:cNvSpPr/>
              <p:nvPr/>
            </p:nvSpPr>
            <p:spPr>
              <a:xfrm>
                <a:off x="6065600" y="1225225"/>
                <a:ext cx="25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1" extrusionOk="0">
                    <a:moveTo>
                      <a:pt x="270" y="1"/>
                    </a:moveTo>
                    <a:cubicBezTo>
                      <a:pt x="143" y="1"/>
                      <a:pt x="44" y="73"/>
                      <a:pt x="34" y="256"/>
                    </a:cubicBezTo>
                    <a:cubicBezTo>
                      <a:pt x="0" y="289"/>
                      <a:pt x="0" y="289"/>
                      <a:pt x="34" y="323"/>
                    </a:cubicBezTo>
                    <a:cubicBezTo>
                      <a:pt x="34" y="582"/>
                      <a:pt x="297" y="890"/>
                      <a:pt x="548" y="890"/>
                    </a:cubicBezTo>
                    <a:cubicBezTo>
                      <a:pt x="655" y="890"/>
                      <a:pt x="760" y="834"/>
                      <a:pt x="840" y="693"/>
                    </a:cubicBezTo>
                    <a:cubicBezTo>
                      <a:pt x="1005" y="387"/>
                      <a:pt x="563" y="1"/>
                      <a:pt x="27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41"/>
              <p:cNvSpPr/>
              <p:nvPr/>
            </p:nvSpPr>
            <p:spPr>
              <a:xfrm>
                <a:off x="6089125" y="1038500"/>
                <a:ext cx="256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56" extrusionOk="0">
                    <a:moveTo>
                      <a:pt x="277" y="1"/>
                    </a:moveTo>
                    <a:cubicBezTo>
                      <a:pt x="136" y="1"/>
                      <a:pt x="21" y="75"/>
                      <a:pt x="0" y="263"/>
                    </a:cubicBezTo>
                    <a:lnTo>
                      <a:pt x="0" y="297"/>
                    </a:lnTo>
                    <a:cubicBezTo>
                      <a:pt x="0" y="576"/>
                      <a:pt x="290" y="856"/>
                      <a:pt x="547" y="856"/>
                    </a:cubicBezTo>
                    <a:cubicBezTo>
                      <a:pt x="661" y="856"/>
                      <a:pt x="768" y="801"/>
                      <a:pt x="840" y="667"/>
                    </a:cubicBezTo>
                    <a:cubicBezTo>
                      <a:pt x="1026" y="366"/>
                      <a:pt x="589" y="1"/>
                      <a:pt x="27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41"/>
              <p:cNvSpPr/>
              <p:nvPr/>
            </p:nvSpPr>
            <p:spPr>
              <a:xfrm>
                <a:off x="6100600" y="1385925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630" y="1"/>
                    </a:moveTo>
                    <a:cubicBezTo>
                      <a:pt x="184" y="1"/>
                      <a:pt x="0" y="896"/>
                      <a:pt x="456" y="896"/>
                    </a:cubicBezTo>
                    <a:cubicBezTo>
                      <a:pt x="485" y="896"/>
                      <a:pt x="516" y="893"/>
                      <a:pt x="549" y="885"/>
                    </a:cubicBezTo>
                    <a:lnTo>
                      <a:pt x="617" y="885"/>
                    </a:lnTo>
                    <a:cubicBezTo>
                      <a:pt x="953" y="785"/>
                      <a:pt x="1222" y="112"/>
                      <a:pt x="717" y="12"/>
                    </a:cubicBezTo>
                    <a:cubicBezTo>
                      <a:pt x="687" y="4"/>
                      <a:pt x="658" y="1"/>
                      <a:pt x="6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41"/>
              <p:cNvSpPr/>
              <p:nvPr/>
            </p:nvSpPr>
            <p:spPr>
              <a:xfrm>
                <a:off x="5876825" y="1370525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98" y="0"/>
                    </a:moveTo>
                    <a:cubicBezTo>
                      <a:pt x="239" y="0"/>
                      <a:pt x="98" y="82"/>
                      <a:pt x="56" y="292"/>
                    </a:cubicBezTo>
                    <a:cubicBezTo>
                      <a:pt x="0" y="610"/>
                      <a:pt x="331" y="793"/>
                      <a:pt x="611" y="793"/>
                    </a:cubicBezTo>
                    <a:cubicBezTo>
                      <a:pt x="833" y="793"/>
                      <a:pt x="1023" y="678"/>
                      <a:pt x="964" y="426"/>
                    </a:cubicBezTo>
                    <a:cubicBezTo>
                      <a:pt x="964" y="392"/>
                      <a:pt x="964" y="392"/>
                      <a:pt x="964" y="359"/>
                    </a:cubicBezTo>
                    <a:cubicBezTo>
                      <a:pt x="885" y="162"/>
                      <a:pt x="623" y="0"/>
                      <a:pt x="39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41"/>
              <p:cNvSpPr/>
              <p:nvPr/>
            </p:nvSpPr>
            <p:spPr>
              <a:xfrm>
                <a:off x="6031975" y="1274050"/>
                <a:ext cx="290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902" extrusionOk="0">
                    <a:moveTo>
                      <a:pt x="744" y="0"/>
                    </a:moveTo>
                    <a:cubicBezTo>
                      <a:pt x="712" y="0"/>
                      <a:pt x="678" y="5"/>
                      <a:pt x="639" y="17"/>
                    </a:cubicBezTo>
                    <a:lnTo>
                      <a:pt x="572" y="17"/>
                    </a:lnTo>
                    <a:cubicBezTo>
                      <a:pt x="236" y="117"/>
                      <a:pt x="1" y="823"/>
                      <a:pt x="471" y="890"/>
                    </a:cubicBezTo>
                    <a:cubicBezTo>
                      <a:pt x="502" y="898"/>
                      <a:pt x="532" y="901"/>
                      <a:pt x="561" y="901"/>
                    </a:cubicBezTo>
                    <a:cubicBezTo>
                      <a:pt x="1023" y="901"/>
                      <a:pt x="1161" y="0"/>
                      <a:pt x="7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41"/>
              <p:cNvSpPr/>
              <p:nvPr/>
            </p:nvSpPr>
            <p:spPr>
              <a:xfrm>
                <a:off x="6104000" y="1326250"/>
                <a:ext cx="251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8" extrusionOk="0">
                    <a:moveTo>
                      <a:pt x="423" y="1"/>
                    </a:moveTo>
                    <a:cubicBezTo>
                      <a:pt x="197" y="1"/>
                      <a:pt x="1" y="121"/>
                      <a:pt x="77" y="382"/>
                    </a:cubicBezTo>
                    <a:lnTo>
                      <a:pt x="77" y="449"/>
                    </a:lnTo>
                    <a:cubicBezTo>
                      <a:pt x="154" y="640"/>
                      <a:pt x="413" y="787"/>
                      <a:pt x="630" y="787"/>
                    </a:cubicBezTo>
                    <a:cubicBezTo>
                      <a:pt x="796" y="787"/>
                      <a:pt x="937" y="701"/>
                      <a:pt x="951" y="483"/>
                    </a:cubicBezTo>
                    <a:cubicBezTo>
                      <a:pt x="1006" y="172"/>
                      <a:pt x="693" y="1"/>
                      <a:pt x="42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41"/>
              <p:cNvSpPr/>
              <p:nvPr/>
            </p:nvSpPr>
            <p:spPr>
              <a:xfrm>
                <a:off x="6005700" y="1468075"/>
                <a:ext cx="340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739" extrusionOk="0">
                    <a:moveTo>
                      <a:pt x="821" y="1"/>
                    </a:moveTo>
                    <a:cubicBezTo>
                      <a:pt x="457" y="1"/>
                      <a:pt x="1" y="405"/>
                      <a:pt x="380" y="658"/>
                    </a:cubicBezTo>
                    <a:lnTo>
                      <a:pt x="413" y="691"/>
                    </a:lnTo>
                    <a:cubicBezTo>
                      <a:pt x="478" y="724"/>
                      <a:pt x="556" y="739"/>
                      <a:pt x="636" y="739"/>
                    </a:cubicBezTo>
                    <a:cubicBezTo>
                      <a:pt x="973" y="739"/>
                      <a:pt x="1363" y="479"/>
                      <a:pt x="1119" y="154"/>
                    </a:cubicBezTo>
                    <a:cubicBezTo>
                      <a:pt x="1052" y="45"/>
                      <a:pt x="942" y="1"/>
                      <a:pt x="82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41"/>
              <p:cNvSpPr/>
              <p:nvPr/>
            </p:nvSpPr>
            <p:spPr>
              <a:xfrm>
                <a:off x="6123925" y="1475375"/>
                <a:ext cx="3457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7" extrusionOk="0">
                    <a:moveTo>
                      <a:pt x="876" y="1"/>
                    </a:moveTo>
                    <a:cubicBezTo>
                      <a:pt x="492" y="1"/>
                      <a:pt x="0" y="435"/>
                      <a:pt x="389" y="668"/>
                    </a:cubicBezTo>
                    <a:lnTo>
                      <a:pt x="457" y="702"/>
                    </a:lnTo>
                    <a:cubicBezTo>
                      <a:pt x="517" y="732"/>
                      <a:pt x="588" y="746"/>
                      <a:pt x="661" y="746"/>
                    </a:cubicBezTo>
                    <a:cubicBezTo>
                      <a:pt x="994" y="746"/>
                      <a:pt x="1383" y="461"/>
                      <a:pt x="1162" y="131"/>
                    </a:cubicBezTo>
                    <a:cubicBezTo>
                      <a:pt x="1093" y="39"/>
                      <a:pt x="990" y="1"/>
                      <a:pt x="87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41"/>
              <p:cNvSpPr/>
              <p:nvPr/>
            </p:nvSpPr>
            <p:spPr>
              <a:xfrm>
                <a:off x="6058325" y="1423300"/>
                <a:ext cx="253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10" extrusionOk="0">
                    <a:moveTo>
                      <a:pt x="473" y="1"/>
                    </a:moveTo>
                    <a:cubicBezTo>
                      <a:pt x="385" y="1"/>
                      <a:pt x="298" y="39"/>
                      <a:pt x="224" y="130"/>
                    </a:cubicBezTo>
                    <a:cubicBezTo>
                      <a:pt x="0" y="428"/>
                      <a:pt x="420" y="910"/>
                      <a:pt x="721" y="910"/>
                    </a:cubicBezTo>
                    <a:cubicBezTo>
                      <a:pt x="828" y="910"/>
                      <a:pt x="919" y="850"/>
                      <a:pt x="963" y="701"/>
                    </a:cubicBezTo>
                    <a:cubicBezTo>
                      <a:pt x="963" y="668"/>
                      <a:pt x="963" y="668"/>
                      <a:pt x="963" y="634"/>
                    </a:cubicBezTo>
                    <a:cubicBezTo>
                      <a:pt x="1014" y="355"/>
                      <a:pt x="740" y="1"/>
                      <a:pt x="47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41"/>
              <p:cNvSpPr/>
              <p:nvPr/>
            </p:nvSpPr>
            <p:spPr>
              <a:xfrm>
                <a:off x="6027550" y="1386050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781" y="0"/>
                    </a:moveTo>
                    <a:cubicBezTo>
                      <a:pt x="422" y="0"/>
                      <a:pt x="1" y="462"/>
                      <a:pt x="379" y="746"/>
                    </a:cubicBezTo>
                    <a:cubicBezTo>
                      <a:pt x="436" y="789"/>
                      <a:pt x="500" y="807"/>
                      <a:pt x="566" y="807"/>
                    </a:cubicBezTo>
                    <a:cubicBezTo>
                      <a:pt x="965" y="807"/>
                      <a:pt x="1437" y="122"/>
                      <a:pt x="917" y="7"/>
                    </a:cubicBezTo>
                    <a:lnTo>
                      <a:pt x="850" y="7"/>
                    </a:lnTo>
                    <a:cubicBezTo>
                      <a:pt x="827" y="2"/>
                      <a:pt x="804" y="0"/>
                      <a:pt x="7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41"/>
              <p:cNvSpPr/>
              <p:nvPr/>
            </p:nvSpPr>
            <p:spPr>
              <a:xfrm>
                <a:off x="6160750" y="1041125"/>
                <a:ext cx="254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3" extrusionOk="0">
                    <a:moveTo>
                      <a:pt x="284" y="0"/>
                    </a:moveTo>
                    <a:cubicBezTo>
                      <a:pt x="165" y="0"/>
                      <a:pt x="63" y="65"/>
                      <a:pt x="25" y="226"/>
                    </a:cubicBezTo>
                    <a:lnTo>
                      <a:pt x="25" y="293"/>
                    </a:lnTo>
                    <a:cubicBezTo>
                      <a:pt x="1" y="566"/>
                      <a:pt x="269" y="912"/>
                      <a:pt x="533" y="912"/>
                    </a:cubicBezTo>
                    <a:cubicBezTo>
                      <a:pt x="626" y="912"/>
                      <a:pt x="719" y="869"/>
                      <a:pt x="798" y="763"/>
                    </a:cubicBezTo>
                    <a:cubicBezTo>
                      <a:pt x="1016" y="425"/>
                      <a:pt x="591" y="0"/>
                      <a:pt x="28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41"/>
              <p:cNvSpPr/>
              <p:nvPr/>
            </p:nvSpPr>
            <p:spPr>
              <a:xfrm>
                <a:off x="6033225" y="1176350"/>
                <a:ext cx="35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33" extrusionOk="0">
                    <a:moveTo>
                      <a:pt x="847" y="0"/>
                    </a:moveTo>
                    <a:cubicBezTo>
                      <a:pt x="454" y="0"/>
                      <a:pt x="0" y="717"/>
                      <a:pt x="522" y="833"/>
                    </a:cubicBezTo>
                    <a:lnTo>
                      <a:pt x="589" y="833"/>
                    </a:lnTo>
                    <a:cubicBezTo>
                      <a:pt x="959" y="833"/>
                      <a:pt x="1430" y="329"/>
                      <a:pt x="1026" y="60"/>
                    </a:cubicBezTo>
                    <a:cubicBezTo>
                      <a:pt x="971" y="18"/>
                      <a:pt x="910" y="0"/>
                      <a:pt x="8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41"/>
              <p:cNvSpPr/>
              <p:nvPr/>
            </p:nvSpPr>
            <p:spPr>
              <a:xfrm>
                <a:off x="6003700" y="1035050"/>
                <a:ext cx="259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8" extrusionOk="0">
                    <a:moveTo>
                      <a:pt x="531" y="1"/>
                    </a:moveTo>
                    <a:cubicBezTo>
                      <a:pt x="467" y="1"/>
                      <a:pt x="398" y="21"/>
                      <a:pt x="325" y="65"/>
                    </a:cubicBezTo>
                    <a:cubicBezTo>
                      <a:pt x="0" y="282"/>
                      <a:pt x="329" y="977"/>
                      <a:pt x="645" y="977"/>
                    </a:cubicBezTo>
                    <a:cubicBezTo>
                      <a:pt x="722" y="977"/>
                      <a:pt x="797" y="937"/>
                      <a:pt x="863" y="838"/>
                    </a:cubicBezTo>
                    <a:cubicBezTo>
                      <a:pt x="863" y="805"/>
                      <a:pt x="896" y="805"/>
                      <a:pt x="896" y="771"/>
                    </a:cubicBezTo>
                    <a:cubicBezTo>
                      <a:pt x="1037" y="491"/>
                      <a:pt x="850" y="1"/>
                      <a:pt x="5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41"/>
              <p:cNvSpPr/>
              <p:nvPr/>
            </p:nvSpPr>
            <p:spPr>
              <a:xfrm>
                <a:off x="6048275" y="1319900"/>
                <a:ext cx="258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0" extrusionOk="0">
                    <a:moveTo>
                      <a:pt x="517" y="0"/>
                    </a:moveTo>
                    <a:cubicBezTo>
                      <a:pt x="456" y="0"/>
                      <a:pt x="391" y="20"/>
                      <a:pt x="323" y="65"/>
                    </a:cubicBezTo>
                    <a:cubicBezTo>
                      <a:pt x="0" y="307"/>
                      <a:pt x="345" y="980"/>
                      <a:pt x="651" y="980"/>
                    </a:cubicBezTo>
                    <a:cubicBezTo>
                      <a:pt x="727" y="980"/>
                      <a:pt x="801" y="938"/>
                      <a:pt x="861" y="838"/>
                    </a:cubicBezTo>
                    <a:cubicBezTo>
                      <a:pt x="861" y="838"/>
                      <a:pt x="895" y="804"/>
                      <a:pt x="895" y="771"/>
                    </a:cubicBezTo>
                    <a:cubicBezTo>
                      <a:pt x="1035" y="490"/>
                      <a:pt x="825" y="0"/>
                      <a:pt x="51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41"/>
              <p:cNvSpPr/>
              <p:nvPr/>
            </p:nvSpPr>
            <p:spPr>
              <a:xfrm>
                <a:off x="5991375" y="1546525"/>
                <a:ext cx="35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10" extrusionOk="0">
                    <a:moveTo>
                      <a:pt x="788" y="1"/>
                    </a:moveTo>
                    <a:cubicBezTo>
                      <a:pt x="453" y="1"/>
                      <a:pt x="1" y="462"/>
                      <a:pt x="348" y="746"/>
                    </a:cubicBezTo>
                    <a:cubicBezTo>
                      <a:pt x="406" y="790"/>
                      <a:pt x="472" y="809"/>
                      <a:pt x="540" y="809"/>
                    </a:cubicBezTo>
                    <a:cubicBezTo>
                      <a:pt x="938" y="809"/>
                      <a:pt x="1407" y="150"/>
                      <a:pt x="919" y="7"/>
                    </a:cubicBezTo>
                    <a:lnTo>
                      <a:pt x="852" y="7"/>
                    </a:lnTo>
                    <a:cubicBezTo>
                      <a:pt x="831" y="3"/>
                      <a:pt x="810" y="1"/>
                      <a:pt x="78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41"/>
              <p:cNvSpPr/>
              <p:nvPr/>
            </p:nvSpPr>
            <p:spPr>
              <a:xfrm>
                <a:off x="6028000" y="1336300"/>
                <a:ext cx="249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902" extrusionOk="0">
                    <a:moveTo>
                      <a:pt x="263" y="1"/>
                    </a:moveTo>
                    <a:cubicBezTo>
                      <a:pt x="153" y="1"/>
                      <a:pt x="61" y="62"/>
                      <a:pt x="25" y="215"/>
                    </a:cubicBezTo>
                    <a:cubicBezTo>
                      <a:pt x="25" y="249"/>
                      <a:pt x="25" y="249"/>
                      <a:pt x="25" y="283"/>
                    </a:cubicBezTo>
                    <a:cubicBezTo>
                      <a:pt x="0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995" y="458"/>
                      <a:pt x="562" y="1"/>
                      <a:pt x="2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41"/>
              <p:cNvSpPr/>
              <p:nvPr/>
            </p:nvSpPr>
            <p:spPr>
              <a:xfrm>
                <a:off x="5998775" y="983675"/>
                <a:ext cx="35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845" extrusionOk="0">
                    <a:moveTo>
                      <a:pt x="814" y="0"/>
                    </a:moveTo>
                    <a:cubicBezTo>
                      <a:pt x="395" y="0"/>
                      <a:pt x="0" y="728"/>
                      <a:pt x="489" y="843"/>
                    </a:cubicBezTo>
                    <a:lnTo>
                      <a:pt x="556" y="843"/>
                    </a:lnTo>
                    <a:cubicBezTo>
                      <a:pt x="568" y="844"/>
                      <a:pt x="580" y="845"/>
                      <a:pt x="592" y="845"/>
                    </a:cubicBezTo>
                    <a:cubicBezTo>
                      <a:pt x="957" y="845"/>
                      <a:pt x="1417" y="363"/>
                      <a:pt x="1026" y="70"/>
                    </a:cubicBezTo>
                    <a:cubicBezTo>
                      <a:pt x="958" y="21"/>
                      <a:pt x="886" y="0"/>
                      <a:pt x="81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41"/>
              <p:cNvSpPr/>
              <p:nvPr/>
            </p:nvSpPr>
            <p:spPr>
              <a:xfrm>
                <a:off x="6095400" y="927925"/>
                <a:ext cx="2482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08" extrusionOk="0">
                    <a:moveTo>
                      <a:pt x="466" y="0"/>
                    </a:moveTo>
                    <a:cubicBezTo>
                      <a:pt x="376" y="0"/>
                      <a:pt x="290" y="44"/>
                      <a:pt x="220" y="149"/>
                    </a:cubicBezTo>
                    <a:cubicBezTo>
                      <a:pt x="0" y="466"/>
                      <a:pt x="435" y="907"/>
                      <a:pt x="742" y="907"/>
                    </a:cubicBezTo>
                    <a:cubicBezTo>
                      <a:pt x="858" y="907"/>
                      <a:pt x="956" y="844"/>
                      <a:pt x="993" y="687"/>
                    </a:cubicBezTo>
                    <a:lnTo>
                      <a:pt x="993" y="620"/>
                    </a:lnTo>
                    <a:cubicBezTo>
                      <a:pt x="993" y="347"/>
                      <a:pt x="718" y="0"/>
                      <a:pt x="4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41"/>
              <p:cNvSpPr/>
              <p:nvPr/>
            </p:nvSpPr>
            <p:spPr>
              <a:xfrm>
                <a:off x="6171625" y="1046100"/>
                <a:ext cx="349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771" extrusionOk="0">
                    <a:moveTo>
                      <a:pt x="754" y="0"/>
                    </a:moveTo>
                    <a:cubicBezTo>
                      <a:pt x="419" y="0"/>
                      <a:pt x="1" y="345"/>
                      <a:pt x="263" y="665"/>
                    </a:cubicBezTo>
                    <a:cubicBezTo>
                      <a:pt x="330" y="739"/>
                      <a:pt x="420" y="770"/>
                      <a:pt x="517" y="770"/>
                    </a:cubicBezTo>
                    <a:cubicBezTo>
                      <a:pt x="904" y="770"/>
                      <a:pt x="1399" y="275"/>
                      <a:pt x="968" y="60"/>
                    </a:cubicBezTo>
                    <a:lnTo>
                      <a:pt x="901" y="27"/>
                    </a:lnTo>
                    <a:cubicBezTo>
                      <a:pt x="856" y="9"/>
                      <a:pt x="806" y="0"/>
                      <a:pt x="75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41"/>
              <p:cNvSpPr/>
              <p:nvPr/>
            </p:nvSpPr>
            <p:spPr>
              <a:xfrm>
                <a:off x="6067975" y="99110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1"/>
                    </a:moveTo>
                    <a:cubicBezTo>
                      <a:pt x="319" y="1"/>
                      <a:pt x="241" y="42"/>
                      <a:pt x="174" y="143"/>
                    </a:cubicBezTo>
                    <a:cubicBezTo>
                      <a:pt x="174" y="143"/>
                      <a:pt x="174" y="177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1"/>
                      <a:pt x="712" y="916"/>
                    </a:cubicBezTo>
                    <a:cubicBezTo>
                      <a:pt x="1035" y="674"/>
                      <a:pt x="711" y="1"/>
                      <a:pt x="3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41"/>
              <p:cNvSpPr/>
              <p:nvPr/>
            </p:nvSpPr>
            <p:spPr>
              <a:xfrm>
                <a:off x="5877100" y="132845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385" y="1"/>
                    </a:moveTo>
                    <a:cubicBezTo>
                      <a:pt x="300" y="1"/>
                      <a:pt x="217" y="47"/>
                      <a:pt x="146" y="160"/>
                    </a:cubicBezTo>
                    <a:cubicBezTo>
                      <a:pt x="146" y="160"/>
                      <a:pt x="146" y="193"/>
                      <a:pt x="113" y="193"/>
                    </a:cubicBezTo>
                    <a:cubicBezTo>
                      <a:pt x="1" y="473"/>
                      <a:pt x="192" y="963"/>
                      <a:pt x="492" y="963"/>
                    </a:cubicBezTo>
                    <a:cubicBezTo>
                      <a:pt x="552" y="963"/>
                      <a:pt x="617" y="944"/>
                      <a:pt x="684" y="899"/>
                    </a:cubicBezTo>
                    <a:cubicBezTo>
                      <a:pt x="1029" y="660"/>
                      <a:pt x="703" y="1"/>
                      <a:pt x="38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41"/>
              <p:cNvSpPr/>
              <p:nvPr/>
            </p:nvSpPr>
            <p:spPr>
              <a:xfrm>
                <a:off x="6140050" y="905700"/>
                <a:ext cx="359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10" extrusionOk="0">
                    <a:moveTo>
                      <a:pt x="895" y="1"/>
                    </a:moveTo>
                    <a:cubicBezTo>
                      <a:pt x="490" y="1"/>
                      <a:pt x="0" y="659"/>
                      <a:pt x="517" y="803"/>
                    </a:cubicBezTo>
                    <a:lnTo>
                      <a:pt x="551" y="803"/>
                    </a:lnTo>
                    <a:cubicBezTo>
                      <a:pt x="574" y="807"/>
                      <a:pt x="597" y="809"/>
                      <a:pt x="621" y="809"/>
                    </a:cubicBezTo>
                    <a:cubicBezTo>
                      <a:pt x="983" y="809"/>
                      <a:pt x="1436" y="348"/>
                      <a:pt x="1089" y="64"/>
                    </a:cubicBezTo>
                    <a:cubicBezTo>
                      <a:pt x="1030" y="20"/>
                      <a:pt x="964" y="1"/>
                      <a:pt x="89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41"/>
              <p:cNvSpPr/>
              <p:nvPr/>
            </p:nvSpPr>
            <p:spPr>
              <a:xfrm>
                <a:off x="6123075" y="12514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487" y="1"/>
                    </a:moveTo>
                    <a:cubicBezTo>
                      <a:pt x="394" y="1"/>
                      <a:pt x="301" y="44"/>
                      <a:pt x="222" y="150"/>
                    </a:cubicBezTo>
                    <a:cubicBezTo>
                      <a:pt x="0" y="445"/>
                      <a:pt x="427" y="902"/>
                      <a:pt x="738" y="902"/>
                    </a:cubicBezTo>
                    <a:cubicBezTo>
                      <a:pt x="851" y="902"/>
                      <a:pt x="950" y="841"/>
                      <a:pt x="995" y="687"/>
                    </a:cubicBezTo>
                    <a:cubicBezTo>
                      <a:pt x="995" y="654"/>
                      <a:pt x="995" y="620"/>
                      <a:pt x="995" y="620"/>
                    </a:cubicBezTo>
                    <a:cubicBezTo>
                      <a:pt x="1020" y="347"/>
                      <a:pt x="751" y="1"/>
                      <a:pt x="48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41"/>
              <p:cNvSpPr/>
              <p:nvPr/>
            </p:nvSpPr>
            <p:spPr>
              <a:xfrm>
                <a:off x="6112975" y="8526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25" y="0"/>
                    </a:moveTo>
                    <a:cubicBezTo>
                      <a:pt x="460" y="0"/>
                      <a:pt x="0" y="482"/>
                      <a:pt x="390" y="775"/>
                    </a:cubicBezTo>
                    <a:cubicBezTo>
                      <a:pt x="446" y="817"/>
                      <a:pt x="507" y="835"/>
                      <a:pt x="571" y="835"/>
                    </a:cubicBezTo>
                    <a:cubicBezTo>
                      <a:pt x="971" y="835"/>
                      <a:pt x="1450" y="118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41"/>
              <p:cNvSpPr/>
              <p:nvPr/>
            </p:nvSpPr>
            <p:spPr>
              <a:xfrm>
                <a:off x="6139400" y="1350625"/>
                <a:ext cx="312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893" extrusionOk="0">
                    <a:moveTo>
                      <a:pt x="699" y="1"/>
                    </a:moveTo>
                    <a:cubicBezTo>
                      <a:pt x="289" y="1"/>
                      <a:pt x="1" y="892"/>
                      <a:pt x="470" y="892"/>
                    </a:cubicBezTo>
                    <a:cubicBezTo>
                      <a:pt x="492" y="892"/>
                      <a:pt x="517" y="890"/>
                      <a:pt x="543" y="886"/>
                    </a:cubicBezTo>
                    <a:lnTo>
                      <a:pt x="577" y="886"/>
                    </a:lnTo>
                    <a:cubicBezTo>
                      <a:pt x="947" y="819"/>
                      <a:pt x="1249" y="180"/>
                      <a:pt x="779" y="12"/>
                    </a:cubicBezTo>
                    <a:cubicBezTo>
                      <a:pt x="752" y="4"/>
                      <a:pt x="725" y="1"/>
                      <a:pt x="6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41"/>
              <p:cNvSpPr/>
              <p:nvPr/>
            </p:nvSpPr>
            <p:spPr>
              <a:xfrm>
                <a:off x="5991650" y="1256875"/>
                <a:ext cx="258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40" extrusionOk="0">
                    <a:moveTo>
                      <a:pt x="638" y="0"/>
                    </a:moveTo>
                    <a:cubicBezTo>
                      <a:pt x="598" y="0"/>
                      <a:pt x="554" y="10"/>
                      <a:pt x="505" y="31"/>
                    </a:cubicBezTo>
                    <a:lnTo>
                      <a:pt x="437" y="31"/>
                    </a:lnTo>
                    <a:cubicBezTo>
                      <a:pt x="101" y="233"/>
                      <a:pt x="1" y="939"/>
                      <a:pt x="471" y="939"/>
                    </a:cubicBezTo>
                    <a:cubicBezTo>
                      <a:pt x="479" y="939"/>
                      <a:pt x="487" y="940"/>
                      <a:pt x="495" y="940"/>
                    </a:cubicBezTo>
                    <a:cubicBezTo>
                      <a:pt x="992" y="940"/>
                      <a:pt x="1031" y="0"/>
                      <a:pt x="63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41"/>
              <p:cNvSpPr/>
              <p:nvPr/>
            </p:nvSpPr>
            <p:spPr>
              <a:xfrm>
                <a:off x="6049025" y="962450"/>
                <a:ext cx="2530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06" extrusionOk="0">
                    <a:moveTo>
                      <a:pt x="282" y="0"/>
                    </a:moveTo>
                    <a:cubicBezTo>
                      <a:pt x="158" y="0"/>
                      <a:pt x="54" y="71"/>
                      <a:pt x="25" y="247"/>
                    </a:cubicBezTo>
                    <a:cubicBezTo>
                      <a:pt x="25" y="247"/>
                      <a:pt x="25" y="281"/>
                      <a:pt x="25" y="314"/>
                    </a:cubicBezTo>
                    <a:cubicBezTo>
                      <a:pt x="0" y="583"/>
                      <a:pt x="278" y="906"/>
                      <a:pt x="535" y="906"/>
                    </a:cubicBezTo>
                    <a:cubicBezTo>
                      <a:pt x="631" y="906"/>
                      <a:pt x="724" y="861"/>
                      <a:pt x="798" y="751"/>
                    </a:cubicBezTo>
                    <a:cubicBezTo>
                      <a:pt x="1012" y="418"/>
                      <a:pt x="585" y="0"/>
                      <a:pt x="2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41"/>
              <p:cNvSpPr/>
              <p:nvPr/>
            </p:nvSpPr>
            <p:spPr>
              <a:xfrm>
                <a:off x="6037125" y="1046850"/>
                <a:ext cx="243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91" extrusionOk="0">
                    <a:moveTo>
                      <a:pt x="457" y="1"/>
                    </a:moveTo>
                    <a:cubicBezTo>
                      <a:pt x="350" y="1"/>
                      <a:pt x="245" y="57"/>
                      <a:pt x="164" y="198"/>
                    </a:cubicBezTo>
                    <a:cubicBezTo>
                      <a:pt x="0" y="503"/>
                      <a:pt x="442" y="890"/>
                      <a:pt x="735" y="890"/>
                    </a:cubicBezTo>
                    <a:cubicBezTo>
                      <a:pt x="862" y="890"/>
                      <a:pt x="961" y="818"/>
                      <a:pt x="971" y="635"/>
                    </a:cubicBezTo>
                    <a:cubicBezTo>
                      <a:pt x="971" y="602"/>
                      <a:pt x="971" y="602"/>
                      <a:pt x="971" y="568"/>
                    </a:cubicBezTo>
                    <a:cubicBezTo>
                      <a:pt x="971" y="309"/>
                      <a:pt x="707" y="1"/>
                      <a:pt x="45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41"/>
              <p:cNvSpPr/>
              <p:nvPr/>
            </p:nvSpPr>
            <p:spPr>
              <a:xfrm>
                <a:off x="6043150" y="1240475"/>
                <a:ext cx="2497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864" extrusionOk="0">
                    <a:moveTo>
                      <a:pt x="456" y="1"/>
                    </a:moveTo>
                    <a:cubicBezTo>
                      <a:pt x="346" y="1"/>
                      <a:pt x="239" y="53"/>
                      <a:pt x="159" y="183"/>
                    </a:cubicBezTo>
                    <a:cubicBezTo>
                      <a:pt x="0" y="523"/>
                      <a:pt x="422" y="863"/>
                      <a:pt x="724" y="863"/>
                    </a:cubicBezTo>
                    <a:cubicBezTo>
                      <a:pt x="870" y="863"/>
                      <a:pt x="988" y="784"/>
                      <a:pt x="999" y="587"/>
                    </a:cubicBezTo>
                    <a:cubicBezTo>
                      <a:pt x="999" y="587"/>
                      <a:pt x="999" y="553"/>
                      <a:pt x="999" y="553"/>
                    </a:cubicBezTo>
                    <a:cubicBezTo>
                      <a:pt x="999" y="293"/>
                      <a:pt x="717" y="1"/>
                      <a:pt x="45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41"/>
              <p:cNvSpPr/>
              <p:nvPr/>
            </p:nvSpPr>
            <p:spPr>
              <a:xfrm>
                <a:off x="6165575" y="1152350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766" y="0"/>
                    </a:moveTo>
                    <a:cubicBezTo>
                      <a:pt x="737" y="0"/>
                      <a:pt x="706" y="4"/>
                      <a:pt x="673" y="11"/>
                    </a:cubicBezTo>
                    <a:lnTo>
                      <a:pt x="605" y="11"/>
                    </a:lnTo>
                    <a:cubicBezTo>
                      <a:pt x="269" y="112"/>
                      <a:pt x="0" y="784"/>
                      <a:pt x="505" y="885"/>
                    </a:cubicBezTo>
                    <a:cubicBezTo>
                      <a:pt x="535" y="893"/>
                      <a:pt x="564" y="896"/>
                      <a:pt x="592" y="896"/>
                    </a:cubicBezTo>
                    <a:cubicBezTo>
                      <a:pt x="1038" y="896"/>
                      <a:pt x="1222" y="0"/>
                      <a:pt x="7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41"/>
              <p:cNvSpPr/>
              <p:nvPr/>
            </p:nvSpPr>
            <p:spPr>
              <a:xfrm>
                <a:off x="5991050" y="1329475"/>
                <a:ext cx="256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7" extrusionOk="0">
                    <a:moveTo>
                      <a:pt x="390" y="0"/>
                    </a:moveTo>
                    <a:cubicBezTo>
                      <a:pt x="177" y="0"/>
                      <a:pt x="1" y="109"/>
                      <a:pt x="58" y="354"/>
                    </a:cubicBezTo>
                    <a:lnTo>
                      <a:pt x="58" y="421"/>
                    </a:lnTo>
                    <a:cubicBezTo>
                      <a:pt x="138" y="622"/>
                      <a:pt x="410" y="787"/>
                      <a:pt x="638" y="787"/>
                    </a:cubicBezTo>
                    <a:cubicBezTo>
                      <a:pt x="792" y="787"/>
                      <a:pt x="925" y="712"/>
                      <a:pt x="966" y="522"/>
                    </a:cubicBezTo>
                    <a:cubicBezTo>
                      <a:pt x="1023" y="195"/>
                      <a:pt x="674" y="0"/>
                      <a:pt x="39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41"/>
              <p:cNvSpPr/>
              <p:nvPr/>
            </p:nvSpPr>
            <p:spPr>
              <a:xfrm>
                <a:off x="5953200" y="1099525"/>
                <a:ext cx="300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26" extrusionOk="0">
                    <a:moveTo>
                      <a:pt x="628" y="1"/>
                    </a:moveTo>
                    <a:cubicBezTo>
                      <a:pt x="144" y="1"/>
                      <a:pt x="1" y="925"/>
                      <a:pt x="470" y="925"/>
                    </a:cubicBezTo>
                    <a:cubicBezTo>
                      <a:pt x="499" y="925"/>
                      <a:pt x="530" y="922"/>
                      <a:pt x="564" y="914"/>
                    </a:cubicBezTo>
                    <a:lnTo>
                      <a:pt x="631" y="914"/>
                    </a:lnTo>
                    <a:cubicBezTo>
                      <a:pt x="967" y="780"/>
                      <a:pt x="1202" y="108"/>
                      <a:pt x="698" y="7"/>
                    </a:cubicBezTo>
                    <a:cubicBezTo>
                      <a:pt x="674" y="3"/>
                      <a:pt x="651" y="1"/>
                      <a:pt x="6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41"/>
              <p:cNvSpPr/>
              <p:nvPr/>
            </p:nvSpPr>
            <p:spPr>
              <a:xfrm>
                <a:off x="6167175" y="866975"/>
                <a:ext cx="2552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8" extrusionOk="0">
                    <a:moveTo>
                      <a:pt x="378" y="0"/>
                    </a:moveTo>
                    <a:cubicBezTo>
                      <a:pt x="211" y="0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5"/>
                      <a:pt x="945" y="403"/>
                    </a:cubicBezTo>
                    <a:cubicBezTo>
                      <a:pt x="945" y="403"/>
                      <a:pt x="945" y="369"/>
                      <a:pt x="945" y="369"/>
                    </a:cubicBezTo>
                    <a:cubicBezTo>
                      <a:pt x="868" y="157"/>
                      <a:pt x="603" y="0"/>
                      <a:pt x="3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41"/>
              <p:cNvSpPr/>
              <p:nvPr/>
            </p:nvSpPr>
            <p:spPr>
              <a:xfrm>
                <a:off x="6096300" y="1132125"/>
                <a:ext cx="344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20" extrusionOk="0">
                    <a:moveTo>
                      <a:pt x="703" y="0"/>
                    </a:moveTo>
                    <a:cubicBezTo>
                      <a:pt x="374" y="0"/>
                      <a:pt x="0" y="260"/>
                      <a:pt x="217" y="585"/>
                    </a:cubicBezTo>
                    <a:cubicBezTo>
                      <a:pt x="281" y="680"/>
                      <a:pt x="386" y="719"/>
                      <a:pt x="502" y="719"/>
                    </a:cubicBezTo>
                    <a:cubicBezTo>
                      <a:pt x="878" y="719"/>
                      <a:pt x="1375" y="312"/>
                      <a:pt x="990" y="81"/>
                    </a:cubicBezTo>
                    <a:lnTo>
                      <a:pt x="923" y="47"/>
                    </a:lnTo>
                    <a:cubicBezTo>
                      <a:pt x="858" y="15"/>
                      <a:pt x="782" y="0"/>
                      <a:pt x="70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41"/>
              <p:cNvSpPr/>
              <p:nvPr/>
            </p:nvSpPr>
            <p:spPr>
              <a:xfrm>
                <a:off x="6176750" y="797250"/>
                <a:ext cx="34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62" extrusionOk="0">
                    <a:moveTo>
                      <a:pt x="747" y="0"/>
                    </a:moveTo>
                    <a:cubicBezTo>
                      <a:pt x="410" y="0"/>
                      <a:pt x="1" y="267"/>
                      <a:pt x="226" y="604"/>
                    </a:cubicBezTo>
                    <a:cubicBezTo>
                      <a:pt x="306" y="716"/>
                      <a:pt x="420" y="761"/>
                      <a:pt x="541" y="761"/>
                    </a:cubicBezTo>
                    <a:cubicBezTo>
                      <a:pt x="928" y="761"/>
                      <a:pt x="1383" y="297"/>
                      <a:pt x="999" y="66"/>
                    </a:cubicBezTo>
                    <a:lnTo>
                      <a:pt x="931" y="33"/>
                    </a:lnTo>
                    <a:cubicBezTo>
                      <a:pt x="876" y="10"/>
                      <a:pt x="813" y="0"/>
                      <a:pt x="74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41"/>
              <p:cNvSpPr/>
              <p:nvPr/>
            </p:nvSpPr>
            <p:spPr>
              <a:xfrm>
                <a:off x="5948175" y="1117625"/>
                <a:ext cx="253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9" extrusionOk="0">
                    <a:moveTo>
                      <a:pt x="276" y="1"/>
                    </a:moveTo>
                    <a:cubicBezTo>
                      <a:pt x="165" y="1"/>
                      <a:pt x="70" y="65"/>
                      <a:pt x="26" y="224"/>
                    </a:cubicBezTo>
                    <a:lnTo>
                      <a:pt x="26" y="291"/>
                    </a:lnTo>
                    <a:cubicBezTo>
                      <a:pt x="0" y="568"/>
                      <a:pt x="258" y="939"/>
                      <a:pt x="515" y="939"/>
                    </a:cubicBezTo>
                    <a:cubicBezTo>
                      <a:pt x="602" y="939"/>
                      <a:pt x="689" y="897"/>
                      <a:pt x="765" y="795"/>
                    </a:cubicBezTo>
                    <a:cubicBezTo>
                      <a:pt x="1012" y="498"/>
                      <a:pt x="585" y="1"/>
                      <a:pt x="2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41"/>
              <p:cNvSpPr/>
              <p:nvPr/>
            </p:nvSpPr>
            <p:spPr>
              <a:xfrm>
                <a:off x="6103675" y="1036025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5"/>
                      <a:pt x="597" y="835"/>
                    </a:cubicBezTo>
                    <a:cubicBezTo>
                      <a:pt x="962" y="835"/>
                      <a:pt x="1422" y="353"/>
                      <a:pt x="1031" y="60"/>
                    </a:cubicBezTo>
                    <a:cubicBezTo>
                      <a:pt x="976" y="19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41"/>
              <p:cNvSpPr/>
              <p:nvPr/>
            </p:nvSpPr>
            <p:spPr>
              <a:xfrm>
                <a:off x="5943275" y="12178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487" y="0"/>
                    </a:moveTo>
                    <a:cubicBezTo>
                      <a:pt x="393" y="0"/>
                      <a:pt x="301" y="44"/>
                      <a:pt x="222" y="149"/>
                    </a:cubicBezTo>
                    <a:cubicBezTo>
                      <a:pt x="0" y="444"/>
                      <a:pt x="445" y="902"/>
                      <a:pt x="752" y="902"/>
                    </a:cubicBezTo>
                    <a:cubicBezTo>
                      <a:pt x="864" y="902"/>
                      <a:pt x="958" y="840"/>
                      <a:pt x="994" y="687"/>
                    </a:cubicBezTo>
                    <a:cubicBezTo>
                      <a:pt x="994" y="653"/>
                      <a:pt x="994" y="653"/>
                      <a:pt x="994" y="620"/>
                    </a:cubicBezTo>
                    <a:cubicBezTo>
                      <a:pt x="1019" y="347"/>
                      <a:pt x="751" y="0"/>
                      <a:pt x="48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41"/>
              <p:cNvSpPr/>
              <p:nvPr/>
            </p:nvSpPr>
            <p:spPr>
              <a:xfrm>
                <a:off x="6094475" y="1066875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28" y="1"/>
                    </a:moveTo>
                    <a:cubicBezTo>
                      <a:pt x="462" y="1"/>
                      <a:pt x="1" y="515"/>
                      <a:pt x="425" y="775"/>
                    </a:cubicBezTo>
                    <a:cubicBezTo>
                      <a:pt x="475" y="809"/>
                      <a:pt x="529" y="823"/>
                      <a:pt x="584" y="823"/>
                    </a:cubicBezTo>
                    <a:cubicBezTo>
                      <a:pt x="976" y="823"/>
                      <a:pt x="1429" y="91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9" y="1"/>
                      <a:pt x="82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41"/>
              <p:cNvSpPr/>
              <p:nvPr/>
            </p:nvSpPr>
            <p:spPr>
              <a:xfrm>
                <a:off x="6080575" y="1197025"/>
                <a:ext cx="250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8" extrusionOk="0">
                    <a:moveTo>
                      <a:pt x="376" y="1"/>
                    </a:moveTo>
                    <a:cubicBezTo>
                      <a:pt x="304" y="1"/>
                      <a:pt x="233" y="42"/>
                      <a:pt x="174" y="140"/>
                    </a:cubicBezTo>
                    <a:cubicBezTo>
                      <a:pt x="140" y="174"/>
                      <a:pt x="140" y="174"/>
                      <a:pt x="140" y="207"/>
                    </a:cubicBezTo>
                    <a:cubicBezTo>
                      <a:pt x="0" y="487"/>
                      <a:pt x="187" y="977"/>
                      <a:pt x="487" y="977"/>
                    </a:cubicBezTo>
                    <a:cubicBezTo>
                      <a:pt x="547" y="977"/>
                      <a:pt x="611" y="958"/>
                      <a:pt x="678" y="913"/>
                    </a:cubicBezTo>
                    <a:cubicBezTo>
                      <a:pt x="1003" y="697"/>
                      <a:pt x="674" y="1"/>
                      <a:pt x="3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41"/>
              <p:cNvSpPr/>
              <p:nvPr/>
            </p:nvSpPr>
            <p:spPr>
              <a:xfrm>
                <a:off x="6127475" y="101967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73" y="0"/>
                    </a:moveTo>
                    <a:cubicBezTo>
                      <a:pt x="293" y="0"/>
                      <a:pt x="214" y="42"/>
                      <a:pt x="147" y="143"/>
                    </a:cubicBezTo>
                    <a:cubicBezTo>
                      <a:pt x="147" y="143"/>
                      <a:pt x="147" y="176"/>
                      <a:pt x="113" y="210"/>
                    </a:cubicBezTo>
                    <a:cubicBezTo>
                      <a:pt x="1" y="490"/>
                      <a:pt x="192" y="980"/>
                      <a:pt x="493" y="980"/>
                    </a:cubicBezTo>
                    <a:cubicBezTo>
                      <a:pt x="553" y="980"/>
                      <a:pt x="617" y="960"/>
                      <a:pt x="684" y="916"/>
                    </a:cubicBezTo>
                    <a:cubicBezTo>
                      <a:pt x="1034" y="673"/>
                      <a:pt x="694" y="0"/>
                      <a:pt x="37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41"/>
              <p:cNvSpPr/>
              <p:nvPr/>
            </p:nvSpPr>
            <p:spPr>
              <a:xfrm>
                <a:off x="6192075" y="823125"/>
                <a:ext cx="36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815" extrusionOk="0">
                    <a:moveTo>
                      <a:pt x="859" y="1"/>
                    </a:moveTo>
                    <a:cubicBezTo>
                      <a:pt x="462" y="1"/>
                      <a:pt x="1" y="698"/>
                      <a:pt x="486" y="812"/>
                    </a:cubicBezTo>
                    <a:lnTo>
                      <a:pt x="554" y="812"/>
                    </a:lnTo>
                    <a:cubicBezTo>
                      <a:pt x="566" y="814"/>
                      <a:pt x="579" y="814"/>
                      <a:pt x="592" y="814"/>
                    </a:cubicBezTo>
                    <a:cubicBezTo>
                      <a:pt x="959" y="814"/>
                      <a:pt x="1447" y="365"/>
                      <a:pt x="1058" y="73"/>
                    </a:cubicBezTo>
                    <a:cubicBezTo>
                      <a:pt x="997" y="23"/>
                      <a:pt x="929" y="1"/>
                      <a:pt x="85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41"/>
              <p:cNvSpPr/>
              <p:nvPr/>
            </p:nvSpPr>
            <p:spPr>
              <a:xfrm>
                <a:off x="6139825" y="911250"/>
                <a:ext cx="255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925" extrusionOk="0">
                    <a:moveTo>
                      <a:pt x="479" y="1"/>
                    </a:moveTo>
                    <a:cubicBezTo>
                      <a:pt x="389" y="1"/>
                      <a:pt x="300" y="43"/>
                      <a:pt x="224" y="144"/>
                    </a:cubicBezTo>
                    <a:cubicBezTo>
                      <a:pt x="0" y="442"/>
                      <a:pt x="456" y="924"/>
                      <a:pt x="764" y="924"/>
                    </a:cubicBezTo>
                    <a:cubicBezTo>
                      <a:pt x="872" y="924"/>
                      <a:pt x="962" y="864"/>
                      <a:pt x="997" y="715"/>
                    </a:cubicBezTo>
                    <a:lnTo>
                      <a:pt x="997" y="648"/>
                    </a:lnTo>
                    <a:cubicBezTo>
                      <a:pt x="1022" y="372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41"/>
              <p:cNvSpPr/>
              <p:nvPr/>
            </p:nvSpPr>
            <p:spPr>
              <a:xfrm>
                <a:off x="6012975" y="1009750"/>
                <a:ext cx="364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835" extrusionOk="0">
                    <a:moveTo>
                      <a:pt x="859" y="0"/>
                    </a:moveTo>
                    <a:cubicBezTo>
                      <a:pt x="492" y="0"/>
                      <a:pt x="1" y="482"/>
                      <a:pt x="391" y="775"/>
                    </a:cubicBezTo>
                    <a:cubicBezTo>
                      <a:pt x="446" y="816"/>
                      <a:pt x="508" y="834"/>
                      <a:pt x="572" y="834"/>
                    </a:cubicBezTo>
                    <a:cubicBezTo>
                      <a:pt x="972" y="834"/>
                      <a:pt x="1455" y="118"/>
                      <a:pt x="962" y="2"/>
                    </a:cubicBezTo>
                    <a:lnTo>
                      <a:pt x="895" y="2"/>
                    </a:lnTo>
                    <a:cubicBezTo>
                      <a:pt x="883" y="1"/>
                      <a:pt x="871" y="0"/>
                      <a:pt x="8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41"/>
              <p:cNvSpPr/>
              <p:nvPr/>
            </p:nvSpPr>
            <p:spPr>
              <a:xfrm>
                <a:off x="6024425" y="1291625"/>
                <a:ext cx="250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95" extrusionOk="0">
                    <a:moveTo>
                      <a:pt x="266" y="0"/>
                    </a:moveTo>
                    <a:cubicBezTo>
                      <a:pt x="154" y="0"/>
                      <a:pt x="62" y="63"/>
                      <a:pt x="34" y="221"/>
                    </a:cubicBezTo>
                    <a:cubicBezTo>
                      <a:pt x="0" y="255"/>
                      <a:pt x="0" y="255"/>
                      <a:pt x="34" y="288"/>
                    </a:cubicBezTo>
                    <a:cubicBezTo>
                      <a:pt x="10" y="556"/>
                      <a:pt x="267" y="895"/>
                      <a:pt x="526" y="895"/>
                    </a:cubicBezTo>
                    <a:cubicBezTo>
                      <a:pt x="625" y="895"/>
                      <a:pt x="724" y="846"/>
                      <a:pt x="807" y="725"/>
                    </a:cubicBezTo>
                    <a:cubicBezTo>
                      <a:pt x="1002" y="433"/>
                      <a:pt x="562" y="0"/>
                      <a:pt x="2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41"/>
              <p:cNvSpPr/>
              <p:nvPr/>
            </p:nvSpPr>
            <p:spPr>
              <a:xfrm>
                <a:off x="6006175" y="1109775"/>
                <a:ext cx="248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10" extrusionOk="0">
                    <a:moveTo>
                      <a:pt x="260" y="0"/>
                    </a:moveTo>
                    <a:cubicBezTo>
                      <a:pt x="146" y="0"/>
                      <a:pt x="53" y="67"/>
                      <a:pt x="24" y="236"/>
                    </a:cubicBezTo>
                    <a:lnTo>
                      <a:pt x="24" y="303"/>
                    </a:lnTo>
                    <a:cubicBezTo>
                      <a:pt x="0" y="571"/>
                      <a:pt x="258" y="909"/>
                      <a:pt x="517" y="909"/>
                    </a:cubicBezTo>
                    <a:cubicBezTo>
                      <a:pt x="615" y="909"/>
                      <a:pt x="714" y="860"/>
                      <a:pt x="797" y="740"/>
                    </a:cubicBezTo>
                    <a:cubicBezTo>
                      <a:pt x="991" y="449"/>
                      <a:pt x="556" y="0"/>
                      <a:pt x="26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41"/>
              <p:cNvSpPr/>
              <p:nvPr/>
            </p:nvSpPr>
            <p:spPr>
              <a:xfrm>
                <a:off x="6006625" y="1181825"/>
                <a:ext cx="259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81" extrusionOk="0">
                    <a:moveTo>
                      <a:pt x="397" y="1"/>
                    </a:moveTo>
                    <a:cubicBezTo>
                      <a:pt x="319" y="1"/>
                      <a:pt x="242" y="43"/>
                      <a:pt x="175" y="143"/>
                    </a:cubicBezTo>
                    <a:lnTo>
                      <a:pt x="141" y="210"/>
                    </a:lnTo>
                    <a:cubicBezTo>
                      <a:pt x="1" y="490"/>
                      <a:pt x="188" y="981"/>
                      <a:pt x="507" y="981"/>
                    </a:cubicBezTo>
                    <a:cubicBezTo>
                      <a:pt x="570" y="981"/>
                      <a:pt x="639" y="961"/>
                      <a:pt x="712" y="916"/>
                    </a:cubicBezTo>
                    <a:cubicBezTo>
                      <a:pt x="1035" y="674"/>
                      <a:pt x="712" y="1"/>
                      <a:pt x="3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41"/>
              <p:cNvSpPr/>
              <p:nvPr/>
            </p:nvSpPr>
            <p:spPr>
              <a:xfrm>
                <a:off x="5971400" y="1278375"/>
                <a:ext cx="257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5" extrusionOk="0">
                    <a:moveTo>
                      <a:pt x="371" y="0"/>
                    </a:moveTo>
                    <a:cubicBezTo>
                      <a:pt x="289" y="0"/>
                      <a:pt x="207" y="43"/>
                      <a:pt x="138" y="146"/>
                    </a:cubicBezTo>
                    <a:cubicBezTo>
                      <a:pt x="138" y="146"/>
                      <a:pt x="138" y="180"/>
                      <a:pt x="138" y="180"/>
                    </a:cubicBezTo>
                    <a:cubicBezTo>
                      <a:pt x="1" y="482"/>
                      <a:pt x="178" y="964"/>
                      <a:pt x="487" y="964"/>
                    </a:cubicBezTo>
                    <a:cubicBezTo>
                      <a:pt x="555" y="964"/>
                      <a:pt x="630" y="941"/>
                      <a:pt x="710" y="886"/>
                    </a:cubicBezTo>
                    <a:cubicBezTo>
                      <a:pt x="1030" y="645"/>
                      <a:pt x="692" y="0"/>
                      <a:pt x="3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41"/>
              <p:cNvSpPr/>
              <p:nvPr/>
            </p:nvSpPr>
            <p:spPr>
              <a:xfrm>
                <a:off x="5989475" y="1369550"/>
                <a:ext cx="360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8" extrusionOk="0">
                    <a:moveTo>
                      <a:pt x="886" y="0"/>
                    </a:moveTo>
                    <a:cubicBezTo>
                      <a:pt x="50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82" y="805"/>
                      <a:pt x="607" y="807"/>
                      <a:pt x="632" y="807"/>
                    </a:cubicBezTo>
                    <a:cubicBezTo>
                      <a:pt x="994" y="807"/>
                      <a:pt x="1439" y="376"/>
                      <a:pt x="1062" y="62"/>
                    </a:cubicBezTo>
                    <a:cubicBezTo>
                      <a:pt x="1010" y="19"/>
                      <a:pt x="950" y="0"/>
                      <a:pt x="8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41"/>
              <p:cNvSpPr/>
              <p:nvPr/>
            </p:nvSpPr>
            <p:spPr>
              <a:xfrm>
                <a:off x="5974300" y="994800"/>
                <a:ext cx="253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10" extrusionOk="0">
                    <a:moveTo>
                      <a:pt x="473" y="0"/>
                    </a:moveTo>
                    <a:cubicBezTo>
                      <a:pt x="385" y="0"/>
                      <a:pt x="299" y="38"/>
                      <a:pt x="224" y="129"/>
                    </a:cubicBezTo>
                    <a:cubicBezTo>
                      <a:pt x="0" y="428"/>
                      <a:pt x="457" y="910"/>
                      <a:pt x="750" y="910"/>
                    </a:cubicBezTo>
                    <a:cubicBezTo>
                      <a:pt x="854" y="910"/>
                      <a:pt x="937" y="850"/>
                      <a:pt x="963" y="701"/>
                    </a:cubicBezTo>
                    <a:cubicBezTo>
                      <a:pt x="963" y="667"/>
                      <a:pt x="963" y="634"/>
                      <a:pt x="963" y="634"/>
                    </a:cubicBezTo>
                    <a:cubicBezTo>
                      <a:pt x="1014" y="355"/>
                      <a:pt x="740" y="0"/>
                      <a:pt x="47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41"/>
              <p:cNvSpPr/>
              <p:nvPr/>
            </p:nvSpPr>
            <p:spPr>
              <a:xfrm>
                <a:off x="6157500" y="107360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1"/>
                    </a:moveTo>
                    <a:cubicBezTo>
                      <a:pt x="492" y="1"/>
                      <a:pt x="0" y="482"/>
                      <a:pt x="391" y="775"/>
                    </a:cubicBezTo>
                    <a:cubicBezTo>
                      <a:pt x="446" y="817"/>
                      <a:pt x="508" y="835"/>
                      <a:pt x="571" y="835"/>
                    </a:cubicBezTo>
                    <a:cubicBezTo>
                      <a:pt x="972" y="835"/>
                      <a:pt x="1450" y="118"/>
                      <a:pt x="928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41"/>
              <p:cNvSpPr/>
              <p:nvPr/>
            </p:nvSpPr>
            <p:spPr>
              <a:xfrm>
                <a:off x="6140050" y="1018600"/>
                <a:ext cx="31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95" extrusionOk="0">
                    <a:moveTo>
                      <a:pt x="676" y="0"/>
                    </a:moveTo>
                    <a:cubicBezTo>
                      <a:pt x="225" y="0"/>
                      <a:pt x="1" y="894"/>
                      <a:pt x="469" y="894"/>
                    </a:cubicBezTo>
                    <a:cubicBezTo>
                      <a:pt x="484" y="894"/>
                      <a:pt x="501" y="893"/>
                      <a:pt x="517" y="891"/>
                    </a:cubicBezTo>
                    <a:lnTo>
                      <a:pt x="585" y="891"/>
                    </a:lnTo>
                    <a:cubicBezTo>
                      <a:pt x="954" y="791"/>
                      <a:pt x="1257" y="152"/>
                      <a:pt x="786" y="18"/>
                    </a:cubicBezTo>
                    <a:cubicBezTo>
                      <a:pt x="748" y="6"/>
                      <a:pt x="712" y="0"/>
                      <a:pt x="6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41"/>
              <p:cNvSpPr/>
              <p:nvPr/>
            </p:nvSpPr>
            <p:spPr>
              <a:xfrm>
                <a:off x="6170625" y="1253500"/>
                <a:ext cx="2662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1" extrusionOk="0">
                    <a:moveTo>
                      <a:pt x="646" y="1"/>
                    </a:moveTo>
                    <a:cubicBezTo>
                      <a:pt x="604" y="1"/>
                      <a:pt x="556" y="11"/>
                      <a:pt x="504" y="32"/>
                    </a:cubicBezTo>
                    <a:lnTo>
                      <a:pt x="471" y="66"/>
                    </a:lnTo>
                    <a:cubicBezTo>
                      <a:pt x="135" y="234"/>
                      <a:pt x="0" y="939"/>
                      <a:pt x="504" y="939"/>
                    </a:cubicBezTo>
                    <a:cubicBezTo>
                      <a:pt x="512" y="940"/>
                      <a:pt x="520" y="940"/>
                      <a:pt x="528" y="940"/>
                    </a:cubicBezTo>
                    <a:cubicBezTo>
                      <a:pt x="1025" y="940"/>
                      <a:pt x="1064" y="1"/>
                      <a:pt x="64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41"/>
              <p:cNvSpPr/>
              <p:nvPr/>
            </p:nvSpPr>
            <p:spPr>
              <a:xfrm>
                <a:off x="6092700" y="901750"/>
                <a:ext cx="24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6" extrusionOk="0">
                    <a:moveTo>
                      <a:pt x="258" y="1"/>
                    </a:moveTo>
                    <a:cubicBezTo>
                      <a:pt x="145" y="1"/>
                      <a:pt x="53" y="64"/>
                      <a:pt x="25" y="222"/>
                    </a:cubicBezTo>
                    <a:cubicBezTo>
                      <a:pt x="25" y="255"/>
                      <a:pt x="25" y="255"/>
                      <a:pt x="25" y="289"/>
                    </a:cubicBezTo>
                    <a:cubicBezTo>
                      <a:pt x="1" y="557"/>
                      <a:pt x="276" y="895"/>
                      <a:pt x="532" y="895"/>
                    </a:cubicBezTo>
                    <a:cubicBezTo>
                      <a:pt x="630" y="895"/>
                      <a:pt x="724" y="846"/>
                      <a:pt x="798" y="726"/>
                    </a:cubicBezTo>
                    <a:cubicBezTo>
                      <a:pt x="993" y="434"/>
                      <a:pt x="553" y="1"/>
                      <a:pt x="25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41"/>
              <p:cNvSpPr/>
              <p:nvPr/>
            </p:nvSpPr>
            <p:spPr>
              <a:xfrm>
                <a:off x="6037125" y="1305175"/>
                <a:ext cx="2430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76" extrusionOk="0">
                    <a:moveTo>
                      <a:pt x="440" y="0"/>
                    </a:moveTo>
                    <a:cubicBezTo>
                      <a:pt x="334" y="0"/>
                      <a:pt x="234" y="53"/>
                      <a:pt x="164" y="183"/>
                    </a:cubicBezTo>
                    <a:cubicBezTo>
                      <a:pt x="0" y="488"/>
                      <a:pt x="426" y="875"/>
                      <a:pt x="720" y="875"/>
                    </a:cubicBezTo>
                    <a:cubicBezTo>
                      <a:pt x="848" y="875"/>
                      <a:pt x="951" y="803"/>
                      <a:pt x="971" y="620"/>
                    </a:cubicBezTo>
                    <a:cubicBezTo>
                      <a:pt x="971" y="620"/>
                      <a:pt x="971" y="587"/>
                      <a:pt x="971" y="553"/>
                    </a:cubicBezTo>
                    <a:cubicBezTo>
                      <a:pt x="971" y="293"/>
                      <a:pt x="689" y="0"/>
                      <a:pt x="44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41"/>
              <p:cNvSpPr/>
              <p:nvPr/>
            </p:nvSpPr>
            <p:spPr>
              <a:xfrm>
                <a:off x="6140550" y="1259800"/>
                <a:ext cx="250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4" extrusionOk="0">
                    <a:moveTo>
                      <a:pt x="459" y="1"/>
                    </a:moveTo>
                    <a:cubicBezTo>
                      <a:pt x="348" y="1"/>
                      <a:pt x="241" y="53"/>
                      <a:pt x="161" y="183"/>
                    </a:cubicBezTo>
                    <a:cubicBezTo>
                      <a:pt x="0" y="528"/>
                      <a:pt x="438" y="874"/>
                      <a:pt x="741" y="874"/>
                    </a:cubicBezTo>
                    <a:cubicBezTo>
                      <a:pt x="880" y="874"/>
                      <a:pt x="991" y="800"/>
                      <a:pt x="1001" y="620"/>
                    </a:cubicBezTo>
                    <a:cubicBezTo>
                      <a:pt x="1001" y="587"/>
                      <a:pt x="1001" y="553"/>
                      <a:pt x="1001" y="553"/>
                    </a:cubicBezTo>
                    <a:cubicBezTo>
                      <a:pt x="1001" y="293"/>
                      <a:pt x="720" y="1"/>
                      <a:pt x="4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41"/>
              <p:cNvSpPr/>
              <p:nvPr/>
            </p:nvSpPr>
            <p:spPr>
              <a:xfrm>
                <a:off x="6169775" y="971700"/>
                <a:ext cx="298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97" extrusionOk="0">
                    <a:moveTo>
                      <a:pt x="761" y="0"/>
                    </a:moveTo>
                    <a:cubicBezTo>
                      <a:pt x="734" y="0"/>
                      <a:pt x="705" y="4"/>
                      <a:pt x="673" y="12"/>
                    </a:cubicBezTo>
                    <a:lnTo>
                      <a:pt x="605" y="12"/>
                    </a:lnTo>
                    <a:cubicBezTo>
                      <a:pt x="269" y="112"/>
                      <a:pt x="1" y="785"/>
                      <a:pt x="471" y="885"/>
                    </a:cubicBezTo>
                    <a:cubicBezTo>
                      <a:pt x="503" y="893"/>
                      <a:pt x="534" y="896"/>
                      <a:pt x="563" y="896"/>
                    </a:cubicBezTo>
                    <a:cubicBezTo>
                      <a:pt x="1033" y="896"/>
                      <a:pt x="1193" y="0"/>
                      <a:pt x="7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41"/>
              <p:cNvSpPr/>
              <p:nvPr/>
            </p:nvSpPr>
            <p:spPr>
              <a:xfrm>
                <a:off x="5999050" y="1234675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2" y="1"/>
                    </a:moveTo>
                    <a:cubicBezTo>
                      <a:pt x="184" y="1"/>
                      <a:pt x="1" y="117"/>
                      <a:pt x="74" y="382"/>
                    </a:cubicBezTo>
                    <a:cubicBezTo>
                      <a:pt x="41" y="382"/>
                      <a:pt x="41" y="415"/>
                      <a:pt x="74" y="415"/>
                    </a:cubicBezTo>
                    <a:cubicBezTo>
                      <a:pt x="134" y="634"/>
                      <a:pt x="404" y="805"/>
                      <a:pt x="630" y="805"/>
                    </a:cubicBezTo>
                    <a:cubicBezTo>
                      <a:pt x="786" y="805"/>
                      <a:pt x="921" y="723"/>
                      <a:pt x="948" y="516"/>
                    </a:cubicBezTo>
                    <a:cubicBezTo>
                      <a:pt x="1024" y="194"/>
                      <a:pt x="684" y="1"/>
                      <a:pt x="4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41"/>
              <p:cNvSpPr/>
              <p:nvPr/>
            </p:nvSpPr>
            <p:spPr>
              <a:xfrm>
                <a:off x="6191825" y="1060875"/>
                <a:ext cx="300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26" extrusionOk="0">
                    <a:moveTo>
                      <a:pt x="628" y="1"/>
                    </a:moveTo>
                    <a:cubicBezTo>
                      <a:pt x="144" y="1"/>
                      <a:pt x="1" y="925"/>
                      <a:pt x="470" y="925"/>
                    </a:cubicBezTo>
                    <a:cubicBezTo>
                      <a:pt x="499" y="925"/>
                      <a:pt x="530" y="922"/>
                      <a:pt x="564" y="914"/>
                    </a:cubicBezTo>
                    <a:lnTo>
                      <a:pt x="597" y="914"/>
                    </a:lnTo>
                    <a:cubicBezTo>
                      <a:pt x="967" y="780"/>
                      <a:pt x="1202" y="108"/>
                      <a:pt x="698" y="7"/>
                    </a:cubicBezTo>
                    <a:cubicBezTo>
                      <a:pt x="674" y="3"/>
                      <a:pt x="650" y="1"/>
                      <a:pt x="6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41"/>
              <p:cNvSpPr/>
              <p:nvPr/>
            </p:nvSpPr>
            <p:spPr>
              <a:xfrm>
                <a:off x="6036925" y="1344150"/>
                <a:ext cx="263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76" extrusionOk="0">
                    <a:moveTo>
                      <a:pt x="386" y="0"/>
                    </a:moveTo>
                    <a:cubicBezTo>
                      <a:pt x="216" y="0"/>
                      <a:pt x="67" y="86"/>
                      <a:pt x="38" y="305"/>
                    </a:cubicBezTo>
                    <a:cubicBezTo>
                      <a:pt x="1" y="602"/>
                      <a:pt x="343" y="776"/>
                      <a:pt x="629" y="776"/>
                    </a:cubicBezTo>
                    <a:cubicBezTo>
                      <a:pt x="860" y="776"/>
                      <a:pt x="1054" y="661"/>
                      <a:pt x="979" y="405"/>
                    </a:cubicBezTo>
                    <a:cubicBezTo>
                      <a:pt x="945" y="372"/>
                      <a:pt x="945" y="372"/>
                      <a:pt x="945" y="338"/>
                    </a:cubicBezTo>
                    <a:cubicBezTo>
                      <a:pt x="869" y="148"/>
                      <a:pt x="609" y="0"/>
                      <a:pt x="3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41"/>
              <p:cNvSpPr/>
              <p:nvPr/>
            </p:nvSpPr>
            <p:spPr>
              <a:xfrm>
                <a:off x="6001350" y="1048100"/>
                <a:ext cx="344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53" extrusionOk="0">
                    <a:moveTo>
                      <a:pt x="705" y="0"/>
                    </a:moveTo>
                    <a:cubicBezTo>
                      <a:pt x="376" y="0"/>
                      <a:pt x="0" y="266"/>
                      <a:pt x="217" y="619"/>
                    </a:cubicBezTo>
                    <a:cubicBezTo>
                      <a:pt x="289" y="714"/>
                      <a:pt x="397" y="753"/>
                      <a:pt x="514" y="753"/>
                    </a:cubicBezTo>
                    <a:cubicBezTo>
                      <a:pt x="896" y="753"/>
                      <a:pt x="1376" y="338"/>
                      <a:pt x="990" y="81"/>
                    </a:cubicBezTo>
                    <a:cubicBezTo>
                      <a:pt x="957" y="81"/>
                      <a:pt x="957" y="81"/>
                      <a:pt x="923" y="48"/>
                    </a:cubicBezTo>
                    <a:cubicBezTo>
                      <a:pt x="859" y="15"/>
                      <a:pt x="783" y="0"/>
                      <a:pt x="7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41"/>
              <p:cNvSpPr/>
              <p:nvPr/>
            </p:nvSpPr>
            <p:spPr>
              <a:xfrm>
                <a:off x="6068375" y="1079550"/>
                <a:ext cx="347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735" extrusionOk="0">
                    <a:moveTo>
                      <a:pt x="746" y="1"/>
                    </a:moveTo>
                    <a:cubicBezTo>
                      <a:pt x="410" y="1"/>
                      <a:pt x="0" y="267"/>
                      <a:pt x="225" y="604"/>
                    </a:cubicBezTo>
                    <a:cubicBezTo>
                      <a:pt x="294" y="696"/>
                      <a:pt x="398" y="734"/>
                      <a:pt x="511" y="734"/>
                    </a:cubicBezTo>
                    <a:cubicBezTo>
                      <a:pt x="895" y="734"/>
                      <a:pt x="1387" y="300"/>
                      <a:pt x="998" y="67"/>
                    </a:cubicBezTo>
                    <a:lnTo>
                      <a:pt x="931" y="33"/>
                    </a:lnTo>
                    <a:cubicBezTo>
                      <a:pt x="876" y="11"/>
                      <a:pt x="812" y="1"/>
                      <a:pt x="74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41"/>
              <p:cNvSpPr/>
              <p:nvPr/>
            </p:nvSpPr>
            <p:spPr>
              <a:xfrm>
                <a:off x="6186175" y="987875"/>
                <a:ext cx="254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20" extrusionOk="0">
                    <a:moveTo>
                      <a:pt x="271" y="1"/>
                    </a:moveTo>
                    <a:cubicBezTo>
                      <a:pt x="169" y="1"/>
                      <a:pt x="85" y="59"/>
                      <a:pt x="50" y="205"/>
                    </a:cubicBezTo>
                    <a:lnTo>
                      <a:pt x="50" y="272"/>
                    </a:lnTo>
                    <a:cubicBezTo>
                      <a:pt x="0" y="549"/>
                      <a:pt x="251" y="919"/>
                      <a:pt x="521" y="919"/>
                    </a:cubicBezTo>
                    <a:cubicBezTo>
                      <a:pt x="612" y="919"/>
                      <a:pt x="705" y="878"/>
                      <a:pt x="790" y="776"/>
                    </a:cubicBezTo>
                    <a:cubicBezTo>
                      <a:pt x="1015" y="501"/>
                      <a:pt x="568" y="1"/>
                      <a:pt x="2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41"/>
              <p:cNvSpPr/>
              <p:nvPr/>
            </p:nvSpPr>
            <p:spPr>
              <a:xfrm>
                <a:off x="5955925" y="10259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79" y="0"/>
                    </a:moveTo>
                    <a:cubicBezTo>
                      <a:pt x="479" y="0"/>
                      <a:pt x="0" y="717"/>
                      <a:pt x="522" y="833"/>
                    </a:cubicBezTo>
                    <a:lnTo>
                      <a:pt x="589" y="833"/>
                    </a:lnTo>
                    <a:cubicBezTo>
                      <a:pt x="601" y="834"/>
                      <a:pt x="613" y="834"/>
                      <a:pt x="625" y="834"/>
                    </a:cubicBezTo>
                    <a:cubicBezTo>
                      <a:pt x="990" y="834"/>
                      <a:pt x="1450" y="353"/>
                      <a:pt x="1060" y="60"/>
                    </a:cubicBezTo>
                    <a:cubicBezTo>
                      <a:pt x="1005" y="18"/>
                      <a:pt x="943" y="0"/>
                      <a:pt x="87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41"/>
              <p:cNvSpPr/>
              <p:nvPr/>
            </p:nvSpPr>
            <p:spPr>
              <a:xfrm>
                <a:off x="6041525" y="1074250"/>
                <a:ext cx="253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5" extrusionOk="0">
                    <a:moveTo>
                      <a:pt x="478" y="1"/>
                    </a:moveTo>
                    <a:cubicBezTo>
                      <a:pt x="389" y="1"/>
                      <a:pt x="300" y="43"/>
                      <a:pt x="224" y="144"/>
                    </a:cubicBezTo>
                    <a:cubicBezTo>
                      <a:pt x="0" y="442"/>
                      <a:pt x="438" y="924"/>
                      <a:pt x="736" y="924"/>
                    </a:cubicBezTo>
                    <a:cubicBezTo>
                      <a:pt x="841" y="924"/>
                      <a:pt x="928" y="864"/>
                      <a:pt x="963" y="716"/>
                    </a:cubicBezTo>
                    <a:cubicBezTo>
                      <a:pt x="963" y="682"/>
                      <a:pt x="963" y="648"/>
                      <a:pt x="963" y="648"/>
                    </a:cubicBezTo>
                    <a:cubicBezTo>
                      <a:pt x="1013" y="372"/>
                      <a:pt x="744" y="1"/>
                      <a:pt x="47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41"/>
              <p:cNvSpPr/>
              <p:nvPr/>
            </p:nvSpPr>
            <p:spPr>
              <a:xfrm>
                <a:off x="6114625" y="1188725"/>
                <a:ext cx="35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35" extrusionOk="0">
                    <a:moveTo>
                      <a:pt x="795" y="0"/>
                    </a:moveTo>
                    <a:cubicBezTo>
                      <a:pt x="431" y="0"/>
                      <a:pt x="1" y="514"/>
                      <a:pt x="392" y="775"/>
                    </a:cubicBezTo>
                    <a:cubicBezTo>
                      <a:pt x="442" y="816"/>
                      <a:pt x="500" y="834"/>
                      <a:pt x="560" y="834"/>
                    </a:cubicBezTo>
                    <a:cubicBezTo>
                      <a:pt x="939" y="834"/>
                      <a:pt x="1418" y="118"/>
                      <a:pt x="896" y="2"/>
                    </a:cubicBezTo>
                    <a:lnTo>
                      <a:pt x="829" y="2"/>
                    </a:lnTo>
                    <a:cubicBezTo>
                      <a:pt x="817" y="1"/>
                      <a:pt x="806" y="0"/>
                      <a:pt x="79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41"/>
              <p:cNvSpPr/>
              <p:nvPr/>
            </p:nvSpPr>
            <p:spPr>
              <a:xfrm>
                <a:off x="6094025" y="146415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0"/>
                    </a:moveTo>
                    <a:cubicBezTo>
                      <a:pt x="319" y="0"/>
                      <a:pt x="241" y="42"/>
                      <a:pt x="174" y="143"/>
                    </a:cubicBezTo>
                    <a:cubicBezTo>
                      <a:pt x="174" y="143"/>
                      <a:pt x="174" y="176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0"/>
                      <a:pt x="712" y="916"/>
                    </a:cubicBezTo>
                    <a:cubicBezTo>
                      <a:pt x="1034" y="673"/>
                      <a:pt x="711" y="0"/>
                      <a:pt x="39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41"/>
              <p:cNvSpPr/>
              <p:nvPr/>
            </p:nvSpPr>
            <p:spPr>
              <a:xfrm>
                <a:off x="6041975" y="957925"/>
                <a:ext cx="257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5" extrusionOk="0">
                    <a:moveTo>
                      <a:pt x="394" y="0"/>
                    </a:moveTo>
                    <a:cubicBezTo>
                      <a:pt x="314" y="0"/>
                      <a:pt x="235" y="47"/>
                      <a:pt x="172" y="159"/>
                    </a:cubicBezTo>
                    <a:lnTo>
                      <a:pt x="138" y="193"/>
                    </a:lnTo>
                    <a:cubicBezTo>
                      <a:pt x="0" y="470"/>
                      <a:pt x="204" y="975"/>
                      <a:pt x="506" y="975"/>
                    </a:cubicBezTo>
                    <a:cubicBezTo>
                      <a:pt x="570" y="975"/>
                      <a:pt x="639" y="952"/>
                      <a:pt x="710" y="899"/>
                    </a:cubicBezTo>
                    <a:cubicBezTo>
                      <a:pt x="1029" y="659"/>
                      <a:pt x="696" y="0"/>
                      <a:pt x="3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41"/>
              <p:cNvSpPr/>
              <p:nvPr/>
            </p:nvSpPr>
            <p:spPr>
              <a:xfrm>
                <a:off x="5945000" y="1269525"/>
                <a:ext cx="359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10" extrusionOk="0">
                    <a:moveTo>
                      <a:pt x="878" y="0"/>
                    </a:moveTo>
                    <a:cubicBezTo>
                      <a:pt x="494" y="0"/>
                      <a:pt x="0" y="659"/>
                      <a:pt x="489" y="803"/>
                    </a:cubicBezTo>
                    <a:lnTo>
                      <a:pt x="556" y="803"/>
                    </a:lnTo>
                    <a:cubicBezTo>
                      <a:pt x="580" y="807"/>
                      <a:pt x="605" y="809"/>
                      <a:pt x="630" y="809"/>
                    </a:cubicBezTo>
                    <a:cubicBezTo>
                      <a:pt x="992" y="809"/>
                      <a:pt x="1437" y="377"/>
                      <a:pt x="1060" y="63"/>
                    </a:cubicBezTo>
                    <a:cubicBezTo>
                      <a:pt x="1006" y="19"/>
                      <a:pt x="944" y="0"/>
                      <a:pt x="8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41"/>
              <p:cNvSpPr/>
              <p:nvPr/>
            </p:nvSpPr>
            <p:spPr>
              <a:xfrm>
                <a:off x="6124775" y="1292725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476" y="0"/>
                    </a:moveTo>
                    <a:cubicBezTo>
                      <a:pt x="386" y="0"/>
                      <a:pt x="297" y="42"/>
                      <a:pt x="221" y="143"/>
                    </a:cubicBezTo>
                    <a:cubicBezTo>
                      <a:pt x="0" y="438"/>
                      <a:pt x="441" y="910"/>
                      <a:pt x="748" y="910"/>
                    </a:cubicBezTo>
                    <a:cubicBezTo>
                      <a:pt x="862" y="910"/>
                      <a:pt x="958" y="845"/>
                      <a:pt x="994" y="681"/>
                    </a:cubicBezTo>
                    <a:cubicBezTo>
                      <a:pt x="994" y="681"/>
                      <a:pt x="994" y="648"/>
                      <a:pt x="994" y="648"/>
                    </a:cubicBezTo>
                    <a:cubicBezTo>
                      <a:pt x="1019" y="371"/>
                      <a:pt x="743" y="0"/>
                      <a:pt x="47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41"/>
              <p:cNvSpPr/>
              <p:nvPr/>
            </p:nvSpPr>
            <p:spPr>
              <a:xfrm>
                <a:off x="6094475" y="1094600"/>
                <a:ext cx="36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804" extrusionOk="0">
                    <a:moveTo>
                      <a:pt x="859" y="1"/>
                    </a:moveTo>
                    <a:cubicBezTo>
                      <a:pt x="492" y="1"/>
                      <a:pt x="1" y="482"/>
                      <a:pt x="391" y="742"/>
                    </a:cubicBezTo>
                    <a:cubicBezTo>
                      <a:pt x="448" y="785"/>
                      <a:pt x="512" y="803"/>
                      <a:pt x="578" y="803"/>
                    </a:cubicBezTo>
                    <a:cubicBezTo>
                      <a:pt x="977" y="803"/>
                      <a:pt x="1453" y="118"/>
                      <a:pt x="962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41"/>
              <p:cNvSpPr/>
              <p:nvPr/>
            </p:nvSpPr>
            <p:spPr>
              <a:xfrm>
                <a:off x="6097750" y="1201725"/>
                <a:ext cx="248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0" extrusionOk="0">
                    <a:moveTo>
                      <a:pt x="257" y="0"/>
                    </a:moveTo>
                    <a:cubicBezTo>
                      <a:pt x="145" y="0"/>
                      <a:pt x="53" y="63"/>
                      <a:pt x="25" y="221"/>
                    </a:cubicBezTo>
                    <a:cubicBezTo>
                      <a:pt x="25" y="255"/>
                      <a:pt x="25" y="255"/>
                      <a:pt x="25" y="288"/>
                    </a:cubicBezTo>
                    <a:cubicBezTo>
                      <a:pt x="0" y="557"/>
                      <a:pt x="279" y="880"/>
                      <a:pt x="536" y="880"/>
                    </a:cubicBezTo>
                    <a:cubicBezTo>
                      <a:pt x="632" y="880"/>
                      <a:pt x="725" y="835"/>
                      <a:pt x="798" y="725"/>
                    </a:cubicBezTo>
                    <a:cubicBezTo>
                      <a:pt x="992" y="433"/>
                      <a:pt x="553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41"/>
              <p:cNvSpPr/>
              <p:nvPr/>
            </p:nvSpPr>
            <p:spPr>
              <a:xfrm>
                <a:off x="5988500" y="1298350"/>
                <a:ext cx="254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08" extrusionOk="0">
                    <a:moveTo>
                      <a:pt x="262" y="1"/>
                    </a:moveTo>
                    <a:cubicBezTo>
                      <a:pt x="147" y="1"/>
                      <a:pt x="53" y="64"/>
                      <a:pt x="26" y="221"/>
                    </a:cubicBezTo>
                    <a:cubicBezTo>
                      <a:pt x="26" y="255"/>
                      <a:pt x="26" y="288"/>
                      <a:pt x="26" y="288"/>
                    </a:cubicBezTo>
                    <a:cubicBezTo>
                      <a:pt x="1" y="561"/>
                      <a:pt x="288" y="908"/>
                      <a:pt x="548" y="908"/>
                    </a:cubicBezTo>
                    <a:cubicBezTo>
                      <a:pt x="640" y="908"/>
                      <a:pt x="728" y="864"/>
                      <a:pt x="799" y="759"/>
                    </a:cubicBezTo>
                    <a:cubicBezTo>
                      <a:pt x="1018" y="442"/>
                      <a:pt x="565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41"/>
              <p:cNvSpPr/>
              <p:nvPr/>
            </p:nvSpPr>
            <p:spPr>
              <a:xfrm>
                <a:off x="6125950" y="1041600"/>
                <a:ext cx="259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7" extrusionOk="0">
                    <a:moveTo>
                      <a:pt x="392" y="0"/>
                    </a:moveTo>
                    <a:cubicBezTo>
                      <a:pt x="315" y="0"/>
                      <a:pt x="239" y="41"/>
                      <a:pt x="174" y="139"/>
                    </a:cubicBezTo>
                    <a:cubicBezTo>
                      <a:pt x="174" y="173"/>
                      <a:pt x="140" y="173"/>
                      <a:pt x="140" y="207"/>
                    </a:cubicBezTo>
                    <a:cubicBezTo>
                      <a:pt x="0" y="487"/>
                      <a:pt x="187" y="977"/>
                      <a:pt x="506" y="977"/>
                    </a:cubicBezTo>
                    <a:cubicBezTo>
                      <a:pt x="570" y="977"/>
                      <a:pt x="639" y="957"/>
                      <a:pt x="712" y="912"/>
                    </a:cubicBezTo>
                    <a:cubicBezTo>
                      <a:pt x="1036" y="696"/>
                      <a:pt x="708" y="0"/>
                      <a:pt x="39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41"/>
              <p:cNvSpPr/>
              <p:nvPr/>
            </p:nvSpPr>
            <p:spPr>
              <a:xfrm>
                <a:off x="5992350" y="118940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84" y="0"/>
                    </a:moveTo>
                    <a:cubicBezTo>
                      <a:pt x="308" y="0"/>
                      <a:pt x="234" y="42"/>
                      <a:pt x="174" y="143"/>
                    </a:cubicBezTo>
                    <a:cubicBezTo>
                      <a:pt x="141" y="176"/>
                      <a:pt x="141" y="176"/>
                      <a:pt x="141" y="210"/>
                    </a:cubicBezTo>
                    <a:cubicBezTo>
                      <a:pt x="1" y="490"/>
                      <a:pt x="211" y="980"/>
                      <a:pt x="518" y="980"/>
                    </a:cubicBezTo>
                    <a:cubicBezTo>
                      <a:pt x="579" y="980"/>
                      <a:pt x="645" y="960"/>
                      <a:pt x="712" y="916"/>
                    </a:cubicBezTo>
                    <a:cubicBezTo>
                      <a:pt x="1035" y="673"/>
                      <a:pt x="690" y="0"/>
                      <a:pt x="38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41"/>
              <p:cNvSpPr/>
              <p:nvPr/>
            </p:nvSpPr>
            <p:spPr>
              <a:xfrm>
                <a:off x="5967100" y="1143200"/>
                <a:ext cx="360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816" extrusionOk="0">
                    <a:moveTo>
                      <a:pt x="877" y="1"/>
                    </a:moveTo>
                    <a:cubicBezTo>
                      <a:pt x="475" y="1"/>
                      <a:pt x="0" y="672"/>
                      <a:pt x="512" y="814"/>
                    </a:cubicBezTo>
                    <a:lnTo>
                      <a:pt x="546" y="814"/>
                    </a:lnTo>
                    <a:cubicBezTo>
                      <a:pt x="558" y="815"/>
                      <a:pt x="571" y="816"/>
                      <a:pt x="584" y="816"/>
                    </a:cubicBezTo>
                    <a:cubicBezTo>
                      <a:pt x="951" y="816"/>
                      <a:pt x="1440" y="367"/>
                      <a:pt x="1083" y="75"/>
                    </a:cubicBezTo>
                    <a:cubicBezTo>
                      <a:pt x="1021" y="23"/>
                      <a:pt x="950" y="1"/>
                      <a:pt x="87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41"/>
              <p:cNvSpPr/>
              <p:nvPr/>
            </p:nvSpPr>
            <p:spPr>
              <a:xfrm>
                <a:off x="6059225" y="1149750"/>
                <a:ext cx="255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6" extrusionOk="0">
                    <a:moveTo>
                      <a:pt x="487" y="0"/>
                    </a:moveTo>
                    <a:cubicBezTo>
                      <a:pt x="393" y="0"/>
                      <a:pt x="301" y="44"/>
                      <a:pt x="221" y="149"/>
                    </a:cubicBezTo>
                    <a:cubicBezTo>
                      <a:pt x="1" y="443"/>
                      <a:pt x="441" y="916"/>
                      <a:pt x="748" y="916"/>
                    </a:cubicBezTo>
                    <a:cubicBezTo>
                      <a:pt x="862" y="916"/>
                      <a:pt x="958" y="851"/>
                      <a:pt x="994" y="687"/>
                    </a:cubicBezTo>
                    <a:lnTo>
                      <a:pt x="994" y="620"/>
                    </a:lnTo>
                    <a:cubicBezTo>
                      <a:pt x="1019" y="346"/>
                      <a:pt x="751" y="0"/>
                      <a:pt x="48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41"/>
              <p:cNvSpPr/>
              <p:nvPr/>
            </p:nvSpPr>
            <p:spPr>
              <a:xfrm>
                <a:off x="6095625" y="1445700"/>
                <a:ext cx="359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08" extrusionOk="0">
                    <a:moveTo>
                      <a:pt x="808" y="1"/>
                    </a:moveTo>
                    <a:cubicBezTo>
                      <a:pt x="421" y="1"/>
                      <a:pt x="0" y="462"/>
                      <a:pt x="379" y="746"/>
                    </a:cubicBezTo>
                    <a:cubicBezTo>
                      <a:pt x="436" y="789"/>
                      <a:pt x="499" y="808"/>
                      <a:pt x="565" y="808"/>
                    </a:cubicBezTo>
                    <a:cubicBezTo>
                      <a:pt x="964" y="808"/>
                      <a:pt x="1436" y="122"/>
                      <a:pt x="916" y="7"/>
                    </a:cubicBezTo>
                    <a:lnTo>
                      <a:pt x="883" y="7"/>
                    </a:lnTo>
                    <a:cubicBezTo>
                      <a:pt x="858" y="3"/>
                      <a:pt x="833" y="1"/>
                      <a:pt x="80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41"/>
              <p:cNvSpPr/>
              <p:nvPr/>
            </p:nvSpPr>
            <p:spPr>
              <a:xfrm>
                <a:off x="6002400" y="1241925"/>
                <a:ext cx="31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902" extrusionOk="0">
                    <a:moveTo>
                      <a:pt x="654" y="1"/>
                    </a:moveTo>
                    <a:cubicBezTo>
                      <a:pt x="213" y="1"/>
                      <a:pt x="0" y="901"/>
                      <a:pt x="465" y="901"/>
                    </a:cubicBezTo>
                    <a:cubicBezTo>
                      <a:pt x="480" y="901"/>
                      <a:pt x="495" y="900"/>
                      <a:pt x="512" y="898"/>
                    </a:cubicBezTo>
                    <a:lnTo>
                      <a:pt x="579" y="898"/>
                    </a:lnTo>
                    <a:cubicBezTo>
                      <a:pt x="948" y="798"/>
                      <a:pt x="1251" y="159"/>
                      <a:pt x="780" y="25"/>
                    </a:cubicBezTo>
                    <a:cubicBezTo>
                      <a:pt x="737" y="8"/>
                      <a:pt x="695" y="1"/>
                      <a:pt x="65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41"/>
              <p:cNvSpPr/>
              <p:nvPr/>
            </p:nvSpPr>
            <p:spPr>
              <a:xfrm>
                <a:off x="6074825" y="1173700"/>
                <a:ext cx="266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0" extrusionOk="0">
                    <a:moveTo>
                      <a:pt x="647" y="0"/>
                    </a:moveTo>
                    <a:cubicBezTo>
                      <a:pt x="604" y="0"/>
                      <a:pt x="557" y="10"/>
                      <a:pt x="505" y="31"/>
                    </a:cubicBezTo>
                    <a:lnTo>
                      <a:pt x="471" y="65"/>
                    </a:lnTo>
                    <a:cubicBezTo>
                      <a:pt x="135" y="233"/>
                      <a:pt x="1" y="939"/>
                      <a:pt x="505" y="939"/>
                    </a:cubicBezTo>
                    <a:cubicBezTo>
                      <a:pt x="513" y="939"/>
                      <a:pt x="521" y="939"/>
                      <a:pt x="529" y="939"/>
                    </a:cubicBezTo>
                    <a:cubicBezTo>
                      <a:pt x="1026" y="939"/>
                      <a:pt x="1065" y="0"/>
                      <a:pt x="6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41"/>
              <p:cNvSpPr/>
              <p:nvPr/>
            </p:nvSpPr>
            <p:spPr>
              <a:xfrm>
                <a:off x="6083225" y="1263050"/>
                <a:ext cx="250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5" extrusionOk="0">
                    <a:moveTo>
                      <a:pt x="254" y="1"/>
                    </a:moveTo>
                    <a:cubicBezTo>
                      <a:pt x="137" y="1"/>
                      <a:pt x="38" y="64"/>
                      <a:pt x="1" y="221"/>
                    </a:cubicBezTo>
                    <a:cubicBezTo>
                      <a:pt x="1" y="255"/>
                      <a:pt x="1" y="255"/>
                      <a:pt x="1" y="289"/>
                    </a:cubicBezTo>
                    <a:cubicBezTo>
                      <a:pt x="1" y="556"/>
                      <a:pt x="265" y="895"/>
                      <a:pt x="526" y="895"/>
                    </a:cubicBezTo>
                    <a:cubicBezTo>
                      <a:pt x="625" y="895"/>
                      <a:pt x="724" y="846"/>
                      <a:pt x="807" y="726"/>
                    </a:cubicBezTo>
                    <a:cubicBezTo>
                      <a:pt x="1002" y="434"/>
                      <a:pt x="563" y="1"/>
                      <a:pt x="25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41"/>
              <p:cNvSpPr/>
              <p:nvPr/>
            </p:nvSpPr>
            <p:spPr>
              <a:xfrm>
                <a:off x="6164550" y="964525"/>
                <a:ext cx="254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7" extrusionOk="0">
                    <a:moveTo>
                      <a:pt x="487" y="0"/>
                    </a:moveTo>
                    <a:cubicBezTo>
                      <a:pt x="381" y="0"/>
                      <a:pt x="280" y="57"/>
                      <a:pt x="210" y="198"/>
                    </a:cubicBezTo>
                    <a:cubicBezTo>
                      <a:pt x="1" y="523"/>
                      <a:pt x="417" y="896"/>
                      <a:pt x="728" y="896"/>
                    </a:cubicBezTo>
                    <a:cubicBezTo>
                      <a:pt x="867" y="896"/>
                      <a:pt x="985" y="822"/>
                      <a:pt x="1016" y="635"/>
                    </a:cubicBezTo>
                    <a:cubicBezTo>
                      <a:pt x="1016" y="601"/>
                      <a:pt x="1016" y="567"/>
                      <a:pt x="1016" y="567"/>
                    </a:cubicBezTo>
                    <a:cubicBezTo>
                      <a:pt x="1016" y="309"/>
                      <a:pt x="736" y="0"/>
                      <a:pt x="48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41"/>
              <p:cNvSpPr/>
              <p:nvPr/>
            </p:nvSpPr>
            <p:spPr>
              <a:xfrm>
                <a:off x="6088450" y="936325"/>
                <a:ext cx="250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4" extrusionOk="0">
                    <a:moveTo>
                      <a:pt x="459" y="0"/>
                    </a:moveTo>
                    <a:cubicBezTo>
                      <a:pt x="348" y="0"/>
                      <a:pt x="242" y="53"/>
                      <a:pt x="162" y="183"/>
                    </a:cubicBezTo>
                    <a:cubicBezTo>
                      <a:pt x="0" y="528"/>
                      <a:pt x="438" y="873"/>
                      <a:pt x="741" y="873"/>
                    </a:cubicBezTo>
                    <a:cubicBezTo>
                      <a:pt x="880" y="873"/>
                      <a:pt x="991" y="800"/>
                      <a:pt x="1002" y="620"/>
                    </a:cubicBezTo>
                    <a:cubicBezTo>
                      <a:pt x="1002" y="586"/>
                      <a:pt x="1002" y="553"/>
                      <a:pt x="1002" y="553"/>
                    </a:cubicBezTo>
                    <a:cubicBezTo>
                      <a:pt x="1002" y="293"/>
                      <a:pt x="720" y="0"/>
                      <a:pt x="45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41"/>
              <p:cNvSpPr/>
              <p:nvPr/>
            </p:nvSpPr>
            <p:spPr>
              <a:xfrm>
                <a:off x="6065600" y="1390125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766" y="1"/>
                    </a:moveTo>
                    <a:cubicBezTo>
                      <a:pt x="737" y="1"/>
                      <a:pt x="706" y="4"/>
                      <a:pt x="672" y="12"/>
                    </a:cubicBezTo>
                    <a:lnTo>
                      <a:pt x="605" y="12"/>
                    </a:lnTo>
                    <a:cubicBezTo>
                      <a:pt x="269" y="112"/>
                      <a:pt x="0" y="785"/>
                      <a:pt x="504" y="885"/>
                    </a:cubicBezTo>
                    <a:cubicBezTo>
                      <a:pt x="534" y="893"/>
                      <a:pt x="563" y="896"/>
                      <a:pt x="591" y="896"/>
                    </a:cubicBezTo>
                    <a:cubicBezTo>
                      <a:pt x="1038" y="896"/>
                      <a:pt x="1221" y="1"/>
                      <a:pt x="76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41"/>
              <p:cNvSpPr/>
              <p:nvPr/>
            </p:nvSpPr>
            <p:spPr>
              <a:xfrm>
                <a:off x="6097750" y="121897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1" y="1"/>
                    </a:moveTo>
                    <a:cubicBezTo>
                      <a:pt x="178" y="1"/>
                      <a:pt x="1" y="112"/>
                      <a:pt x="58" y="371"/>
                    </a:cubicBezTo>
                    <a:lnTo>
                      <a:pt x="58" y="438"/>
                    </a:lnTo>
                    <a:cubicBezTo>
                      <a:pt x="137" y="635"/>
                      <a:pt x="399" y="797"/>
                      <a:pt x="624" y="797"/>
                    </a:cubicBezTo>
                    <a:cubicBezTo>
                      <a:pt x="783" y="797"/>
                      <a:pt x="924" y="715"/>
                      <a:pt x="966" y="506"/>
                    </a:cubicBezTo>
                    <a:cubicBezTo>
                      <a:pt x="1023" y="198"/>
                      <a:pt x="675" y="1"/>
                      <a:pt x="39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41"/>
              <p:cNvSpPr/>
              <p:nvPr/>
            </p:nvSpPr>
            <p:spPr>
              <a:xfrm>
                <a:off x="6081000" y="1017200"/>
                <a:ext cx="29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5" extrusionOk="0">
                    <a:moveTo>
                      <a:pt x="658" y="0"/>
                    </a:moveTo>
                    <a:cubicBezTo>
                      <a:pt x="171" y="0"/>
                      <a:pt x="1" y="925"/>
                      <a:pt x="467" y="925"/>
                    </a:cubicBezTo>
                    <a:cubicBezTo>
                      <a:pt x="495" y="925"/>
                      <a:pt x="527" y="921"/>
                      <a:pt x="560" y="914"/>
                    </a:cubicBezTo>
                    <a:lnTo>
                      <a:pt x="628" y="914"/>
                    </a:lnTo>
                    <a:cubicBezTo>
                      <a:pt x="964" y="779"/>
                      <a:pt x="1199" y="107"/>
                      <a:pt x="728" y="6"/>
                    </a:cubicBezTo>
                    <a:cubicBezTo>
                      <a:pt x="704" y="2"/>
                      <a:pt x="681" y="0"/>
                      <a:pt x="65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41"/>
              <p:cNvSpPr/>
              <p:nvPr/>
            </p:nvSpPr>
            <p:spPr>
              <a:xfrm>
                <a:off x="6201625" y="730850"/>
                <a:ext cx="255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9" extrusionOk="0">
                    <a:moveTo>
                      <a:pt x="378" y="1"/>
                    </a:moveTo>
                    <a:cubicBezTo>
                      <a:pt x="211" y="1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6"/>
                      <a:pt x="945" y="403"/>
                    </a:cubicBezTo>
                    <a:cubicBezTo>
                      <a:pt x="945" y="403"/>
                      <a:pt x="945" y="370"/>
                      <a:pt x="945" y="370"/>
                    </a:cubicBezTo>
                    <a:cubicBezTo>
                      <a:pt x="868" y="157"/>
                      <a:pt x="602" y="1"/>
                      <a:pt x="37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41"/>
              <p:cNvSpPr/>
              <p:nvPr/>
            </p:nvSpPr>
            <p:spPr>
              <a:xfrm>
                <a:off x="5915800" y="1255625"/>
                <a:ext cx="342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54" extrusionOk="0">
                    <a:moveTo>
                      <a:pt x="730" y="1"/>
                    </a:moveTo>
                    <a:cubicBezTo>
                      <a:pt x="393" y="1"/>
                      <a:pt x="1" y="266"/>
                      <a:pt x="245" y="619"/>
                    </a:cubicBezTo>
                    <a:cubicBezTo>
                      <a:pt x="308" y="714"/>
                      <a:pt x="410" y="753"/>
                      <a:pt x="523" y="753"/>
                    </a:cubicBezTo>
                    <a:cubicBezTo>
                      <a:pt x="890" y="753"/>
                      <a:pt x="1370" y="339"/>
                      <a:pt x="984" y="81"/>
                    </a:cubicBezTo>
                    <a:lnTo>
                      <a:pt x="951" y="48"/>
                    </a:lnTo>
                    <a:cubicBezTo>
                      <a:pt x="886" y="16"/>
                      <a:pt x="810" y="1"/>
                      <a:pt x="7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41"/>
              <p:cNvSpPr/>
              <p:nvPr/>
            </p:nvSpPr>
            <p:spPr>
              <a:xfrm>
                <a:off x="5961800" y="1347575"/>
                <a:ext cx="345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5" extrusionOk="0">
                    <a:moveTo>
                      <a:pt x="741" y="1"/>
                    </a:moveTo>
                    <a:cubicBezTo>
                      <a:pt x="405" y="1"/>
                      <a:pt x="1" y="267"/>
                      <a:pt x="253" y="605"/>
                    </a:cubicBezTo>
                    <a:cubicBezTo>
                      <a:pt x="315" y="696"/>
                      <a:pt x="413" y="734"/>
                      <a:pt x="521" y="734"/>
                    </a:cubicBezTo>
                    <a:cubicBezTo>
                      <a:pt x="890" y="734"/>
                      <a:pt x="1382" y="300"/>
                      <a:pt x="993" y="67"/>
                    </a:cubicBezTo>
                    <a:lnTo>
                      <a:pt x="926" y="33"/>
                    </a:lnTo>
                    <a:cubicBezTo>
                      <a:pt x="870" y="11"/>
                      <a:pt x="807" y="1"/>
                      <a:pt x="74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41"/>
              <p:cNvSpPr/>
              <p:nvPr/>
            </p:nvSpPr>
            <p:spPr>
              <a:xfrm>
                <a:off x="6153400" y="1299475"/>
                <a:ext cx="25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25" extrusionOk="0">
                    <a:moveTo>
                      <a:pt x="298" y="1"/>
                    </a:moveTo>
                    <a:cubicBezTo>
                      <a:pt x="188" y="1"/>
                      <a:pt x="94" y="61"/>
                      <a:pt x="51" y="210"/>
                    </a:cubicBezTo>
                    <a:lnTo>
                      <a:pt x="51" y="277"/>
                    </a:lnTo>
                    <a:cubicBezTo>
                      <a:pt x="0" y="553"/>
                      <a:pt x="270" y="924"/>
                      <a:pt x="536" y="924"/>
                    </a:cubicBezTo>
                    <a:cubicBezTo>
                      <a:pt x="625" y="924"/>
                      <a:pt x="714" y="882"/>
                      <a:pt x="790" y="781"/>
                    </a:cubicBezTo>
                    <a:cubicBezTo>
                      <a:pt x="1038" y="483"/>
                      <a:pt x="607" y="1"/>
                      <a:pt x="29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41"/>
              <p:cNvSpPr/>
              <p:nvPr/>
            </p:nvSpPr>
            <p:spPr>
              <a:xfrm>
                <a:off x="6002725" y="1183300"/>
                <a:ext cx="365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826" extrusionOk="0">
                    <a:moveTo>
                      <a:pt x="902" y="1"/>
                    </a:moveTo>
                    <a:cubicBezTo>
                      <a:pt x="499" y="1"/>
                      <a:pt x="0" y="706"/>
                      <a:pt x="499" y="824"/>
                    </a:cubicBezTo>
                    <a:lnTo>
                      <a:pt x="566" y="824"/>
                    </a:lnTo>
                    <a:cubicBezTo>
                      <a:pt x="578" y="825"/>
                      <a:pt x="590" y="825"/>
                      <a:pt x="602" y="825"/>
                    </a:cubicBezTo>
                    <a:cubicBezTo>
                      <a:pt x="969" y="825"/>
                      <a:pt x="1460" y="343"/>
                      <a:pt x="1070" y="51"/>
                    </a:cubicBezTo>
                    <a:cubicBezTo>
                      <a:pt x="1018" y="16"/>
                      <a:pt x="961" y="1"/>
                      <a:pt x="90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41"/>
              <p:cNvSpPr/>
              <p:nvPr/>
            </p:nvSpPr>
            <p:spPr>
              <a:xfrm>
                <a:off x="6060900" y="1194750"/>
                <a:ext cx="246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7" extrusionOk="0">
                    <a:moveTo>
                      <a:pt x="471" y="1"/>
                    </a:moveTo>
                    <a:cubicBezTo>
                      <a:pt x="381" y="1"/>
                      <a:pt x="293" y="48"/>
                      <a:pt x="222" y="164"/>
                    </a:cubicBezTo>
                    <a:cubicBezTo>
                      <a:pt x="0" y="459"/>
                      <a:pt x="427" y="916"/>
                      <a:pt x="724" y="916"/>
                    </a:cubicBezTo>
                    <a:cubicBezTo>
                      <a:pt x="833" y="916"/>
                      <a:pt x="925" y="855"/>
                      <a:pt x="961" y="702"/>
                    </a:cubicBezTo>
                    <a:lnTo>
                      <a:pt x="961" y="634"/>
                    </a:lnTo>
                    <a:cubicBezTo>
                      <a:pt x="986" y="363"/>
                      <a:pt x="720" y="1"/>
                      <a:pt x="4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41"/>
              <p:cNvSpPr/>
              <p:nvPr/>
            </p:nvSpPr>
            <p:spPr>
              <a:xfrm>
                <a:off x="6147400" y="831625"/>
                <a:ext cx="357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3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6" y="808"/>
                      <a:pt x="504" y="823"/>
                      <a:pt x="562" y="823"/>
                    </a:cubicBezTo>
                    <a:cubicBezTo>
                      <a:pt x="976" y="823"/>
                      <a:pt x="1430" y="90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41"/>
              <p:cNvSpPr/>
              <p:nvPr/>
            </p:nvSpPr>
            <p:spPr>
              <a:xfrm>
                <a:off x="6057050" y="121627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1"/>
                    </a:moveTo>
                    <a:cubicBezTo>
                      <a:pt x="319" y="1"/>
                      <a:pt x="241" y="43"/>
                      <a:pt x="174" y="143"/>
                    </a:cubicBezTo>
                    <a:cubicBezTo>
                      <a:pt x="174" y="143"/>
                      <a:pt x="140" y="177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1"/>
                      <a:pt x="712" y="916"/>
                    </a:cubicBezTo>
                    <a:cubicBezTo>
                      <a:pt x="1035" y="674"/>
                      <a:pt x="711" y="1"/>
                      <a:pt x="3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41"/>
              <p:cNvSpPr/>
              <p:nvPr/>
            </p:nvSpPr>
            <p:spPr>
              <a:xfrm>
                <a:off x="6140925" y="1113775"/>
                <a:ext cx="258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981" extrusionOk="0">
                    <a:moveTo>
                      <a:pt x="372" y="1"/>
                    </a:moveTo>
                    <a:cubicBezTo>
                      <a:pt x="292" y="1"/>
                      <a:pt x="213" y="42"/>
                      <a:pt x="146" y="143"/>
                    </a:cubicBezTo>
                    <a:cubicBezTo>
                      <a:pt x="146" y="176"/>
                      <a:pt x="146" y="210"/>
                      <a:pt x="113" y="210"/>
                    </a:cubicBezTo>
                    <a:cubicBezTo>
                      <a:pt x="1" y="490"/>
                      <a:pt x="192" y="980"/>
                      <a:pt x="492" y="980"/>
                    </a:cubicBezTo>
                    <a:cubicBezTo>
                      <a:pt x="552" y="980"/>
                      <a:pt x="617" y="961"/>
                      <a:pt x="684" y="916"/>
                    </a:cubicBezTo>
                    <a:cubicBezTo>
                      <a:pt x="1034" y="674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41"/>
              <p:cNvSpPr/>
              <p:nvPr/>
            </p:nvSpPr>
            <p:spPr>
              <a:xfrm>
                <a:off x="6020925" y="1281800"/>
                <a:ext cx="35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18" extrusionOk="0">
                    <a:moveTo>
                      <a:pt x="869" y="0"/>
                    </a:moveTo>
                    <a:cubicBezTo>
                      <a:pt x="468" y="0"/>
                      <a:pt x="1" y="646"/>
                      <a:pt x="510" y="816"/>
                    </a:cubicBezTo>
                    <a:lnTo>
                      <a:pt x="544" y="816"/>
                    </a:lnTo>
                    <a:cubicBezTo>
                      <a:pt x="556" y="817"/>
                      <a:pt x="569" y="817"/>
                      <a:pt x="582" y="817"/>
                    </a:cubicBezTo>
                    <a:cubicBezTo>
                      <a:pt x="949" y="817"/>
                      <a:pt x="1438" y="368"/>
                      <a:pt x="1081" y="76"/>
                    </a:cubicBezTo>
                    <a:cubicBezTo>
                      <a:pt x="1017" y="23"/>
                      <a:pt x="944" y="0"/>
                      <a:pt x="86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41"/>
              <p:cNvSpPr/>
              <p:nvPr/>
            </p:nvSpPr>
            <p:spPr>
              <a:xfrm>
                <a:off x="6119700" y="1122025"/>
                <a:ext cx="255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02" extrusionOk="0">
                    <a:moveTo>
                      <a:pt x="488" y="0"/>
                    </a:moveTo>
                    <a:cubicBezTo>
                      <a:pt x="394" y="0"/>
                      <a:pt x="301" y="43"/>
                      <a:pt x="222" y="149"/>
                    </a:cubicBezTo>
                    <a:cubicBezTo>
                      <a:pt x="1" y="444"/>
                      <a:pt x="446" y="901"/>
                      <a:pt x="753" y="901"/>
                    </a:cubicBezTo>
                    <a:cubicBezTo>
                      <a:pt x="865" y="901"/>
                      <a:pt x="959" y="840"/>
                      <a:pt x="995" y="687"/>
                    </a:cubicBezTo>
                    <a:lnTo>
                      <a:pt x="995" y="619"/>
                    </a:lnTo>
                    <a:cubicBezTo>
                      <a:pt x="1020" y="346"/>
                      <a:pt x="752" y="0"/>
                      <a:pt x="48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41"/>
              <p:cNvSpPr/>
              <p:nvPr/>
            </p:nvSpPr>
            <p:spPr>
              <a:xfrm>
                <a:off x="6042375" y="1081175"/>
                <a:ext cx="357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3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1" y="808"/>
                      <a:pt x="496" y="823"/>
                      <a:pt x="553" y="823"/>
                    </a:cubicBezTo>
                    <a:cubicBezTo>
                      <a:pt x="950" y="823"/>
                      <a:pt x="1429" y="90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41"/>
              <p:cNvSpPr/>
              <p:nvPr/>
            </p:nvSpPr>
            <p:spPr>
              <a:xfrm>
                <a:off x="6058025" y="922950"/>
                <a:ext cx="25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21" extrusionOk="0">
                    <a:moveTo>
                      <a:pt x="279" y="0"/>
                    </a:moveTo>
                    <a:cubicBezTo>
                      <a:pt x="150" y="0"/>
                      <a:pt x="40" y="71"/>
                      <a:pt x="1" y="247"/>
                    </a:cubicBezTo>
                    <a:cubicBezTo>
                      <a:pt x="1" y="281"/>
                      <a:pt x="1" y="281"/>
                      <a:pt x="1" y="315"/>
                    </a:cubicBezTo>
                    <a:cubicBezTo>
                      <a:pt x="1" y="583"/>
                      <a:pt x="265" y="921"/>
                      <a:pt x="513" y="921"/>
                    </a:cubicBezTo>
                    <a:cubicBezTo>
                      <a:pt x="608" y="921"/>
                      <a:pt x="700" y="872"/>
                      <a:pt x="774" y="752"/>
                    </a:cubicBezTo>
                    <a:cubicBezTo>
                      <a:pt x="1012" y="418"/>
                      <a:pt x="592" y="0"/>
                      <a:pt x="27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41"/>
              <p:cNvSpPr/>
              <p:nvPr/>
            </p:nvSpPr>
            <p:spPr>
              <a:xfrm>
                <a:off x="6037250" y="12163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268" y="1"/>
                    </a:moveTo>
                    <a:cubicBezTo>
                      <a:pt x="151" y="1"/>
                      <a:pt x="54" y="70"/>
                      <a:pt x="25" y="242"/>
                    </a:cubicBezTo>
                    <a:lnTo>
                      <a:pt x="25" y="276"/>
                    </a:lnTo>
                    <a:cubicBezTo>
                      <a:pt x="0" y="549"/>
                      <a:pt x="287" y="895"/>
                      <a:pt x="547" y="895"/>
                    </a:cubicBezTo>
                    <a:cubicBezTo>
                      <a:pt x="639" y="895"/>
                      <a:pt x="728" y="851"/>
                      <a:pt x="798" y="746"/>
                    </a:cubicBezTo>
                    <a:cubicBezTo>
                      <a:pt x="990" y="434"/>
                      <a:pt x="564" y="1"/>
                      <a:pt x="26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41"/>
              <p:cNvSpPr/>
              <p:nvPr/>
            </p:nvSpPr>
            <p:spPr>
              <a:xfrm>
                <a:off x="6089825" y="1157550"/>
                <a:ext cx="257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7" extrusionOk="0">
                    <a:moveTo>
                      <a:pt x="379" y="0"/>
                    </a:moveTo>
                    <a:cubicBezTo>
                      <a:pt x="304" y="0"/>
                      <a:pt x="233" y="41"/>
                      <a:pt x="174" y="139"/>
                    </a:cubicBezTo>
                    <a:lnTo>
                      <a:pt x="140" y="207"/>
                    </a:lnTo>
                    <a:cubicBezTo>
                      <a:pt x="0" y="487"/>
                      <a:pt x="187" y="977"/>
                      <a:pt x="486" y="977"/>
                    </a:cubicBezTo>
                    <a:cubicBezTo>
                      <a:pt x="546" y="977"/>
                      <a:pt x="611" y="957"/>
                      <a:pt x="678" y="912"/>
                    </a:cubicBezTo>
                    <a:cubicBezTo>
                      <a:pt x="1030" y="696"/>
                      <a:pt x="684" y="0"/>
                      <a:pt x="37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41"/>
              <p:cNvSpPr/>
              <p:nvPr/>
            </p:nvSpPr>
            <p:spPr>
              <a:xfrm>
                <a:off x="5980450" y="1065050"/>
                <a:ext cx="251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80" extrusionOk="0">
                    <a:moveTo>
                      <a:pt x="356" y="0"/>
                    </a:moveTo>
                    <a:cubicBezTo>
                      <a:pt x="280" y="0"/>
                      <a:pt x="206" y="42"/>
                      <a:pt x="146" y="143"/>
                    </a:cubicBezTo>
                    <a:cubicBezTo>
                      <a:pt x="146" y="176"/>
                      <a:pt x="112" y="176"/>
                      <a:pt x="112" y="210"/>
                    </a:cubicBezTo>
                    <a:cubicBezTo>
                      <a:pt x="0" y="490"/>
                      <a:pt x="192" y="980"/>
                      <a:pt x="492" y="980"/>
                    </a:cubicBezTo>
                    <a:cubicBezTo>
                      <a:pt x="552" y="980"/>
                      <a:pt x="617" y="960"/>
                      <a:pt x="684" y="916"/>
                    </a:cubicBezTo>
                    <a:cubicBezTo>
                      <a:pt x="1007" y="673"/>
                      <a:pt x="662" y="0"/>
                      <a:pt x="3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41"/>
              <p:cNvSpPr/>
              <p:nvPr/>
            </p:nvSpPr>
            <p:spPr>
              <a:xfrm>
                <a:off x="6075225" y="1340925"/>
                <a:ext cx="360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10" extrusionOk="0">
                    <a:moveTo>
                      <a:pt x="900" y="1"/>
                    </a:moveTo>
                    <a:cubicBezTo>
                      <a:pt x="494" y="1"/>
                      <a:pt x="1" y="660"/>
                      <a:pt x="489" y="803"/>
                    </a:cubicBezTo>
                    <a:lnTo>
                      <a:pt x="556" y="803"/>
                    </a:lnTo>
                    <a:cubicBezTo>
                      <a:pt x="580" y="808"/>
                      <a:pt x="605" y="810"/>
                      <a:pt x="630" y="810"/>
                    </a:cubicBezTo>
                    <a:cubicBezTo>
                      <a:pt x="992" y="810"/>
                      <a:pt x="1439" y="378"/>
                      <a:pt x="1094" y="64"/>
                    </a:cubicBezTo>
                    <a:cubicBezTo>
                      <a:pt x="1035" y="20"/>
                      <a:pt x="969" y="1"/>
                      <a:pt x="90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41"/>
              <p:cNvSpPr/>
              <p:nvPr/>
            </p:nvSpPr>
            <p:spPr>
              <a:xfrm>
                <a:off x="6097875" y="9791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472" y="1"/>
                    </a:moveTo>
                    <a:cubicBezTo>
                      <a:pt x="380" y="1"/>
                      <a:pt x="292" y="44"/>
                      <a:pt x="221" y="149"/>
                    </a:cubicBezTo>
                    <a:cubicBezTo>
                      <a:pt x="0" y="445"/>
                      <a:pt x="427" y="902"/>
                      <a:pt x="724" y="902"/>
                    </a:cubicBezTo>
                    <a:cubicBezTo>
                      <a:pt x="833" y="902"/>
                      <a:pt x="925" y="840"/>
                      <a:pt x="961" y="687"/>
                    </a:cubicBezTo>
                    <a:cubicBezTo>
                      <a:pt x="961" y="654"/>
                      <a:pt x="961" y="620"/>
                      <a:pt x="961" y="620"/>
                    </a:cubicBezTo>
                    <a:cubicBezTo>
                      <a:pt x="1010" y="347"/>
                      <a:pt x="730" y="1"/>
                      <a:pt x="4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41"/>
              <p:cNvSpPr/>
              <p:nvPr/>
            </p:nvSpPr>
            <p:spPr>
              <a:xfrm>
                <a:off x="5980500" y="1100375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780" y="1"/>
                    </a:moveTo>
                    <a:cubicBezTo>
                      <a:pt x="422" y="1"/>
                      <a:pt x="1" y="462"/>
                      <a:pt x="379" y="746"/>
                    </a:cubicBezTo>
                    <a:cubicBezTo>
                      <a:pt x="436" y="789"/>
                      <a:pt x="500" y="807"/>
                      <a:pt x="566" y="807"/>
                    </a:cubicBezTo>
                    <a:cubicBezTo>
                      <a:pt x="965" y="807"/>
                      <a:pt x="1436" y="122"/>
                      <a:pt x="917" y="7"/>
                    </a:cubicBezTo>
                    <a:lnTo>
                      <a:pt x="850" y="7"/>
                    </a:lnTo>
                    <a:cubicBezTo>
                      <a:pt x="827" y="3"/>
                      <a:pt x="804" y="1"/>
                      <a:pt x="78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41"/>
              <p:cNvSpPr/>
              <p:nvPr/>
            </p:nvSpPr>
            <p:spPr>
              <a:xfrm>
                <a:off x="6065225" y="1003475"/>
                <a:ext cx="314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95" extrusionOk="0">
                    <a:moveTo>
                      <a:pt x="645" y="0"/>
                    </a:moveTo>
                    <a:cubicBezTo>
                      <a:pt x="198" y="0"/>
                      <a:pt x="1" y="894"/>
                      <a:pt x="471" y="894"/>
                    </a:cubicBezTo>
                    <a:cubicBezTo>
                      <a:pt x="486" y="894"/>
                      <a:pt x="502" y="893"/>
                      <a:pt x="519" y="891"/>
                    </a:cubicBezTo>
                    <a:lnTo>
                      <a:pt x="586" y="891"/>
                    </a:lnTo>
                    <a:cubicBezTo>
                      <a:pt x="923" y="824"/>
                      <a:pt x="1259" y="152"/>
                      <a:pt x="754" y="18"/>
                    </a:cubicBezTo>
                    <a:cubicBezTo>
                      <a:pt x="717" y="6"/>
                      <a:pt x="680" y="0"/>
                      <a:pt x="64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41"/>
              <p:cNvSpPr/>
              <p:nvPr/>
            </p:nvSpPr>
            <p:spPr>
              <a:xfrm>
                <a:off x="6161375" y="1177050"/>
                <a:ext cx="259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940" extrusionOk="0">
                    <a:moveTo>
                      <a:pt x="639" y="1"/>
                    </a:moveTo>
                    <a:cubicBezTo>
                      <a:pt x="598" y="1"/>
                      <a:pt x="554" y="10"/>
                      <a:pt x="505" y="32"/>
                    </a:cubicBezTo>
                    <a:lnTo>
                      <a:pt x="437" y="65"/>
                    </a:lnTo>
                    <a:cubicBezTo>
                      <a:pt x="135" y="233"/>
                      <a:pt x="0" y="939"/>
                      <a:pt x="505" y="939"/>
                    </a:cubicBezTo>
                    <a:cubicBezTo>
                      <a:pt x="513" y="940"/>
                      <a:pt x="521" y="940"/>
                      <a:pt x="528" y="940"/>
                    </a:cubicBezTo>
                    <a:cubicBezTo>
                      <a:pt x="1024" y="940"/>
                      <a:pt x="1037" y="1"/>
                      <a:pt x="63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41"/>
              <p:cNvSpPr/>
              <p:nvPr/>
            </p:nvSpPr>
            <p:spPr>
              <a:xfrm>
                <a:off x="6029700" y="1230750"/>
                <a:ext cx="24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6" extrusionOk="0">
                    <a:moveTo>
                      <a:pt x="260" y="1"/>
                    </a:moveTo>
                    <a:cubicBezTo>
                      <a:pt x="146" y="1"/>
                      <a:pt x="53" y="68"/>
                      <a:pt x="25" y="236"/>
                    </a:cubicBezTo>
                    <a:cubicBezTo>
                      <a:pt x="25" y="236"/>
                      <a:pt x="25" y="270"/>
                      <a:pt x="25" y="303"/>
                    </a:cubicBezTo>
                    <a:cubicBezTo>
                      <a:pt x="0" y="573"/>
                      <a:pt x="278" y="895"/>
                      <a:pt x="535" y="895"/>
                    </a:cubicBezTo>
                    <a:cubicBezTo>
                      <a:pt x="631" y="895"/>
                      <a:pt x="724" y="850"/>
                      <a:pt x="798" y="740"/>
                    </a:cubicBezTo>
                    <a:cubicBezTo>
                      <a:pt x="992" y="449"/>
                      <a:pt x="556" y="1"/>
                      <a:pt x="26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4" name="Google Shape;6444;p41"/>
              <p:cNvSpPr/>
              <p:nvPr/>
            </p:nvSpPr>
            <p:spPr>
              <a:xfrm>
                <a:off x="6119750" y="1222175"/>
                <a:ext cx="256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93" extrusionOk="0">
                    <a:moveTo>
                      <a:pt x="471" y="0"/>
                    </a:moveTo>
                    <a:cubicBezTo>
                      <a:pt x="365" y="0"/>
                      <a:pt x="264" y="51"/>
                      <a:pt x="187" y="176"/>
                    </a:cubicBezTo>
                    <a:cubicBezTo>
                      <a:pt x="0" y="526"/>
                      <a:pt x="445" y="892"/>
                      <a:pt x="757" y="892"/>
                    </a:cubicBezTo>
                    <a:cubicBezTo>
                      <a:pt x="895" y="892"/>
                      <a:pt x="1006" y="821"/>
                      <a:pt x="1027" y="646"/>
                    </a:cubicBezTo>
                    <a:cubicBezTo>
                      <a:pt x="1027" y="613"/>
                      <a:pt x="1027" y="579"/>
                      <a:pt x="1027" y="579"/>
                    </a:cubicBezTo>
                    <a:cubicBezTo>
                      <a:pt x="1027" y="315"/>
                      <a:pt x="736" y="0"/>
                      <a:pt x="4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5" name="Google Shape;6445;p41"/>
              <p:cNvSpPr/>
              <p:nvPr/>
            </p:nvSpPr>
            <p:spPr>
              <a:xfrm>
                <a:off x="6092700" y="885725"/>
                <a:ext cx="250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71" extrusionOk="0">
                    <a:moveTo>
                      <a:pt x="471" y="0"/>
                    </a:moveTo>
                    <a:cubicBezTo>
                      <a:pt x="355" y="0"/>
                      <a:pt x="243" y="55"/>
                      <a:pt x="160" y="190"/>
                    </a:cubicBezTo>
                    <a:cubicBezTo>
                      <a:pt x="1" y="530"/>
                      <a:pt x="423" y="870"/>
                      <a:pt x="725" y="870"/>
                    </a:cubicBezTo>
                    <a:cubicBezTo>
                      <a:pt x="871" y="870"/>
                      <a:pt x="989" y="791"/>
                      <a:pt x="1000" y="594"/>
                    </a:cubicBezTo>
                    <a:lnTo>
                      <a:pt x="1000" y="527"/>
                    </a:lnTo>
                    <a:cubicBezTo>
                      <a:pt x="1000" y="271"/>
                      <a:pt x="728" y="0"/>
                      <a:pt x="47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6" name="Google Shape;6446;p41"/>
              <p:cNvSpPr/>
              <p:nvPr/>
            </p:nvSpPr>
            <p:spPr>
              <a:xfrm>
                <a:off x="6026950" y="1173475"/>
                <a:ext cx="306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926" extrusionOk="0">
                    <a:moveTo>
                      <a:pt x="745" y="0"/>
                    </a:moveTo>
                    <a:cubicBezTo>
                      <a:pt x="722" y="0"/>
                      <a:pt x="698" y="2"/>
                      <a:pt x="672" y="7"/>
                    </a:cubicBezTo>
                    <a:lnTo>
                      <a:pt x="605" y="7"/>
                    </a:lnTo>
                    <a:cubicBezTo>
                      <a:pt x="269" y="141"/>
                      <a:pt x="0" y="813"/>
                      <a:pt x="504" y="914"/>
                    </a:cubicBezTo>
                    <a:cubicBezTo>
                      <a:pt x="534" y="922"/>
                      <a:pt x="563" y="925"/>
                      <a:pt x="591" y="925"/>
                    </a:cubicBezTo>
                    <a:cubicBezTo>
                      <a:pt x="1044" y="925"/>
                      <a:pt x="1227" y="0"/>
                      <a:pt x="74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7" name="Google Shape;6447;p41"/>
              <p:cNvSpPr/>
              <p:nvPr/>
            </p:nvSpPr>
            <p:spPr>
              <a:xfrm>
                <a:off x="6123800" y="1100875"/>
                <a:ext cx="255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3" extrusionOk="0">
                    <a:moveTo>
                      <a:pt x="398" y="0"/>
                    </a:moveTo>
                    <a:cubicBezTo>
                      <a:pt x="182" y="0"/>
                      <a:pt x="0" y="109"/>
                      <a:pt x="58" y="356"/>
                    </a:cubicBezTo>
                    <a:cubicBezTo>
                      <a:pt x="58" y="390"/>
                      <a:pt x="58" y="390"/>
                      <a:pt x="58" y="424"/>
                    </a:cubicBezTo>
                    <a:cubicBezTo>
                      <a:pt x="137" y="620"/>
                      <a:pt x="399" y="782"/>
                      <a:pt x="624" y="782"/>
                    </a:cubicBezTo>
                    <a:cubicBezTo>
                      <a:pt x="783" y="782"/>
                      <a:pt x="924" y="700"/>
                      <a:pt x="966" y="491"/>
                    </a:cubicBezTo>
                    <a:cubicBezTo>
                      <a:pt x="1023" y="186"/>
                      <a:pt x="681" y="0"/>
                      <a:pt x="39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8" name="Google Shape;6448;p41"/>
              <p:cNvSpPr/>
              <p:nvPr/>
            </p:nvSpPr>
            <p:spPr>
              <a:xfrm>
                <a:off x="6140775" y="874250"/>
                <a:ext cx="290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902" extrusionOk="0">
                    <a:moveTo>
                      <a:pt x="572" y="0"/>
                    </a:moveTo>
                    <a:cubicBezTo>
                      <a:pt x="136" y="0"/>
                      <a:pt x="0" y="901"/>
                      <a:pt x="417" y="901"/>
                    </a:cubicBezTo>
                    <a:cubicBezTo>
                      <a:pt x="449" y="901"/>
                      <a:pt x="484" y="896"/>
                      <a:pt x="522" y="885"/>
                    </a:cubicBezTo>
                    <a:lnTo>
                      <a:pt x="589" y="885"/>
                    </a:lnTo>
                    <a:cubicBezTo>
                      <a:pt x="925" y="784"/>
                      <a:pt x="1161" y="78"/>
                      <a:pt x="656" y="11"/>
                    </a:cubicBezTo>
                    <a:cubicBezTo>
                      <a:pt x="627" y="4"/>
                      <a:pt x="599" y="0"/>
                      <a:pt x="57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9" name="Google Shape;6449;p41"/>
              <p:cNvSpPr/>
              <p:nvPr/>
            </p:nvSpPr>
            <p:spPr>
              <a:xfrm>
                <a:off x="6102825" y="1302825"/>
                <a:ext cx="2560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79" extrusionOk="0">
                    <a:moveTo>
                      <a:pt x="381" y="0"/>
                    </a:moveTo>
                    <a:cubicBezTo>
                      <a:pt x="221" y="0"/>
                      <a:pt x="85" y="79"/>
                      <a:pt x="57" y="277"/>
                    </a:cubicBezTo>
                    <a:cubicBezTo>
                      <a:pt x="1" y="596"/>
                      <a:pt x="332" y="779"/>
                      <a:pt x="612" y="779"/>
                    </a:cubicBezTo>
                    <a:cubicBezTo>
                      <a:pt x="834" y="779"/>
                      <a:pt x="1024" y="664"/>
                      <a:pt x="964" y="412"/>
                    </a:cubicBezTo>
                    <a:lnTo>
                      <a:pt x="964" y="344"/>
                    </a:lnTo>
                    <a:cubicBezTo>
                      <a:pt x="867" y="150"/>
                      <a:pt x="601" y="0"/>
                      <a:pt x="3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0" name="Google Shape;6450;p41"/>
              <p:cNvSpPr/>
              <p:nvPr/>
            </p:nvSpPr>
            <p:spPr>
              <a:xfrm>
                <a:off x="6046050" y="1244700"/>
                <a:ext cx="340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739" extrusionOk="0">
                    <a:moveTo>
                      <a:pt x="727" y="1"/>
                    </a:moveTo>
                    <a:cubicBezTo>
                      <a:pt x="391" y="1"/>
                      <a:pt x="0" y="260"/>
                      <a:pt x="244" y="586"/>
                    </a:cubicBezTo>
                    <a:cubicBezTo>
                      <a:pt x="311" y="694"/>
                      <a:pt x="422" y="738"/>
                      <a:pt x="542" y="738"/>
                    </a:cubicBezTo>
                    <a:cubicBezTo>
                      <a:pt x="906" y="738"/>
                      <a:pt x="1363" y="334"/>
                      <a:pt x="984" y="82"/>
                    </a:cubicBezTo>
                    <a:lnTo>
                      <a:pt x="950" y="48"/>
                    </a:lnTo>
                    <a:cubicBezTo>
                      <a:pt x="885" y="15"/>
                      <a:pt x="808" y="1"/>
                      <a:pt x="72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1" name="Google Shape;6451;p41"/>
              <p:cNvSpPr/>
              <p:nvPr/>
            </p:nvSpPr>
            <p:spPr>
              <a:xfrm>
                <a:off x="5999600" y="1088500"/>
                <a:ext cx="345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6" extrusionOk="0">
                    <a:moveTo>
                      <a:pt x="721" y="0"/>
                    </a:moveTo>
                    <a:cubicBezTo>
                      <a:pt x="389" y="0"/>
                      <a:pt x="0" y="286"/>
                      <a:pt x="220" y="616"/>
                    </a:cubicBezTo>
                    <a:cubicBezTo>
                      <a:pt x="289" y="708"/>
                      <a:pt x="393" y="746"/>
                      <a:pt x="506" y="746"/>
                    </a:cubicBezTo>
                    <a:cubicBezTo>
                      <a:pt x="890" y="746"/>
                      <a:pt x="1383" y="312"/>
                      <a:pt x="993" y="78"/>
                    </a:cubicBezTo>
                    <a:lnTo>
                      <a:pt x="926" y="45"/>
                    </a:lnTo>
                    <a:cubicBezTo>
                      <a:pt x="865" y="14"/>
                      <a:pt x="795" y="0"/>
                      <a:pt x="72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2" name="Google Shape;6452;p41"/>
              <p:cNvSpPr/>
              <p:nvPr/>
            </p:nvSpPr>
            <p:spPr>
              <a:xfrm>
                <a:off x="6074400" y="1136125"/>
                <a:ext cx="253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0" extrusionOk="0">
                    <a:moveTo>
                      <a:pt x="297" y="0"/>
                    </a:moveTo>
                    <a:cubicBezTo>
                      <a:pt x="189" y="0"/>
                      <a:pt x="96" y="64"/>
                      <a:pt x="51" y="223"/>
                    </a:cubicBezTo>
                    <a:cubicBezTo>
                      <a:pt x="51" y="223"/>
                      <a:pt x="51" y="257"/>
                      <a:pt x="51" y="291"/>
                    </a:cubicBezTo>
                    <a:cubicBezTo>
                      <a:pt x="0" y="547"/>
                      <a:pt x="280" y="920"/>
                      <a:pt x="550" y="920"/>
                    </a:cubicBezTo>
                    <a:cubicBezTo>
                      <a:pt x="635" y="920"/>
                      <a:pt x="719" y="883"/>
                      <a:pt x="791" y="795"/>
                    </a:cubicBezTo>
                    <a:cubicBezTo>
                      <a:pt x="1014" y="498"/>
                      <a:pt x="598" y="0"/>
                      <a:pt x="29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3" name="Google Shape;6453;p41"/>
              <p:cNvSpPr/>
              <p:nvPr/>
            </p:nvSpPr>
            <p:spPr>
              <a:xfrm>
                <a:off x="6087825" y="85790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80" y="0"/>
                      <a:pt x="1" y="717"/>
                      <a:pt x="523" y="833"/>
                    </a:cubicBezTo>
                    <a:lnTo>
                      <a:pt x="590" y="833"/>
                    </a:lnTo>
                    <a:cubicBezTo>
                      <a:pt x="602" y="834"/>
                      <a:pt x="614" y="835"/>
                      <a:pt x="626" y="835"/>
                    </a:cubicBezTo>
                    <a:cubicBezTo>
                      <a:pt x="991" y="835"/>
                      <a:pt x="1451" y="353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4" name="Google Shape;6454;p41"/>
              <p:cNvSpPr/>
              <p:nvPr/>
            </p:nvSpPr>
            <p:spPr>
              <a:xfrm>
                <a:off x="6121325" y="1156950"/>
                <a:ext cx="253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10" extrusionOk="0">
                    <a:moveTo>
                      <a:pt x="473" y="1"/>
                    </a:moveTo>
                    <a:cubicBezTo>
                      <a:pt x="386" y="1"/>
                      <a:pt x="299" y="39"/>
                      <a:pt x="224" y="130"/>
                    </a:cubicBezTo>
                    <a:cubicBezTo>
                      <a:pt x="1" y="428"/>
                      <a:pt x="439" y="910"/>
                      <a:pt x="736" y="910"/>
                    </a:cubicBezTo>
                    <a:cubicBezTo>
                      <a:pt x="841" y="910"/>
                      <a:pt x="929" y="850"/>
                      <a:pt x="964" y="701"/>
                    </a:cubicBezTo>
                    <a:cubicBezTo>
                      <a:pt x="964" y="668"/>
                      <a:pt x="964" y="634"/>
                      <a:pt x="964" y="634"/>
                    </a:cubicBezTo>
                    <a:cubicBezTo>
                      <a:pt x="1015" y="355"/>
                      <a:pt x="741" y="1"/>
                      <a:pt x="47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5" name="Google Shape;6455;p41"/>
              <p:cNvSpPr/>
              <p:nvPr/>
            </p:nvSpPr>
            <p:spPr>
              <a:xfrm>
                <a:off x="5933975" y="1313075"/>
                <a:ext cx="355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5" extrusionOk="0">
                    <a:moveTo>
                      <a:pt x="829" y="0"/>
                    </a:moveTo>
                    <a:cubicBezTo>
                      <a:pt x="463" y="0"/>
                      <a:pt x="1" y="514"/>
                      <a:pt x="392" y="775"/>
                    </a:cubicBezTo>
                    <a:cubicBezTo>
                      <a:pt x="452" y="816"/>
                      <a:pt x="516" y="834"/>
                      <a:pt x="581" y="834"/>
                    </a:cubicBezTo>
                    <a:cubicBezTo>
                      <a:pt x="990" y="834"/>
                      <a:pt x="1423" y="118"/>
                      <a:pt x="930" y="2"/>
                    </a:cubicBezTo>
                    <a:lnTo>
                      <a:pt x="862" y="2"/>
                    </a:lnTo>
                    <a:cubicBezTo>
                      <a:pt x="851" y="1"/>
                      <a:pt x="840" y="0"/>
                      <a:pt x="82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6" name="Google Shape;6456;p41"/>
              <p:cNvSpPr/>
              <p:nvPr/>
            </p:nvSpPr>
            <p:spPr>
              <a:xfrm>
                <a:off x="6178050" y="886075"/>
                <a:ext cx="257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81" extrusionOk="0">
                    <a:moveTo>
                      <a:pt x="383" y="1"/>
                    </a:moveTo>
                    <a:cubicBezTo>
                      <a:pt x="308" y="1"/>
                      <a:pt x="234" y="42"/>
                      <a:pt x="174" y="143"/>
                    </a:cubicBezTo>
                    <a:lnTo>
                      <a:pt x="140" y="210"/>
                    </a:lnTo>
                    <a:cubicBezTo>
                      <a:pt x="0" y="490"/>
                      <a:pt x="187" y="980"/>
                      <a:pt x="486" y="980"/>
                    </a:cubicBezTo>
                    <a:cubicBezTo>
                      <a:pt x="546" y="980"/>
                      <a:pt x="611" y="961"/>
                      <a:pt x="678" y="916"/>
                    </a:cubicBezTo>
                    <a:cubicBezTo>
                      <a:pt x="1028" y="674"/>
                      <a:pt x="688" y="1"/>
                      <a:pt x="3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7" name="Google Shape;6457;p41"/>
              <p:cNvSpPr/>
              <p:nvPr/>
            </p:nvSpPr>
            <p:spPr>
              <a:xfrm>
                <a:off x="6024150" y="1364500"/>
                <a:ext cx="263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67" extrusionOk="0">
                    <a:moveTo>
                      <a:pt x="393" y="0"/>
                    </a:moveTo>
                    <a:cubicBezTo>
                      <a:pt x="305" y="0"/>
                      <a:pt x="218" y="48"/>
                      <a:pt x="146" y="163"/>
                    </a:cubicBezTo>
                    <a:cubicBezTo>
                      <a:pt x="146" y="163"/>
                      <a:pt x="146" y="196"/>
                      <a:pt x="112" y="196"/>
                    </a:cubicBezTo>
                    <a:cubicBezTo>
                      <a:pt x="0" y="476"/>
                      <a:pt x="191" y="967"/>
                      <a:pt x="492" y="967"/>
                    </a:cubicBezTo>
                    <a:cubicBezTo>
                      <a:pt x="552" y="967"/>
                      <a:pt x="616" y="947"/>
                      <a:pt x="683" y="902"/>
                    </a:cubicBezTo>
                    <a:cubicBezTo>
                      <a:pt x="1053" y="638"/>
                      <a:pt x="717" y="0"/>
                      <a:pt x="39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8" name="Google Shape;6458;p41"/>
              <p:cNvSpPr/>
              <p:nvPr/>
            </p:nvSpPr>
            <p:spPr>
              <a:xfrm>
                <a:off x="6080400" y="1102300"/>
                <a:ext cx="359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10" extrusionOk="0">
                    <a:moveTo>
                      <a:pt x="894" y="1"/>
                    </a:moveTo>
                    <a:cubicBezTo>
                      <a:pt x="489" y="1"/>
                      <a:pt x="0" y="660"/>
                      <a:pt x="517" y="803"/>
                    </a:cubicBezTo>
                    <a:lnTo>
                      <a:pt x="551" y="803"/>
                    </a:lnTo>
                    <a:cubicBezTo>
                      <a:pt x="573" y="808"/>
                      <a:pt x="597" y="810"/>
                      <a:pt x="620" y="810"/>
                    </a:cubicBezTo>
                    <a:cubicBezTo>
                      <a:pt x="983" y="810"/>
                      <a:pt x="1436" y="348"/>
                      <a:pt x="1089" y="64"/>
                    </a:cubicBezTo>
                    <a:cubicBezTo>
                      <a:pt x="1030" y="20"/>
                      <a:pt x="963" y="1"/>
                      <a:pt x="89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9" name="Google Shape;6459;p41"/>
              <p:cNvSpPr/>
              <p:nvPr/>
            </p:nvSpPr>
            <p:spPr>
              <a:xfrm>
                <a:off x="6158350" y="1111100"/>
                <a:ext cx="24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2" extrusionOk="0">
                    <a:moveTo>
                      <a:pt x="468" y="0"/>
                    </a:moveTo>
                    <a:cubicBezTo>
                      <a:pt x="379" y="0"/>
                      <a:pt x="293" y="44"/>
                      <a:pt x="222" y="149"/>
                    </a:cubicBezTo>
                    <a:cubicBezTo>
                      <a:pt x="1" y="444"/>
                      <a:pt x="428" y="901"/>
                      <a:pt x="725" y="901"/>
                    </a:cubicBezTo>
                    <a:cubicBezTo>
                      <a:pt x="834" y="901"/>
                      <a:pt x="926" y="840"/>
                      <a:pt x="962" y="687"/>
                    </a:cubicBezTo>
                    <a:lnTo>
                      <a:pt x="962" y="620"/>
                    </a:lnTo>
                    <a:cubicBezTo>
                      <a:pt x="986" y="346"/>
                      <a:pt x="718" y="0"/>
                      <a:pt x="46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0" name="Google Shape;6460;p41"/>
              <p:cNvSpPr/>
              <p:nvPr/>
            </p:nvSpPr>
            <p:spPr>
              <a:xfrm>
                <a:off x="6173450" y="940850"/>
                <a:ext cx="356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6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4" y="810"/>
                      <a:pt x="503" y="826"/>
                      <a:pt x="563" y="826"/>
                    </a:cubicBezTo>
                    <a:cubicBezTo>
                      <a:pt x="958" y="826"/>
                      <a:pt x="1425" y="14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1" name="Google Shape;6461;p41"/>
              <p:cNvSpPr/>
              <p:nvPr/>
            </p:nvSpPr>
            <p:spPr>
              <a:xfrm>
                <a:off x="6053200" y="1120100"/>
                <a:ext cx="254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3" extrusionOk="0">
                    <a:moveTo>
                      <a:pt x="270" y="0"/>
                    </a:moveTo>
                    <a:cubicBezTo>
                      <a:pt x="151" y="0"/>
                      <a:pt x="54" y="65"/>
                      <a:pt x="26" y="226"/>
                    </a:cubicBezTo>
                    <a:cubicBezTo>
                      <a:pt x="26" y="260"/>
                      <a:pt x="26" y="293"/>
                      <a:pt x="26" y="293"/>
                    </a:cubicBezTo>
                    <a:cubicBezTo>
                      <a:pt x="1" y="566"/>
                      <a:pt x="269" y="913"/>
                      <a:pt x="533" y="913"/>
                    </a:cubicBezTo>
                    <a:cubicBezTo>
                      <a:pt x="627" y="913"/>
                      <a:pt x="719" y="869"/>
                      <a:pt x="799" y="764"/>
                    </a:cubicBezTo>
                    <a:cubicBezTo>
                      <a:pt x="1016" y="425"/>
                      <a:pt x="573" y="0"/>
                      <a:pt x="27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2" name="Google Shape;6462;p41"/>
              <p:cNvSpPr/>
              <p:nvPr/>
            </p:nvSpPr>
            <p:spPr>
              <a:xfrm>
                <a:off x="6102975" y="996675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76" y="0"/>
                    </a:moveTo>
                    <a:cubicBezTo>
                      <a:pt x="383" y="0"/>
                      <a:pt x="292" y="45"/>
                      <a:pt x="219" y="155"/>
                    </a:cubicBezTo>
                    <a:cubicBezTo>
                      <a:pt x="1" y="446"/>
                      <a:pt x="430" y="895"/>
                      <a:pt x="736" y="895"/>
                    </a:cubicBezTo>
                    <a:cubicBezTo>
                      <a:pt x="855" y="895"/>
                      <a:pt x="955" y="828"/>
                      <a:pt x="992" y="659"/>
                    </a:cubicBezTo>
                    <a:lnTo>
                      <a:pt x="992" y="592"/>
                    </a:lnTo>
                    <a:cubicBezTo>
                      <a:pt x="992" y="323"/>
                      <a:pt x="725" y="0"/>
                      <a:pt x="4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3" name="Google Shape;6463;p41"/>
              <p:cNvSpPr/>
              <p:nvPr/>
            </p:nvSpPr>
            <p:spPr>
              <a:xfrm>
                <a:off x="6104975" y="1432200"/>
                <a:ext cx="262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62" extrusionOk="0">
                    <a:moveTo>
                      <a:pt x="576" y="0"/>
                    </a:moveTo>
                    <a:cubicBezTo>
                      <a:pt x="513" y="0"/>
                      <a:pt x="445" y="23"/>
                      <a:pt x="374" y="76"/>
                    </a:cubicBezTo>
                    <a:cubicBezTo>
                      <a:pt x="0" y="317"/>
                      <a:pt x="349" y="961"/>
                      <a:pt x="676" y="961"/>
                    </a:cubicBezTo>
                    <a:cubicBezTo>
                      <a:pt x="761" y="961"/>
                      <a:pt x="843" y="919"/>
                      <a:pt x="912" y="816"/>
                    </a:cubicBezTo>
                    <a:cubicBezTo>
                      <a:pt x="912" y="816"/>
                      <a:pt x="912" y="782"/>
                      <a:pt x="912" y="782"/>
                    </a:cubicBezTo>
                    <a:cubicBezTo>
                      <a:pt x="1051" y="505"/>
                      <a:pt x="870" y="0"/>
                      <a:pt x="5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4" name="Google Shape;6464;p41"/>
              <p:cNvSpPr/>
              <p:nvPr/>
            </p:nvSpPr>
            <p:spPr>
              <a:xfrm>
                <a:off x="5854350" y="1443875"/>
                <a:ext cx="256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962" extrusionOk="0">
                    <a:moveTo>
                      <a:pt x="559" y="1"/>
                    </a:moveTo>
                    <a:cubicBezTo>
                      <a:pt x="495" y="1"/>
                      <a:pt x="424" y="25"/>
                      <a:pt x="350" y="80"/>
                    </a:cubicBezTo>
                    <a:cubicBezTo>
                      <a:pt x="1" y="295"/>
                      <a:pt x="340" y="962"/>
                      <a:pt x="661" y="962"/>
                    </a:cubicBezTo>
                    <a:cubicBezTo>
                      <a:pt x="742" y="962"/>
                      <a:pt x="821" y="920"/>
                      <a:pt x="888" y="819"/>
                    </a:cubicBezTo>
                    <a:cubicBezTo>
                      <a:pt x="888" y="819"/>
                      <a:pt x="888" y="786"/>
                      <a:pt x="888" y="752"/>
                    </a:cubicBezTo>
                    <a:cubicBezTo>
                      <a:pt x="1026" y="477"/>
                      <a:pt x="849" y="1"/>
                      <a:pt x="55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5" name="Google Shape;6465;p41"/>
              <p:cNvSpPr/>
              <p:nvPr/>
            </p:nvSpPr>
            <p:spPr>
              <a:xfrm>
                <a:off x="6040200" y="1115500"/>
                <a:ext cx="360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8" extrusionOk="0">
                    <a:moveTo>
                      <a:pt x="808" y="0"/>
                    </a:moveTo>
                    <a:cubicBezTo>
                      <a:pt x="446" y="0"/>
                      <a:pt x="0" y="432"/>
                      <a:pt x="378" y="746"/>
                    </a:cubicBezTo>
                    <a:cubicBezTo>
                      <a:pt x="430" y="789"/>
                      <a:pt x="490" y="807"/>
                      <a:pt x="554" y="807"/>
                    </a:cubicBezTo>
                    <a:cubicBezTo>
                      <a:pt x="939" y="807"/>
                      <a:pt x="1439" y="122"/>
                      <a:pt x="949" y="7"/>
                    </a:cubicBezTo>
                    <a:lnTo>
                      <a:pt x="882" y="7"/>
                    </a:lnTo>
                    <a:cubicBezTo>
                      <a:pt x="858" y="2"/>
                      <a:pt x="833" y="0"/>
                      <a:pt x="80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6" name="Google Shape;6466;p41"/>
              <p:cNvSpPr/>
              <p:nvPr/>
            </p:nvSpPr>
            <p:spPr>
              <a:xfrm>
                <a:off x="6014550" y="1148250"/>
                <a:ext cx="249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24" extrusionOk="0">
                    <a:moveTo>
                      <a:pt x="254" y="0"/>
                    </a:moveTo>
                    <a:cubicBezTo>
                      <a:pt x="148" y="0"/>
                      <a:pt x="61" y="60"/>
                      <a:pt x="26" y="209"/>
                    </a:cubicBezTo>
                    <a:lnTo>
                      <a:pt x="26" y="276"/>
                    </a:lnTo>
                    <a:cubicBezTo>
                      <a:pt x="0" y="553"/>
                      <a:pt x="276" y="924"/>
                      <a:pt x="544" y="924"/>
                    </a:cubicBezTo>
                    <a:cubicBezTo>
                      <a:pt x="634" y="924"/>
                      <a:pt x="722" y="882"/>
                      <a:pt x="799" y="780"/>
                    </a:cubicBezTo>
                    <a:cubicBezTo>
                      <a:pt x="997" y="482"/>
                      <a:pt x="553" y="0"/>
                      <a:pt x="25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7" name="Google Shape;6467;p41"/>
              <p:cNvSpPr/>
              <p:nvPr/>
            </p:nvSpPr>
            <p:spPr>
              <a:xfrm>
                <a:off x="6145800" y="930725"/>
                <a:ext cx="3545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46" extrusionOk="0">
                    <a:moveTo>
                      <a:pt x="826" y="1"/>
                    </a:moveTo>
                    <a:cubicBezTo>
                      <a:pt x="420" y="1"/>
                      <a:pt x="1" y="729"/>
                      <a:pt x="489" y="844"/>
                    </a:cubicBezTo>
                    <a:lnTo>
                      <a:pt x="556" y="844"/>
                    </a:lnTo>
                    <a:cubicBezTo>
                      <a:pt x="568" y="845"/>
                      <a:pt x="580" y="846"/>
                      <a:pt x="592" y="846"/>
                    </a:cubicBezTo>
                    <a:cubicBezTo>
                      <a:pt x="957" y="846"/>
                      <a:pt x="1417" y="364"/>
                      <a:pt x="1027" y="71"/>
                    </a:cubicBezTo>
                    <a:cubicBezTo>
                      <a:pt x="963" y="22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8" name="Google Shape;6468;p41"/>
              <p:cNvSpPr/>
              <p:nvPr/>
            </p:nvSpPr>
            <p:spPr>
              <a:xfrm>
                <a:off x="6109275" y="1022325"/>
                <a:ext cx="313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895" extrusionOk="0">
                    <a:moveTo>
                      <a:pt x="758" y="0"/>
                    </a:moveTo>
                    <a:cubicBezTo>
                      <a:pt x="741" y="0"/>
                      <a:pt x="724" y="1"/>
                      <a:pt x="706" y="3"/>
                    </a:cubicBezTo>
                    <a:lnTo>
                      <a:pt x="639" y="3"/>
                    </a:lnTo>
                    <a:cubicBezTo>
                      <a:pt x="303" y="70"/>
                      <a:pt x="1" y="709"/>
                      <a:pt x="471" y="877"/>
                    </a:cubicBezTo>
                    <a:cubicBezTo>
                      <a:pt x="509" y="889"/>
                      <a:pt x="546" y="894"/>
                      <a:pt x="581" y="894"/>
                    </a:cubicBezTo>
                    <a:cubicBezTo>
                      <a:pt x="1032" y="894"/>
                      <a:pt x="1254" y="0"/>
                      <a:pt x="75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9" name="Google Shape;6469;p41"/>
              <p:cNvSpPr/>
              <p:nvPr/>
            </p:nvSpPr>
            <p:spPr>
              <a:xfrm>
                <a:off x="6135300" y="1229925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874"/>
                    </a:lnTo>
                    <a:cubicBezTo>
                      <a:pt x="909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0" name="Google Shape;6470;p41"/>
              <p:cNvSpPr/>
              <p:nvPr/>
            </p:nvSpPr>
            <p:spPr>
              <a:xfrm>
                <a:off x="6085350" y="1236375"/>
                <a:ext cx="298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97" extrusionOk="0">
                    <a:moveTo>
                      <a:pt x="630" y="0"/>
                    </a:moveTo>
                    <a:cubicBezTo>
                      <a:pt x="161" y="0"/>
                      <a:pt x="0" y="896"/>
                      <a:pt x="432" y="896"/>
                    </a:cubicBezTo>
                    <a:cubicBezTo>
                      <a:pt x="460" y="896"/>
                      <a:pt x="489" y="893"/>
                      <a:pt x="521" y="885"/>
                    </a:cubicBezTo>
                    <a:lnTo>
                      <a:pt x="588" y="885"/>
                    </a:lnTo>
                    <a:cubicBezTo>
                      <a:pt x="924" y="784"/>
                      <a:pt x="1193" y="112"/>
                      <a:pt x="722" y="11"/>
                    </a:cubicBezTo>
                    <a:cubicBezTo>
                      <a:pt x="691" y="4"/>
                      <a:pt x="660" y="0"/>
                      <a:pt x="63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1" name="Google Shape;6471;p41"/>
              <p:cNvSpPr/>
              <p:nvPr/>
            </p:nvSpPr>
            <p:spPr>
              <a:xfrm>
                <a:off x="5887250" y="1467975"/>
                <a:ext cx="255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3" extrusionOk="0">
                    <a:moveTo>
                      <a:pt x="402" y="1"/>
                    </a:moveTo>
                    <a:cubicBezTo>
                      <a:pt x="242" y="1"/>
                      <a:pt x="104" y="83"/>
                      <a:pt x="76" y="292"/>
                    </a:cubicBezTo>
                    <a:cubicBezTo>
                      <a:pt x="0" y="597"/>
                      <a:pt x="345" y="783"/>
                      <a:pt x="627" y="783"/>
                    </a:cubicBezTo>
                    <a:cubicBezTo>
                      <a:pt x="843" y="783"/>
                      <a:pt x="1023" y="674"/>
                      <a:pt x="950" y="427"/>
                    </a:cubicBezTo>
                    <a:lnTo>
                      <a:pt x="950" y="359"/>
                    </a:lnTo>
                    <a:cubicBezTo>
                      <a:pt x="891" y="163"/>
                      <a:pt x="626" y="1"/>
                      <a:pt x="4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2" name="Google Shape;6472;p41"/>
              <p:cNvSpPr/>
              <p:nvPr/>
            </p:nvSpPr>
            <p:spPr>
              <a:xfrm>
                <a:off x="6071275" y="1009775"/>
                <a:ext cx="259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76" extrusionOk="0">
                    <a:moveTo>
                      <a:pt x="423" y="0"/>
                    </a:moveTo>
                    <a:cubicBezTo>
                      <a:pt x="195" y="0"/>
                      <a:pt x="0" y="115"/>
                      <a:pt x="76" y="371"/>
                    </a:cubicBezTo>
                    <a:lnTo>
                      <a:pt x="76" y="438"/>
                    </a:lnTo>
                    <a:cubicBezTo>
                      <a:pt x="152" y="628"/>
                      <a:pt x="412" y="776"/>
                      <a:pt x="635" y="776"/>
                    </a:cubicBezTo>
                    <a:cubicBezTo>
                      <a:pt x="805" y="776"/>
                      <a:pt x="954" y="690"/>
                      <a:pt x="983" y="471"/>
                    </a:cubicBezTo>
                    <a:cubicBezTo>
                      <a:pt x="1039" y="174"/>
                      <a:pt x="705" y="0"/>
                      <a:pt x="4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3" name="Google Shape;6473;p41"/>
              <p:cNvSpPr/>
              <p:nvPr/>
            </p:nvSpPr>
            <p:spPr>
              <a:xfrm>
                <a:off x="5882075" y="1365475"/>
                <a:ext cx="34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62" extrusionOk="0">
                    <a:moveTo>
                      <a:pt x="813" y="0"/>
                    </a:moveTo>
                    <a:cubicBezTo>
                      <a:pt x="435" y="0"/>
                      <a:pt x="0" y="465"/>
                      <a:pt x="384" y="695"/>
                    </a:cubicBezTo>
                    <a:lnTo>
                      <a:pt x="418" y="729"/>
                    </a:lnTo>
                    <a:cubicBezTo>
                      <a:pt x="473" y="751"/>
                      <a:pt x="537" y="761"/>
                      <a:pt x="605" y="761"/>
                    </a:cubicBezTo>
                    <a:cubicBezTo>
                      <a:pt x="948" y="761"/>
                      <a:pt x="1376" y="494"/>
                      <a:pt x="1124" y="157"/>
                    </a:cubicBezTo>
                    <a:cubicBezTo>
                      <a:pt x="1044" y="45"/>
                      <a:pt x="931" y="0"/>
                      <a:pt x="8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4" name="Google Shape;6474;p41"/>
              <p:cNvSpPr/>
              <p:nvPr/>
            </p:nvSpPr>
            <p:spPr>
              <a:xfrm>
                <a:off x="5955225" y="1461225"/>
                <a:ext cx="253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0" extrusionOk="0">
                    <a:moveTo>
                      <a:pt x="482" y="1"/>
                    </a:moveTo>
                    <a:cubicBezTo>
                      <a:pt x="400" y="1"/>
                      <a:pt x="319" y="38"/>
                      <a:pt x="248" y="125"/>
                    </a:cubicBezTo>
                    <a:cubicBezTo>
                      <a:pt x="0" y="422"/>
                      <a:pt x="427" y="920"/>
                      <a:pt x="736" y="920"/>
                    </a:cubicBezTo>
                    <a:cubicBezTo>
                      <a:pt x="847" y="920"/>
                      <a:pt x="943" y="856"/>
                      <a:pt x="987" y="697"/>
                    </a:cubicBezTo>
                    <a:lnTo>
                      <a:pt x="987" y="663"/>
                    </a:lnTo>
                    <a:cubicBezTo>
                      <a:pt x="1013" y="381"/>
                      <a:pt x="745" y="1"/>
                      <a:pt x="48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5" name="Google Shape;6475;p41"/>
              <p:cNvSpPr/>
              <p:nvPr/>
            </p:nvSpPr>
            <p:spPr>
              <a:xfrm>
                <a:off x="6074600" y="965950"/>
                <a:ext cx="3527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06" extrusionOk="0">
                    <a:moveTo>
                      <a:pt x="781" y="0"/>
                    </a:moveTo>
                    <a:cubicBezTo>
                      <a:pt x="422" y="0"/>
                      <a:pt x="1" y="462"/>
                      <a:pt x="379" y="746"/>
                    </a:cubicBezTo>
                    <a:cubicBezTo>
                      <a:pt x="435" y="787"/>
                      <a:pt x="496" y="805"/>
                      <a:pt x="559" y="805"/>
                    </a:cubicBezTo>
                    <a:cubicBezTo>
                      <a:pt x="953" y="805"/>
                      <a:pt x="1410" y="93"/>
                      <a:pt x="917" y="6"/>
                    </a:cubicBezTo>
                    <a:lnTo>
                      <a:pt x="850" y="6"/>
                    </a:lnTo>
                    <a:cubicBezTo>
                      <a:pt x="827" y="2"/>
                      <a:pt x="804" y="0"/>
                      <a:pt x="78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6" name="Google Shape;6476;p41"/>
              <p:cNvSpPr/>
              <p:nvPr/>
            </p:nvSpPr>
            <p:spPr>
              <a:xfrm>
                <a:off x="5999650" y="1259575"/>
                <a:ext cx="258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13" extrusionOk="0">
                    <a:moveTo>
                      <a:pt x="294" y="0"/>
                    </a:moveTo>
                    <a:cubicBezTo>
                      <a:pt x="176" y="0"/>
                      <a:pt x="79" y="65"/>
                      <a:pt x="50" y="226"/>
                    </a:cubicBezTo>
                    <a:lnTo>
                      <a:pt x="50" y="293"/>
                    </a:lnTo>
                    <a:cubicBezTo>
                      <a:pt x="1" y="566"/>
                      <a:pt x="263" y="913"/>
                      <a:pt x="525" y="913"/>
                    </a:cubicBezTo>
                    <a:cubicBezTo>
                      <a:pt x="618" y="913"/>
                      <a:pt x="711" y="869"/>
                      <a:pt x="790" y="764"/>
                    </a:cubicBezTo>
                    <a:cubicBezTo>
                      <a:pt x="1031" y="425"/>
                      <a:pt x="595" y="0"/>
                      <a:pt x="2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7" name="Google Shape;6477;p41"/>
              <p:cNvSpPr/>
              <p:nvPr/>
            </p:nvSpPr>
            <p:spPr>
              <a:xfrm>
                <a:off x="5937550" y="1161575"/>
                <a:ext cx="257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2" extrusionOk="0">
                    <a:moveTo>
                      <a:pt x="559" y="0"/>
                    </a:moveTo>
                    <a:cubicBezTo>
                      <a:pt x="494" y="0"/>
                      <a:pt x="423" y="24"/>
                      <a:pt x="350" y="79"/>
                    </a:cubicBezTo>
                    <a:cubicBezTo>
                      <a:pt x="0" y="294"/>
                      <a:pt x="360" y="961"/>
                      <a:pt x="673" y="961"/>
                    </a:cubicBezTo>
                    <a:cubicBezTo>
                      <a:pt x="752" y="961"/>
                      <a:pt x="827" y="920"/>
                      <a:pt x="887" y="819"/>
                    </a:cubicBezTo>
                    <a:cubicBezTo>
                      <a:pt x="887" y="819"/>
                      <a:pt x="887" y="785"/>
                      <a:pt x="921" y="751"/>
                    </a:cubicBezTo>
                    <a:cubicBezTo>
                      <a:pt x="1031" y="477"/>
                      <a:pt x="849" y="0"/>
                      <a:pt x="5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8" name="Google Shape;6478;p41"/>
              <p:cNvSpPr/>
              <p:nvPr/>
            </p:nvSpPr>
            <p:spPr>
              <a:xfrm>
                <a:off x="6141025" y="1418800"/>
                <a:ext cx="35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10" extrusionOk="0">
                    <a:moveTo>
                      <a:pt x="808" y="1"/>
                    </a:moveTo>
                    <a:cubicBezTo>
                      <a:pt x="446" y="1"/>
                      <a:pt x="1" y="433"/>
                      <a:pt x="378" y="747"/>
                    </a:cubicBezTo>
                    <a:cubicBezTo>
                      <a:pt x="431" y="791"/>
                      <a:pt x="494" y="810"/>
                      <a:pt x="559" y="810"/>
                    </a:cubicBezTo>
                    <a:cubicBezTo>
                      <a:pt x="944" y="810"/>
                      <a:pt x="1437" y="151"/>
                      <a:pt x="949" y="7"/>
                    </a:cubicBezTo>
                    <a:lnTo>
                      <a:pt x="882" y="7"/>
                    </a:lnTo>
                    <a:cubicBezTo>
                      <a:pt x="858" y="3"/>
                      <a:pt x="833" y="1"/>
                      <a:pt x="80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9" name="Google Shape;6479;p41"/>
              <p:cNvSpPr/>
              <p:nvPr/>
            </p:nvSpPr>
            <p:spPr>
              <a:xfrm>
                <a:off x="5943125" y="1464500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cubicBezTo>
                      <a:pt x="26" y="229"/>
                      <a:pt x="26" y="263"/>
                      <a:pt x="26" y="263"/>
                    </a:cubicBezTo>
                    <a:cubicBezTo>
                      <a:pt x="1" y="540"/>
                      <a:pt x="277" y="911"/>
                      <a:pt x="544" y="911"/>
                    </a:cubicBezTo>
                    <a:cubicBezTo>
                      <a:pt x="634" y="911"/>
                      <a:pt x="723" y="869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0" name="Google Shape;6480;p41"/>
              <p:cNvSpPr/>
              <p:nvPr/>
            </p:nvSpPr>
            <p:spPr>
              <a:xfrm>
                <a:off x="5854975" y="14082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0" y="717"/>
                      <a:pt x="493" y="833"/>
                    </a:cubicBezTo>
                    <a:lnTo>
                      <a:pt x="561" y="833"/>
                    </a:lnTo>
                    <a:cubicBezTo>
                      <a:pt x="573" y="834"/>
                      <a:pt x="584" y="834"/>
                      <a:pt x="597" y="834"/>
                    </a:cubicBezTo>
                    <a:cubicBezTo>
                      <a:pt x="962" y="834"/>
                      <a:pt x="1422" y="352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1" name="Google Shape;6481;p41"/>
              <p:cNvSpPr/>
              <p:nvPr/>
            </p:nvSpPr>
            <p:spPr>
              <a:xfrm>
                <a:off x="5955200" y="1322675"/>
                <a:ext cx="253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07" extrusionOk="0">
                    <a:moveTo>
                      <a:pt x="492" y="1"/>
                    </a:moveTo>
                    <a:cubicBezTo>
                      <a:pt x="395" y="1"/>
                      <a:pt x="297" y="46"/>
                      <a:pt x="215" y="155"/>
                    </a:cubicBezTo>
                    <a:cubicBezTo>
                      <a:pt x="1" y="489"/>
                      <a:pt x="428" y="907"/>
                      <a:pt x="730" y="907"/>
                    </a:cubicBezTo>
                    <a:cubicBezTo>
                      <a:pt x="855" y="907"/>
                      <a:pt x="959" y="836"/>
                      <a:pt x="988" y="660"/>
                    </a:cubicBezTo>
                    <a:cubicBezTo>
                      <a:pt x="988" y="660"/>
                      <a:pt x="988" y="626"/>
                      <a:pt x="988" y="592"/>
                    </a:cubicBezTo>
                    <a:cubicBezTo>
                      <a:pt x="1012" y="323"/>
                      <a:pt x="752" y="1"/>
                      <a:pt x="4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2" name="Google Shape;6482;p41"/>
              <p:cNvSpPr/>
              <p:nvPr/>
            </p:nvSpPr>
            <p:spPr>
              <a:xfrm>
                <a:off x="6070825" y="959700"/>
                <a:ext cx="248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5" extrusionOk="0">
                    <a:moveTo>
                      <a:pt x="457" y="1"/>
                    </a:moveTo>
                    <a:cubicBezTo>
                      <a:pt x="361" y="1"/>
                      <a:pt x="268" y="46"/>
                      <a:pt x="194" y="155"/>
                    </a:cubicBezTo>
                    <a:cubicBezTo>
                      <a:pt x="0" y="446"/>
                      <a:pt x="436" y="895"/>
                      <a:pt x="732" y="895"/>
                    </a:cubicBezTo>
                    <a:cubicBezTo>
                      <a:pt x="846" y="895"/>
                      <a:pt x="939" y="828"/>
                      <a:pt x="967" y="660"/>
                    </a:cubicBezTo>
                    <a:lnTo>
                      <a:pt x="967" y="592"/>
                    </a:lnTo>
                    <a:cubicBezTo>
                      <a:pt x="992" y="323"/>
                      <a:pt x="714" y="1"/>
                      <a:pt x="45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3" name="Google Shape;6483;p41"/>
              <p:cNvSpPr/>
              <p:nvPr/>
            </p:nvSpPr>
            <p:spPr>
              <a:xfrm>
                <a:off x="5974350" y="1186775"/>
                <a:ext cx="249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62" extrusionOk="0">
                    <a:moveTo>
                      <a:pt x="519" y="0"/>
                    </a:moveTo>
                    <a:cubicBezTo>
                      <a:pt x="457" y="0"/>
                      <a:pt x="390" y="24"/>
                      <a:pt x="323" y="80"/>
                    </a:cubicBezTo>
                    <a:cubicBezTo>
                      <a:pt x="0" y="295"/>
                      <a:pt x="323" y="961"/>
                      <a:pt x="637" y="961"/>
                    </a:cubicBezTo>
                    <a:cubicBezTo>
                      <a:pt x="715" y="961"/>
                      <a:pt x="793" y="920"/>
                      <a:pt x="861" y="819"/>
                    </a:cubicBezTo>
                    <a:lnTo>
                      <a:pt x="861" y="752"/>
                    </a:lnTo>
                    <a:cubicBezTo>
                      <a:pt x="998" y="477"/>
                      <a:pt x="799" y="0"/>
                      <a:pt x="51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4" name="Google Shape;6484;p41"/>
              <p:cNvSpPr/>
              <p:nvPr/>
            </p:nvSpPr>
            <p:spPr>
              <a:xfrm>
                <a:off x="6167700" y="928450"/>
                <a:ext cx="252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16" extrusionOk="0">
                    <a:moveTo>
                      <a:pt x="275" y="0"/>
                    </a:moveTo>
                    <a:cubicBezTo>
                      <a:pt x="166" y="0"/>
                      <a:pt x="77" y="65"/>
                      <a:pt x="50" y="229"/>
                    </a:cubicBezTo>
                    <a:cubicBezTo>
                      <a:pt x="16" y="263"/>
                      <a:pt x="16" y="263"/>
                      <a:pt x="50" y="296"/>
                    </a:cubicBezTo>
                    <a:cubicBezTo>
                      <a:pt x="0" y="569"/>
                      <a:pt x="262" y="916"/>
                      <a:pt x="525" y="916"/>
                    </a:cubicBezTo>
                    <a:cubicBezTo>
                      <a:pt x="617" y="916"/>
                      <a:pt x="710" y="872"/>
                      <a:pt x="789" y="767"/>
                    </a:cubicBezTo>
                    <a:cubicBezTo>
                      <a:pt x="1010" y="473"/>
                      <a:pt x="569" y="0"/>
                      <a:pt x="27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5" name="Google Shape;6485;p41"/>
              <p:cNvSpPr/>
              <p:nvPr/>
            </p:nvSpPr>
            <p:spPr>
              <a:xfrm>
                <a:off x="6059325" y="1298125"/>
                <a:ext cx="36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871" y="1"/>
                    </a:moveTo>
                    <a:cubicBezTo>
                      <a:pt x="472" y="1"/>
                      <a:pt x="1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8" y="62"/>
                    </a:cubicBezTo>
                    <a:cubicBezTo>
                      <a:pt x="1001" y="19"/>
                      <a:pt x="937" y="1"/>
                      <a:pt x="8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6" name="Google Shape;6486;p41"/>
              <p:cNvSpPr/>
              <p:nvPr/>
            </p:nvSpPr>
            <p:spPr>
              <a:xfrm>
                <a:off x="6185750" y="1303775"/>
                <a:ext cx="3225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90" extrusionOk="0">
                    <a:moveTo>
                      <a:pt x="792" y="1"/>
                    </a:moveTo>
                    <a:cubicBezTo>
                      <a:pt x="775" y="1"/>
                      <a:pt x="758" y="2"/>
                      <a:pt x="739" y="4"/>
                    </a:cubicBezTo>
                    <a:lnTo>
                      <a:pt x="672" y="4"/>
                    </a:lnTo>
                    <a:cubicBezTo>
                      <a:pt x="303" y="105"/>
                      <a:pt x="0" y="743"/>
                      <a:pt x="471" y="878"/>
                    </a:cubicBezTo>
                    <a:cubicBezTo>
                      <a:pt x="500" y="886"/>
                      <a:pt x="530" y="889"/>
                      <a:pt x="558" y="889"/>
                    </a:cubicBezTo>
                    <a:cubicBezTo>
                      <a:pt x="1000" y="889"/>
                      <a:pt x="1290" y="1"/>
                      <a:pt x="7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7" name="Google Shape;6487;p41"/>
              <p:cNvSpPr/>
              <p:nvPr/>
            </p:nvSpPr>
            <p:spPr>
              <a:xfrm>
                <a:off x="6131400" y="971950"/>
                <a:ext cx="266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41" extrusionOk="0">
                    <a:moveTo>
                      <a:pt x="537" y="1"/>
                    </a:moveTo>
                    <a:cubicBezTo>
                      <a:pt x="40" y="1"/>
                      <a:pt x="1" y="940"/>
                      <a:pt x="419" y="940"/>
                    </a:cubicBezTo>
                    <a:cubicBezTo>
                      <a:pt x="462" y="940"/>
                      <a:pt x="509" y="930"/>
                      <a:pt x="561" y="909"/>
                    </a:cubicBezTo>
                    <a:lnTo>
                      <a:pt x="594" y="875"/>
                    </a:lnTo>
                    <a:cubicBezTo>
                      <a:pt x="931" y="707"/>
                      <a:pt x="1065" y="2"/>
                      <a:pt x="561" y="2"/>
                    </a:cubicBezTo>
                    <a:cubicBezTo>
                      <a:pt x="553" y="1"/>
                      <a:pt x="545" y="1"/>
                      <a:pt x="53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8" name="Google Shape;6488;p41"/>
              <p:cNvSpPr/>
              <p:nvPr/>
            </p:nvSpPr>
            <p:spPr>
              <a:xfrm>
                <a:off x="5975075" y="14043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1"/>
                    </a:moveTo>
                    <a:cubicBezTo>
                      <a:pt x="352" y="1"/>
                      <a:pt x="263" y="44"/>
                      <a:pt x="193" y="149"/>
                    </a:cubicBezTo>
                    <a:cubicBezTo>
                      <a:pt x="1" y="462"/>
                      <a:pt x="427" y="895"/>
                      <a:pt x="723" y="895"/>
                    </a:cubicBezTo>
                    <a:cubicBezTo>
                      <a:pt x="840" y="895"/>
                      <a:pt x="937" y="826"/>
                      <a:pt x="966" y="654"/>
                    </a:cubicBezTo>
                    <a:cubicBezTo>
                      <a:pt x="966" y="654"/>
                      <a:pt x="966" y="620"/>
                      <a:pt x="966" y="620"/>
                    </a:cubicBezTo>
                    <a:cubicBezTo>
                      <a:pt x="991" y="347"/>
                      <a:pt x="704" y="1"/>
                      <a:pt x="44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9" name="Google Shape;6489;p41"/>
              <p:cNvSpPr/>
              <p:nvPr/>
            </p:nvSpPr>
            <p:spPr>
              <a:xfrm>
                <a:off x="6089125" y="970175"/>
                <a:ext cx="248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75" extrusionOk="0">
                    <a:moveTo>
                      <a:pt x="255" y="0"/>
                    </a:moveTo>
                    <a:cubicBezTo>
                      <a:pt x="125" y="0"/>
                      <a:pt x="20" y="69"/>
                      <a:pt x="0" y="241"/>
                    </a:cubicBezTo>
                    <a:lnTo>
                      <a:pt x="0" y="308"/>
                    </a:lnTo>
                    <a:cubicBezTo>
                      <a:pt x="0" y="567"/>
                      <a:pt x="280" y="875"/>
                      <a:pt x="529" y="875"/>
                    </a:cubicBezTo>
                    <a:cubicBezTo>
                      <a:pt x="635" y="875"/>
                      <a:pt x="736" y="819"/>
                      <a:pt x="807" y="677"/>
                    </a:cubicBezTo>
                    <a:cubicBezTo>
                      <a:pt x="995" y="372"/>
                      <a:pt x="558" y="0"/>
                      <a:pt x="25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0" name="Google Shape;6490;p41"/>
              <p:cNvSpPr/>
              <p:nvPr/>
            </p:nvSpPr>
            <p:spPr>
              <a:xfrm>
                <a:off x="5942075" y="1207050"/>
                <a:ext cx="250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63" extrusionOk="0">
                    <a:moveTo>
                      <a:pt x="276" y="0"/>
                    </a:moveTo>
                    <a:cubicBezTo>
                      <a:pt x="130" y="0"/>
                      <a:pt x="12" y="80"/>
                      <a:pt x="1" y="277"/>
                    </a:cubicBezTo>
                    <a:lnTo>
                      <a:pt x="1" y="310"/>
                    </a:lnTo>
                    <a:cubicBezTo>
                      <a:pt x="1" y="570"/>
                      <a:pt x="282" y="863"/>
                      <a:pt x="543" y="863"/>
                    </a:cubicBezTo>
                    <a:cubicBezTo>
                      <a:pt x="654" y="863"/>
                      <a:pt x="761" y="810"/>
                      <a:pt x="841" y="680"/>
                    </a:cubicBezTo>
                    <a:cubicBezTo>
                      <a:pt x="999" y="340"/>
                      <a:pt x="578" y="0"/>
                      <a:pt x="2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1" name="Google Shape;6491;p41"/>
              <p:cNvSpPr/>
              <p:nvPr/>
            </p:nvSpPr>
            <p:spPr>
              <a:xfrm>
                <a:off x="6086175" y="1042275"/>
                <a:ext cx="307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26" extrusionOk="0">
                    <a:moveTo>
                      <a:pt x="636" y="1"/>
                    </a:moveTo>
                    <a:cubicBezTo>
                      <a:pt x="183" y="1"/>
                      <a:pt x="0" y="925"/>
                      <a:pt x="483" y="925"/>
                    </a:cubicBezTo>
                    <a:cubicBezTo>
                      <a:pt x="505" y="925"/>
                      <a:pt x="529" y="923"/>
                      <a:pt x="555" y="919"/>
                    </a:cubicBezTo>
                    <a:lnTo>
                      <a:pt x="622" y="919"/>
                    </a:lnTo>
                    <a:cubicBezTo>
                      <a:pt x="958" y="785"/>
                      <a:pt x="1227" y="112"/>
                      <a:pt x="723" y="12"/>
                    </a:cubicBezTo>
                    <a:cubicBezTo>
                      <a:pt x="693" y="4"/>
                      <a:pt x="664" y="1"/>
                      <a:pt x="63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2" name="Google Shape;6492;p41"/>
              <p:cNvSpPr/>
              <p:nvPr/>
            </p:nvSpPr>
            <p:spPr>
              <a:xfrm>
                <a:off x="5957475" y="1442825"/>
                <a:ext cx="2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06" extrusionOk="0">
                    <a:moveTo>
                      <a:pt x="375" y="1"/>
                    </a:moveTo>
                    <a:cubicBezTo>
                      <a:pt x="219" y="1"/>
                      <a:pt x="84" y="83"/>
                      <a:pt x="57" y="290"/>
                    </a:cubicBezTo>
                    <a:cubicBezTo>
                      <a:pt x="0" y="612"/>
                      <a:pt x="337" y="805"/>
                      <a:pt x="613" y="805"/>
                    </a:cubicBezTo>
                    <a:cubicBezTo>
                      <a:pt x="827" y="805"/>
                      <a:pt x="1004" y="689"/>
                      <a:pt x="931" y="424"/>
                    </a:cubicBezTo>
                    <a:cubicBezTo>
                      <a:pt x="964" y="424"/>
                      <a:pt x="964" y="391"/>
                      <a:pt x="931" y="391"/>
                    </a:cubicBezTo>
                    <a:cubicBezTo>
                      <a:pt x="871" y="172"/>
                      <a:pt x="601" y="1"/>
                      <a:pt x="37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3" name="Google Shape;6493;p41"/>
              <p:cNvSpPr/>
              <p:nvPr/>
            </p:nvSpPr>
            <p:spPr>
              <a:xfrm>
                <a:off x="6037875" y="1219575"/>
                <a:ext cx="290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6" extrusionOk="0">
                    <a:moveTo>
                      <a:pt x="727" y="0"/>
                    </a:moveTo>
                    <a:cubicBezTo>
                      <a:pt x="700" y="0"/>
                      <a:pt x="670" y="4"/>
                      <a:pt x="639" y="11"/>
                    </a:cubicBezTo>
                    <a:lnTo>
                      <a:pt x="571" y="11"/>
                    </a:lnTo>
                    <a:cubicBezTo>
                      <a:pt x="235" y="146"/>
                      <a:pt x="0" y="818"/>
                      <a:pt x="471" y="885"/>
                    </a:cubicBezTo>
                    <a:cubicBezTo>
                      <a:pt x="502" y="892"/>
                      <a:pt x="533" y="896"/>
                      <a:pt x="562" y="896"/>
                    </a:cubicBezTo>
                    <a:cubicBezTo>
                      <a:pt x="1029" y="896"/>
                      <a:pt x="1163" y="0"/>
                      <a:pt x="72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4" name="Google Shape;6494;p41"/>
              <p:cNvSpPr/>
              <p:nvPr/>
            </p:nvSpPr>
            <p:spPr>
              <a:xfrm>
                <a:off x="6007400" y="1503200"/>
                <a:ext cx="260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98" extrusionOk="0">
                    <a:moveTo>
                      <a:pt x="428" y="0"/>
                    </a:moveTo>
                    <a:cubicBezTo>
                      <a:pt x="198" y="0"/>
                      <a:pt x="1" y="123"/>
                      <a:pt x="76" y="395"/>
                    </a:cubicBezTo>
                    <a:cubicBezTo>
                      <a:pt x="76" y="395"/>
                      <a:pt x="76" y="429"/>
                      <a:pt x="76" y="429"/>
                    </a:cubicBezTo>
                    <a:cubicBezTo>
                      <a:pt x="173" y="641"/>
                      <a:pt x="435" y="798"/>
                      <a:pt x="654" y="798"/>
                    </a:cubicBezTo>
                    <a:cubicBezTo>
                      <a:pt x="816" y="798"/>
                      <a:pt x="955" y="711"/>
                      <a:pt x="984" y="496"/>
                    </a:cubicBezTo>
                    <a:cubicBezTo>
                      <a:pt x="1039" y="182"/>
                      <a:pt x="709" y="0"/>
                      <a:pt x="42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5" name="Google Shape;6495;p41"/>
              <p:cNvSpPr/>
              <p:nvPr/>
            </p:nvSpPr>
            <p:spPr>
              <a:xfrm>
                <a:off x="5994800" y="1256825"/>
                <a:ext cx="349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720" extrusionOk="0">
                    <a:moveTo>
                      <a:pt x="869" y="0"/>
                    </a:moveTo>
                    <a:cubicBezTo>
                      <a:pt x="494" y="0"/>
                      <a:pt x="1" y="415"/>
                      <a:pt x="412" y="672"/>
                    </a:cubicBezTo>
                    <a:lnTo>
                      <a:pt x="446" y="672"/>
                    </a:lnTo>
                    <a:cubicBezTo>
                      <a:pt x="511" y="705"/>
                      <a:pt x="588" y="719"/>
                      <a:pt x="669" y="719"/>
                    </a:cubicBezTo>
                    <a:cubicBezTo>
                      <a:pt x="1005" y="719"/>
                      <a:pt x="1396" y="460"/>
                      <a:pt x="1152" y="134"/>
                    </a:cubicBezTo>
                    <a:cubicBezTo>
                      <a:pt x="1088" y="40"/>
                      <a:pt x="984" y="0"/>
                      <a:pt x="86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6" name="Google Shape;6496;p41"/>
              <p:cNvSpPr/>
              <p:nvPr/>
            </p:nvSpPr>
            <p:spPr>
              <a:xfrm>
                <a:off x="5916350" y="1300750"/>
                <a:ext cx="253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0" extrusionOk="0">
                    <a:moveTo>
                      <a:pt x="462" y="1"/>
                    </a:moveTo>
                    <a:cubicBezTo>
                      <a:pt x="378" y="1"/>
                      <a:pt x="295" y="37"/>
                      <a:pt x="223" y="125"/>
                    </a:cubicBezTo>
                    <a:cubicBezTo>
                      <a:pt x="0" y="422"/>
                      <a:pt x="415" y="919"/>
                      <a:pt x="717" y="919"/>
                    </a:cubicBezTo>
                    <a:cubicBezTo>
                      <a:pt x="825" y="919"/>
                      <a:pt x="918" y="856"/>
                      <a:pt x="962" y="696"/>
                    </a:cubicBezTo>
                    <a:cubicBezTo>
                      <a:pt x="962" y="696"/>
                      <a:pt x="962" y="663"/>
                      <a:pt x="962" y="663"/>
                    </a:cubicBezTo>
                    <a:cubicBezTo>
                      <a:pt x="1014" y="381"/>
                      <a:pt x="732" y="1"/>
                      <a:pt x="4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7" name="Google Shape;6497;p41"/>
              <p:cNvSpPr/>
              <p:nvPr/>
            </p:nvSpPr>
            <p:spPr>
              <a:xfrm>
                <a:off x="6150750" y="956800"/>
                <a:ext cx="355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6" extrusionOk="0">
                    <a:moveTo>
                      <a:pt x="827" y="1"/>
                    </a:moveTo>
                    <a:cubicBezTo>
                      <a:pt x="461" y="1"/>
                      <a:pt x="0" y="483"/>
                      <a:pt x="358" y="776"/>
                    </a:cubicBezTo>
                    <a:cubicBezTo>
                      <a:pt x="414" y="817"/>
                      <a:pt x="475" y="835"/>
                      <a:pt x="539" y="835"/>
                    </a:cubicBezTo>
                    <a:cubicBezTo>
                      <a:pt x="940" y="835"/>
                      <a:pt x="1423" y="119"/>
                      <a:pt x="930" y="3"/>
                    </a:cubicBezTo>
                    <a:lnTo>
                      <a:pt x="862" y="3"/>
                    </a:lnTo>
                    <a:cubicBezTo>
                      <a:pt x="851" y="1"/>
                      <a:pt x="839" y="1"/>
                      <a:pt x="82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8" name="Google Shape;6498;p41"/>
              <p:cNvSpPr/>
              <p:nvPr/>
            </p:nvSpPr>
            <p:spPr>
              <a:xfrm>
                <a:off x="5943125" y="1101250"/>
                <a:ext cx="251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22" extrusionOk="0">
                    <a:moveTo>
                      <a:pt x="287" y="0"/>
                    </a:moveTo>
                    <a:cubicBezTo>
                      <a:pt x="167" y="0"/>
                      <a:pt x="64" y="69"/>
                      <a:pt x="26" y="241"/>
                    </a:cubicBezTo>
                    <a:lnTo>
                      <a:pt x="26" y="274"/>
                    </a:lnTo>
                    <a:cubicBezTo>
                      <a:pt x="1" y="551"/>
                      <a:pt x="277" y="922"/>
                      <a:pt x="530" y="922"/>
                    </a:cubicBezTo>
                    <a:cubicBezTo>
                      <a:pt x="615" y="922"/>
                      <a:pt x="698" y="880"/>
                      <a:pt x="765" y="778"/>
                    </a:cubicBezTo>
                    <a:cubicBezTo>
                      <a:pt x="1006" y="441"/>
                      <a:pt x="591" y="0"/>
                      <a:pt x="28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9" name="Google Shape;6499;p41"/>
              <p:cNvSpPr/>
              <p:nvPr/>
            </p:nvSpPr>
            <p:spPr>
              <a:xfrm>
                <a:off x="5908750" y="1398150"/>
                <a:ext cx="358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834" extrusionOk="0">
                    <a:moveTo>
                      <a:pt x="842" y="1"/>
                    </a:moveTo>
                    <a:cubicBezTo>
                      <a:pt x="433" y="1"/>
                      <a:pt x="0" y="717"/>
                      <a:pt x="493" y="833"/>
                    </a:cubicBezTo>
                    <a:lnTo>
                      <a:pt x="561" y="833"/>
                    </a:lnTo>
                    <a:cubicBezTo>
                      <a:pt x="930" y="833"/>
                      <a:pt x="1434" y="329"/>
                      <a:pt x="1031" y="60"/>
                    </a:cubicBezTo>
                    <a:cubicBezTo>
                      <a:pt x="971" y="19"/>
                      <a:pt x="907" y="1"/>
                      <a:pt x="84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0" name="Google Shape;6500;p41"/>
              <p:cNvSpPr/>
              <p:nvPr/>
            </p:nvSpPr>
            <p:spPr>
              <a:xfrm>
                <a:off x="5879400" y="1257425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5" y="0"/>
                    </a:moveTo>
                    <a:cubicBezTo>
                      <a:pt x="462" y="0"/>
                      <a:pt x="394" y="23"/>
                      <a:pt x="323" y="77"/>
                    </a:cubicBezTo>
                    <a:cubicBezTo>
                      <a:pt x="0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61" y="782"/>
                    </a:lnTo>
                    <a:cubicBezTo>
                      <a:pt x="999" y="506"/>
                      <a:pt x="818" y="0"/>
                      <a:pt x="5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1" name="Google Shape;6501;p41"/>
              <p:cNvSpPr/>
              <p:nvPr/>
            </p:nvSpPr>
            <p:spPr>
              <a:xfrm>
                <a:off x="6016850" y="1262275"/>
                <a:ext cx="285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928" extrusionOk="0">
                    <a:moveTo>
                      <a:pt x="713" y="0"/>
                    </a:moveTo>
                    <a:cubicBezTo>
                      <a:pt x="681" y="0"/>
                      <a:pt x="645" y="6"/>
                      <a:pt x="606" y="17"/>
                    </a:cubicBezTo>
                    <a:lnTo>
                      <a:pt x="539" y="17"/>
                    </a:lnTo>
                    <a:cubicBezTo>
                      <a:pt x="202" y="185"/>
                      <a:pt x="1" y="857"/>
                      <a:pt x="471" y="925"/>
                    </a:cubicBezTo>
                    <a:cubicBezTo>
                      <a:pt x="488" y="926"/>
                      <a:pt x="504" y="927"/>
                      <a:pt x="519" y="927"/>
                    </a:cubicBezTo>
                    <a:cubicBezTo>
                      <a:pt x="1012" y="927"/>
                      <a:pt x="1143" y="0"/>
                      <a:pt x="71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2" name="Google Shape;6502;p41"/>
              <p:cNvSpPr/>
              <p:nvPr/>
            </p:nvSpPr>
            <p:spPr>
              <a:xfrm>
                <a:off x="6032200" y="8868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1"/>
                      <a:pt x="25" y="215"/>
                    </a:cubicBezTo>
                    <a:cubicBezTo>
                      <a:pt x="25" y="248"/>
                      <a:pt x="25" y="248"/>
                      <a:pt x="25" y="282"/>
                    </a:cubicBezTo>
                    <a:cubicBezTo>
                      <a:pt x="1" y="555"/>
                      <a:pt x="269" y="901"/>
                      <a:pt x="533" y="901"/>
                    </a:cubicBezTo>
                    <a:cubicBezTo>
                      <a:pt x="626" y="901"/>
                      <a:pt x="719" y="858"/>
                      <a:pt x="798" y="752"/>
                    </a:cubicBezTo>
                    <a:cubicBezTo>
                      <a:pt x="1020" y="457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3" name="Google Shape;6503;p41"/>
              <p:cNvSpPr/>
              <p:nvPr/>
            </p:nvSpPr>
            <p:spPr>
              <a:xfrm>
                <a:off x="5873650" y="1206550"/>
                <a:ext cx="359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08" extrusionOk="0">
                    <a:moveTo>
                      <a:pt x="871" y="0"/>
                    </a:moveTo>
                    <a:cubicBezTo>
                      <a:pt x="472" y="0"/>
                      <a:pt x="0" y="686"/>
                      <a:pt x="519" y="801"/>
                    </a:cubicBezTo>
                    <a:lnTo>
                      <a:pt x="553" y="801"/>
                    </a:lnTo>
                    <a:cubicBezTo>
                      <a:pt x="576" y="805"/>
                      <a:pt x="599" y="807"/>
                      <a:pt x="623" y="807"/>
                    </a:cubicBezTo>
                    <a:cubicBezTo>
                      <a:pt x="985" y="807"/>
                      <a:pt x="1436" y="345"/>
                      <a:pt x="1057" y="62"/>
                    </a:cubicBezTo>
                    <a:cubicBezTo>
                      <a:pt x="1000" y="19"/>
                      <a:pt x="936" y="0"/>
                      <a:pt x="87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4" name="Google Shape;6504;p41"/>
              <p:cNvSpPr/>
              <p:nvPr/>
            </p:nvSpPr>
            <p:spPr>
              <a:xfrm>
                <a:off x="5970825" y="1150075"/>
                <a:ext cx="248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10" extrusionOk="0">
                    <a:moveTo>
                      <a:pt x="461" y="0"/>
                    </a:moveTo>
                    <a:cubicBezTo>
                      <a:pt x="364" y="0"/>
                      <a:pt x="269" y="49"/>
                      <a:pt x="195" y="170"/>
                    </a:cubicBezTo>
                    <a:cubicBezTo>
                      <a:pt x="1" y="461"/>
                      <a:pt x="437" y="909"/>
                      <a:pt x="733" y="909"/>
                    </a:cubicBezTo>
                    <a:cubicBezTo>
                      <a:pt x="847" y="909"/>
                      <a:pt x="940" y="842"/>
                      <a:pt x="968" y="674"/>
                    </a:cubicBezTo>
                    <a:lnTo>
                      <a:pt x="968" y="607"/>
                    </a:lnTo>
                    <a:cubicBezTo>
                      <a:pt x="992" y="339"/>
                      <a:pt x="717" y="0"/>
                      <a:pt x="4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5" name="Google Shape;6505;p41"/>
              <p:cNvSpPr/>
              <p:nvPr/>
            </p:nvSpPr>
            <p:spPr>
              <a:xfrm>
                <a:off x="6111800" y="1128625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253" y="0"/>
                    </a:moveTo>
                    <a:cubicBezTo>
                      <a:pt x="136" y="0"/>
                      <a:pt x="38" y="63"/>
                      <a:pt x="1" y="221"/>
                    </a:cubicBezTo>
                    <a:cubicBezTo>
                      <a:pt x="1" y="255"/>
                      <a:pt x="1" y="255"/>
                      <a:pt x="1" y="288"/>
                    </a:cubicBezTo>
                    <a:cubicBezTo>
                      <a:pt x="1" y="556"/>
                      <a:pt x="265" y="894"/>
                      <a:pt x="513" y="894"/>
                    </a:cubicBezTo>
                    <a:cubicBezTo>
                      <a:pt x="608" y="894"/>
                      <a:pt x="699" y="845"/>
                      <a:pt x="774" y="725"/>
                    </a:cubicBezTo>
                    <a:cubicBezTo>
                      <a:pt x="993" y="433"/>
                      <a:pt x="560" y="0"/>
                      <a:pt x="25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6" name="Google Shape;6506;p41"/>
              <p:cNvSpPr/>
              <p:nvPr/>
            </p:nvSpPr>
            <p:spPr>
              <a:xfrm>
                <a:off x="6119225" y="1312975"/>
                <a:ext cx="250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8" extrusionOk="0">
                    <a:moveTo>
                      <a:pt x="376" y="1"/>
                    </a:moveTo>
                    <a:cubicBezTo>
                      <a:pt x="304" y="1"/>
                      <a:pt x="233" y="42"/>
                      <a:pt x="174" y="140"/>
                    </a:cubicBezTo>
                    <a:cubicBezTo>
                      <a:pt x="174" y="140"/>
                      <a:pt x="140" y="174"/>
                      <a:pt x="140" y="207"/>
                    </a:cubicBezTo>
                    <a:cubicBezTo>
                      <a:pt x="0" y="487"/>
                      <a:pt x="187" y="977"/>
                      <a:pt x="487" y="977"/>
                    </a:cubicBezTo>
                    <a:cubicBezTo>
                      <a:pt x="547" y="977"/>
                      <a:pt x="611" y="958"/>
                      <a:pt x="678" y="913"/>
                    </a:cubicBezTo>
                    <a:cubicBezTo>
                      <a:pt x="1003" y="697"/>
                      <a:pt x="674" y="1"/>
                      <a:pt x="3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7" name="Google Shape;6507;p41"/>
              <p:cNvSpPr/>
              <p:nvPr/>
            </p:nvSpPr>
            <p:spPr>
              <a:xfrm>
                <a:off x="5919325" y="1227125"/>
                <a:ext cx="25750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5" extrusionOk="0">
                    <a:moveTo>
                      <a:pt x="387" y="0"/>
                    </a:moveTo>
                    <a:cubicBezTo>
                      <a:pt x="309" y="0"/>
                      <a:pt x="233" y="43"/>
                      <a:pt x="171" y="146"/>
                    </a:cubicBezTo>
                    <a:cubicBezTo>
                      <a:pt x="171" y="146"/>
                      <a:pt x="138" y="180"/>
                      <a:pt x="138" y="180"/>
                    </a:cubicBezTo>
                    <a:cubicBezTo>
                      <a:pt x="0" y="482"/>
                      <a:pt x="200" y="964"/>
                      <a:pt x="498" y="964"/>
                    </a:cubicBezTo>
                    <a:cubicBezTo>
                      <a:pt x="564" y="964"/>
                      <a:pt x="636" y="940"/>
                      <a:pt x="709" y="885"/>
                    </a:cubicBezTo>
                    <a:cubicBezTo>
                      <a:pt x="1030" y="645"/>
                      <a:pt x="691" y="0"/>
                      <a:pt x="3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8" name="Google Shape;6508;p41"/>
              <p:cNvSpPr/>
              <p:nvPr/>
            </p:nvSpPr>
            <p:spPr>
              <a:xfrm>
                <a:off x="6116400" y="830075"/>
                <a:ext cx="35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10" extrusionOk="0">
                    <a:moveTo>
                      <a:pt x="878" y="1"/>
                    </a:moveTo>
                    <a:cubicBezTo>
                      <a:pt x="494" y="1"/>
                      <a:pt x="1" y="660"/>
                      <a:pt x="489" y="803"/>
                    </a:cubicBezTo>
                    <a:lnTo>
                      <a:pt x="556" y="803"/>
                    </a:lnTo>
                    <a:cubicBezTo>
                      <a:pt x="580" y="808"/>
                      <a:pt x="605" y="810"/>
                      <a:pt x="630" y="810"/>
                    </a:cubicBezTo>
                    <a:cubicBezTo>
                      <a:pt x="992" y="810"/>
                      <a:pt x="1437" y="378"/>
                      <a:pt x="1060" y="64"/>
                    </a:cubicBezTo>
                    <a:cubicBezTo>
                      <a:pt x="1006" y="20"/>
                      <a:pt x="944" y="1"/>
                      <a:pt x="87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9" name="Google Shape;6509;p41"/>
              <p:cNvSpPr/>
              <p:nvPr/>
            </p:nvSpPr>
            <p:spPr>
              <a:xfrm>
                <a:off x="6000375" y="1168550"/>
                <a:ext cx="356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825" extrusionOk="0">
                    <a:moveTo>
                      <a:pt x="826" y="0"/>
                    </a:moveTo>
                    <a:cubicBezTo>
                      <a:pt x="460" y="0"/>
                      <a:pt x="1" y="482"/>
                      <a:pt x="391" y="775"/>
                    </a:cubicBezTo>
                    <a:cubicBezTo>
                      <a:pt x="442" y="809"/>
                      <a:pt x="499" y="824"/>
                      <a:pt x="557" y="824"/>
                    </a:cubicBezTo>
                    <a:cubicBezTo>
                      <a:pt x="954" y="824"/>
                      <a:pt x="1427" y="119"/>
                      <a:pt x="929" y="2"/>
                    </a:cubicBezTo>
                    <a:lnTo>
                      <a:pt x="861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0" name="Google Shape;6510;p41"/>
              <p:cNvSpPr/>
              <p:nvPr/>
            </p:nvSpPr>
            <p:spPr>
              <a:xfrm>
                <a:off x="6048775" y="1462900"/>
                <a:ext cx="268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66" extrusionOk="0">
                    <a:moveTo>
                      <a:pt x="633" y="1"/>
                    </a:moveTo>
                    <a:cubicBezTo>
                      <a:pt x="594" y="1"/>
                      <a:pt x="551" y="8"/>
                      <a:pt x="505" y="25"/>
                    </a:cubicBezTo>
                    <a:cubicBezTo>
                      <a:pt x="505" y="58"/>
                      <a:pt x="471" y="58"/>
                      <a:pt x="438" y="58"/>
                    </a:cubicBezTo>
                    <a:cubicBezTo>
                      <a:pt x="135" y="260"/>
                      <a:pt x="1" y="966"/>
                      <a:pt x="505" y="966"/>
                    </a:cubicBezTo>
                    <a:cubicBezTo>
                      <a:pt x="1030" y="966"/>
                      <a:pt x="1073" y="1"/>
                      <a:pt x="63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1" name="Google Shape;6511;p41"/>
              <p:cNvSpPr/>
              <p:nvPr/>
            </p:nvSpPr>
            <p:spPr>
              <a:xfrm>
                <a:off x="5901975" y="1357500"/>
                <a:ext cx="253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01" extrusionOk="0">
                    <a:moveTo>
                      <a:pt x="289" y="0"/>
                    </a:moveTo>
                    <a:cubicBezTo>
                      <a:pt x="167" y="0"/>
                      <a:pt x="63" y="69"/>
                      <a:pt x="25" y="241"/>
                    </a:cubicBezTo>
                    <a:lnTo>
                      <a:pt x="25" y="308"/>
                    </a:lnTo>
                    <a:cubicBezTo>
                      <a:pt x="1" y="577"/>
                      <a:pt x="279" y="900"/>
                      <a:pt x="536" y="900"/>
                    </a:cubicBezTo>
                    <a:cubicBezTo>
                      <a:pt x="632" y="900"/>
                      <a:pt x="725" y="855"/>
                      <a:pt x="798" y="745"/>
                    </a:cubicBezTo>
                    <a:cubicBezTo>
                      <a:pt x="1014" y="433"/>
                      <a:pt x="595" y="0"/>
                      <a:pt x="28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2" name="Google Shape;6512;p41"/>
              <p:cNvSpPr/>
              <p:nvPr/>
            </p:nvSpPr>
            <p:spPr>
              <a:xfrm>
                <a:off x="5983350" y="1215750"/>
                <a:ext cx="24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90" extrusionOk="0">
                    <a:moveTo>
                      <a:pt x="442" y="0"/>
                    </a:moveTo>
                    <a:cubicBezTo>
                      <a:pt x="336" y="0"/>
                      <a:pt x="235" y="57"/>
                      <a:pt x="164" y="198"/>
                    </a:cubicBezTo>
                    <a:cubicBezTo>
                      <a:pt x="0" y="503"/>
                      <a:pt x="426" y="890"/>
                      <a:pt x="720" y="890"/>
                    </a:cubicBezTo>
                    <a:cubicBezTo>
                      <a:pt x="848" y="890"/>
                      <a:pt x="951" y="817"/>
                      <a:pt x="971" y="635"/>
                    </a:cubicBezTo>
                    <a:cubicBezTo>
                      <a:pt x="971" y="601"/>
                      <a:pt x="971" y="567"/>
                      <a:pt x="971" y="567"/>
                    </a:cubicBezTo>
                    <a:cubicBezTo>
                      <a:pt x="971" y="308"/>
                      <a:pt x="691" y="0"/>
                      <a:pt x="44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3" name="Google Shape;6513;p41"/>
              <p:cNvSpPr/>
              <p:nvPr/>
            </p:nvSpPr>
            <p:spPr>
              <a:xfrm>
                <a:off x="5906400" y="1187550"/>
                <a:ext cx="25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9" extrusionOk="0">
                    <a:moveTo>
                      <a:pt x="467" y="0"/>
                    </a:moveTo>
                    <a:cubicBezTo>
                      <a:pt x="357" y="0"/>
                      <a:pt x="254" y="53"/>
                      <a:pt x="184" y="183"/>
                    </a:cubicBezTo>
                    <a:cubicBezTo>
                      <a:pt x="0" y="528"/>
                      <a:pt x="429" y="888"/>
                      <a:pt x="741" y="888"/>
                    </a:cubicBezTo>
                    <a:cubicBezTo>
                      <a:pt x="884" y="888"/>
                      <a:pt x="1003" y="811"/>
                      <a:pt x="1024" y="620"/>
                    </a:cubicBezTo>
                    <a:lnTo>
                      <a:pt x="1024" y="553"/>
                    </a:lnTo>
                    <a:cubicBezTo>
                      <a:pt x="1024" y="293"/>
                      <a:pt x="726" y="0"/>
                      <a:pt x="4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4" name="Google Shape;6514;p41"/>
              <p:cNvSpPr/>
              <p:nvPr/>
            </p:nvSpPr>
            <p:spPr>
              <a:xfrm>
                <a:off x="5940400" y="1423850"/>
                <a:ext cx="299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893" extrusionOk="0">
                    <a:moveTo>
                      <a:pt x="743" y="0"/>
                    </a:moveTo>
                    <a:cubicBezTo>
                      <a:pt x="721" y="0"/>
                      <a:pt x="697" y="3"/>
                      <a:pt x="673" y="7"/>
                    </a:cubicBezTo>
                    <a:lnTo>
                      <a:pt x="605" y="7"/>
                    </a:lnTo>
                    <a:cubicBezTo>
                      <a:pt x="236" y="108"/>
                      <a:pt x="0" y="780"/>
                      <a:pt x="471" y="881"/>
                    </a:cubicBezTo>
                    <a:cubicBezTo>
                      <a:pt x="504" y="889"/>
                      <a:pt x="535" y="892"/>
                      <a:pt x="565" y="892"/>
                    </a:cubicBezTo>
                    <a:cubicBezTo>
                      <a:pt x="1040" y="892"/>
                      <a:pt x="1197" y="0"/>
                      <a:pt x="7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5" name="Google Shape;6515;p41"/>
              <p:cNvSpPr/>
              <p:nvPr/>
            </p:nvSpPr>
            <p:spPr>
              <a:xfrm>
                <a:off x="5880125" y="1317850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4" y="1"/>
                    </a:moveTo>
                    <a:cubicBezTo>
                      <a:pt x="185" y="1"/>
                      <a:pt x="0" y="118"/>
                      <a:pt x="59" y="382"/>
                    </a:cubicBezTo>
                    <a:cubicBezTo>
                      <a:pt x="59" y="382"/>
                      <a:pt x="59" y="416"/>
                      <a:pt x="59" y="416"/>
                    </a:cubicBezTo>
                    <a:cubicBezTo>
                      <a:pt x="138" y="634"/>
                      <a:pt x="405" y="805"/>
                      <a:pt x="631" y="805"/>
                    </a:cubicBezTo>
                    <a:cubicBezTo>
                      <a:pt x="788" y="805"/>
                      <a:pt x="925" y="723"/>
                      <a:pt x="966" y="516"/>
                    </a:cubicBezTo>
                    <a:cubicBezTo>
                      <a:pt x="1023" y="195"/>
                      <a:pt x="686" y="1"/>
                      <a:pt x="40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6" name="Google Shape;6516;p41"/>
              <p:cNvSpPr/>
              <p:nvPr/>
            </p:nvSpPr>
            <p:spPr>
              <a:xfrm>
                <a:off x="5899400" y="1268425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9" y="0"/>
                    </a:moveTo>
                    <a:cubicBezTo>
                      <a:pt x="145" y="0"/>
                      <a:pt x="1" y="925"/>
                      <a:pt x="443" y="925"/>
                    </a:cubicBezTo>
                    <a:cubicBezTo>
                      <a:pt x="470" y="925"/>
                      <a:pt x="500" y="921"/>
                      <a:pt x="531" y="914"/>
                    </a:cubicBezTo>
                    <a:lnTo>
                      <a:pt x="599" y="914"/>
                    </a:lnTo>
                    <a:cubicBezTo>
                      <a:pt x="935" y="779"/>
                      <a:pt x="1170" y="107"/>
                      <a:pt x="699" y="6"/>
                    </a:cubicBezTo>
                    <a:cubicBezTo>
                      <a:pt x="675" y="2"/>
                      <a:pt x="652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7" name="Google Shape;6517;p41"/>
              <p:cNvSpPr/>
              <p:nvPr/>
            </p:nvSpPr>
            <p:spPr>
              <a:xfrm>
                <a:off x="6059175" y="891325"/>
                <a:ext cx="251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5" extrusionOk="0">
                    <a:moveTo>
                      <a:pt x="369" y="1"/>
                    </a:moveTo>
                    <a:cubicBezTo>
                      <a:pt x="206" y="1"/>
                      <a:pt x="70" y="88"/>
                      <a:pt x="55" y="303"/>
                    </a:cubicBezTo>
                    <a:cubicBezTo>
                      <a:pt x="1" y="613"/>
                      <a:pt x="313" y="785"/>
                      <a:pt x="583" y="785"/>
                    </a:cubicBezTo>
                    <a:cubicBezTo>
                      <a:pt x="810" y="785"/>
                      <a:pt x="1006" y="664"/>
                      <a:pt x="929" y="403"/>
                    </a:cubicBezTo>
                    <a:lnTo>
                      <a:pt x="929" y="370"/>
                    </a:lnTo>
                    <a:cubicBezTo>
                      <a:pt x="852" y="158"/>
                      <a:pt x="587" y="1"/>
                      <a:pt x="36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8" name="Google Shape;6518;p41"/>
              <p:cNvSpPr/>
              <p:nvPr/>
            </p:nvSpPr>
            <p:spPr>
              <a:xfrm>
                <a:off x="6111325" y="870050"/>
                <a:ext cx="345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750" extrusionOk="0">
                    <a:moveTo>
                      <a:pt x="722" y="0"/>
                    </a:moveTo>
                    <a:cubicBezTo>
                      <a:pt x="390" y="0"/>
                      <a:pt x="1" y="285"/>
                      <a:pt x="221" y="616"/>
                    </a:cubicBezTo>
                    <a:cubicBezTo>
                      <a:pt x="292" y="711"/>
                      <a:pt x="400" y="750"/>
                      <a:pt x="518" y="750"/>
                    </a:cubicBezTo>
                    <a:cubicBezTo>
                      <a:pt x="900" y="750"/>
                      <a:pt x="1380" y="335"/>
                      <a:pt x="994" y="78"/>
                    </a:cubicBezTo>
                    <a:lnTo>
                      <a:pt x="927" y="44"/>
                    </a:lnTo>
                    <a:cubicBezTo>
                      <a:pt x="866" y="14"/>
                      <a:pt x="796" y="0"/>
                      <a:pt x="72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9" name="Google Shape;6519;p41"/>
              <p:cNvSpPr/>
              <p:nvPr/>
            </p:nvSpPr>
            <p:spPr>
              <a:xfrm>
                <a:off x="6018325" y="1046400"/>
                <a:ext cx="341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734" extrusionOk="0">
                    <a:moveTo>
                      <a:pt x="697" y="1"/>
                    </a:moveTo>
                    <a:cubicBezTo>
                      <a:pt x="369" y="1"/>
                      <a:pt x="0" y="261"/>
                      <a:pt x="244" y="586"/>
                    </a:cubicBezTo>
                    <a:cubicBezTo>
                      <a:pt x="317" y="691"/>
                      <a:pt x="426" y="734"/>
                      <a:pt x="544" y="734"/>
                    </a:cubicBezTo>
                    <a:cubicBezTo>
                      <a:pt x="915" y="734"/>
                      <a:pt x="1367" y="304"/>
                      <a:pt x="984" y="48"/>
                    </a:cubicBezTo>
                    <a:lnTo>
                      <a:pt x="916" y="48"/>
                    </a:lnTo>
                    <a:cubicBezTo>
                      <a:pt x="851" y="16"/>
                      <a:pt x="775" y="1"/>
                      <a:pt x="6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0" name="Google Shape;6520;p41"/>
              <p:cNvSpPr/>
              <p:nvPr/>
            </p:nvSpPr>
            <p:spPr>
              <a:xfrm>
                <a:off x="5953400" y="1233575"/>
                <a:ext cx="25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20" extrusionOk="0">
                    <a:moveTo>
                      <a:pt x="302" y="1"/>
                    </a:moveTo>
                    <a:cubicBezTo>
                      <a:pt x="192" y="1"/>
                      <a:pt x="96" y="65"/>
                      <a:pt x="52" y="224"/>
                    </a:cubicBezTo>
                    <a:lnTo>
                      <a:pt x="52" y="258"/>
                    </a:lnTo>
                    <a:cubicBezTo>
                      <a:pt x="0" y="540"/>
                      <a:pt x="282" y="920"/>
                      <a:pt x="552" y="920"/>
                    </a:cubicBezTo>
                    <a:cubicBezTo>
                      <a:pt x="636" y="920"/>
                      <a:pt x="719" y="883"/>
                      <a:pt x="791" y="795"/>
                    </a:cubicBezTo>
                    <a:cubicBezTo>
                      <a:pt x="1039" y="498"/>
                      <a:pt x="612" y="1"/>
                      <a:pt x="3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1" name="Google Shape;6521;p41"/>
              <p:cNvSpPr/>
              <p:nvPr/>
            </p:nvSpPr>
            <p:spPr>
              <a:xfrm>
                <a:off x="5970150" y="14552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844" y="0"/>
                    </a:moveTo>
                    <a:cubicBezTo>
                      <a:pt x="45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7" y="807"/>
                    </a:cubicBezTo>
                    <a:cubicBezTo>
                      <a:pt x="986" y="807"/>
                      <a:pt x="1407" y="346"/>
                      <a:pt x="1029" y="62"/>
                    </a:cubicBezTo>
                    <a:cubicBezTo>
                      <a:pt x="972" y="19"/>
                      <a:pt x="908" y="0"/>
                      <a:pt x="84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2" name="Google Shape;6522;p41"/>
              <p:cNvSpPr/>
              <p:nvPr/>
            </p:nvSpPr>
            <p:spPr>
              <a:xfrm>
                <a:off x="5889500" y="13866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486" y="1"/>
                    </a:moveTo>
                    <a:cubicBezTo>
                      <a:pt x="394" y="1"/>
                      <a:pt x="301" y="44"/>
                      <a:pt x="222" y="150"/>
                    </a:cubicBezTo>
                    <a:cubicBezTo>
                      <a:pt x="0" y="445"/>
                      <a:pt x="427" y="902"/>
                      <a:pt x="724" y="902"/>
                    </a:cubicBezTo>
                    <a:cubicBezTo>
                      <a:pt x="833" y="902"/>
                      <a:pt x="925" y="841"/>
                      <a:pt x="961" y="687"/>
                    </a:cubicBezTo>
                    <a:cubicBezTo>
                      <a:pt x="961" y="654"/>
                      <a:pt x="961" y="654"/>
                      <a:pt x="961" y="620"/>
                    </a:cubicBezTo>
                    <a:cubicBezTo>
                      <a:pt x="1011" y="347"/>
                      <a:pt x="749" y="1"/>
                      <a:pt x="48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3" name="Google Shape;6523;p41"/>
              <p:cNvSpPr/>
              <p:nvPr/>
            </p:nvSpPr>
            <p:spPr>
              <a:xfrm>
                <a:off x="5912975" y="1436575"/>
                <a:ext cx="356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4" extrusionOk="0">
                    <a:moveTo>
                      <a:pt x="828" y="1"/>
                    </a:moveTo>
                    <a:cubicBezTo>
                      <a:pt x="463" y="1"/>
                      <a:pt x="0" y="514"/>
                      <a:pt x="392" y="775"/>
                    </a:cubicBezTo>
                    <a:cubicBezTo>
                      <a:pt x="446" y="808"/>
                      <a:pt x="504" y="823"/>
                      <a:pt x="562" y="823"/>
                    </a:cubicBezTo>
                    <a:cubicBezTo>
                      <a:pt x="976" y="823"/>
                      <a:pt x="1426" y="90"/>
                      <a:pt x="896" y="2"/>
                    </a:cubicBezTo>
                    <a:lnTo>
                      <a:pt x="862" y="2"/>
                    </a:lnTo>
                    <a:cubicBezTo>
                      <a:pt x="851" y="1"/>
                      <a:pt x="840" y="1"/>
                      <a:pt x="8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4" name="Google Shape;6524;p41"/>
              <p:cNvSpPr/>
              <p:nvPr/>
            </p:nvSpPr>
            <p:spPr>
              <a:xfrm>
                <a:off x="6094750" y="1385925"/>
                <a:ext cx="257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2" extrusionOk="0">
                    <a:moveTo>
                      <a:pt x="377" y="0"/>
                    </a:moveTo>
                    <a:cubicBezTo>
                      <a:pt x="295" y="0"/>
                      <a:pt x="214" y="43"/>
                      <a:pt x="145" y="146"/>
                    </a:cubicBezTo>
                    <a:cubicBezTo>
                      <a:pt x="145" y="146"/>
                      <a:pt x="145" y="180"/>
                      <a:pt x="111" y="180"/>
                    </a:cubicBezTo>
                    <a:cubicBezTo>
                      <a:pt x="0" y="457"/>
                      <a:pt x="186" y="962"/>
                      <a:pt x="481" y="962"/>
                    </a:cubicBezTo>
                    <a:cubicBezTo>
                      <a:pt x="544" y="962"/>
                      <a:pt x="612" y="939"/>
                      <a:pt x="683" y="885"/>
                    </a:cubicBezTo>
                    <a:cubicBezTo>
                      <a:pt x="1030" y="645"/>
                      <a:pt x="697" y="0"/>
                      <a:pt x="37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5" name="Google Shape;6525;p41"/>
              <p:cNvSpPr/>
              <p:nvPr/>
            </p:nvSpPr>
            <p:spPr>
              <a:xfrm>
                <a:off x="6057700" y="917200"/>
                <a:ext cx="361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16" extrusionOk="0">
                    <a:moveTo>
                      <a:pt x="851" y="0"/>
                    </a:moveTo>
                    <a:cubicBezTo>
                      <a:pt x="455" y="0"/>
                      <a:pt x="1" y="671"/>
                      <a:pt x="484" y="814"/>
                    </a:cubicBezTo>
                    <a:lnTo>
                      <a:pt x="551" y="814"/>
                    </a:lnTo>
                    <a:cubicBezTo>
                      <a:pt x="564" y="815"/>
                      <a:pt x="577" y="815"/>
                      <a:pt x="590" y="815"/>
                    </a:cubicBezTo>
                    <a:cubicBezTo>
                      <a:pt x="957" y="815"/>
                      <a:pt x="1445" y="366"/>
                      <a:pt x="1055" y="74"/>
                    </a:cubicBezTo>
                    <a:cubicBezTo>
                      <a:pt x="993" y="22"/>
                      <a:pt x="923" y="0"/>
                      <a:pt x="8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6" name="Google Shape;6526;p41"/>
              <p:cNvSpPr/>
              <p:nvPr/>
            </p:nvSpPr>
            <p:spPr>
              <a:xfrm>
                <a:off x="5992850" y="1306850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487" y="1"/>
                    </a:moveTo>
                    <a:cubicBezTo>
                      <a:pt x="393" y="1"/>
                      <a:pt x="300" y="44"/>
                      <a:pt x="221" y="150"/>
                    </a:cubicBezTo>
                    <a:cubicBezTo>
                      <a:pt x="0" y="445"/>
                      <a:pt x="445" y="902"/>
                      <a:pt x="752" y="902"/>
                    </a:cubicBezTo>
                    <a:cubicBezTo>
                      <a:pt x="864" y="902"/>
                      <a:pt x="958" y="841"/>
                      <a:pt x="994" y="688"/>
                    </a:cubicBezTo>
                    <a:lnTo>
                      <a:pt x="994" y="620"/>
                    </a:lnTo>
                    <a:cubicBezTo>
                      <a:pt x="1019" y="347"/>
                      <a:pt x="751" y="1"/>
                      <a:pt x="48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7" name="Google Shape;6527;p41"/>
              <p:cNvSpPr/>
              <p:nvPr/>
            </p:nvSpPr>
            <p:spPr>
              <a:xfrm>
                <a:off x="6174300" y="11979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26" y="1"/>
                    </a:moveTo>
                    <a:cubicBezTo>
                      <a:pt x="460" y="1"/>
                      <a:pt x="0" y="481"/>
                      <a:pt x="391" y="742"/>
                    </a:cubicBezTo>
                    <a:cubicBezTo>
                      <a:pt x="448" y="784"/>
                      <a:pt x="511" y="803"/>
                      <a:pt x="576" y="803"/>
                    </a:cubicBezTo>
                    <a:cubicBezTo>
                      <a:pt x="968" y="803"/>
                      <a:pt x="1419" y="118"/>
                      <a:pt x="929" y="2"/>
                    </a:cubicBezTo>
                    <a:lnTo>
                      <a:pt x="861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8" name="Google Shape;6528;p41"/>
              <p:cNvSpPr/>
              <p:nvPr/>
            </p:nvSpPr>
            <p:spPr>
              <a:xfrm>
                <a:off x="6070000" y="1254150"/>
                <a:ext cx="254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95" extrusionOk="0">
                    <a:moveTo>
                      <a:pt x="290" y="0"/>
                    </a:moveTo>
                    <a:cubicBezTo>
                      <a:pt x="168" y="0"/>
                      <a:pt x="64" y="69"/>
                      <a:pt x="26" y="241"/>
                    </a:cubicBezTo>
                    <a:cubicBezTo>
                      <a:pt x="26" y="241"/>
                      <a:pt x="26" y="275"/>
                      <a:pt x="26" y="275"/>
                    </a:cubicBezTo>
                    <a:cubicBezTo>
                      <a:pt x="1" y="548"/>
                      <a:pt x="288" y="894"/>
                      <a:pt x="548" y="894"/>
                    </a:cubicBezTo>
                    <a:cubicBezTo>
                      <a:pt x="640" y="894"/>
                      <a:pt x="728" y="851"/>
                      <a:pt x="799" y="745"/>
                    </a:cubicBezTo>
                    <a:cubicBezTo>
                      <a:pt x="1015" y="433"/>
                      <a:pt x="595" y="0"/>
                      <a:pt x="29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9" name="Google Shape;6529;p41"/>
              <p:cNvSpPr/>
              <p:nvPr/>
            </p:nvSpPr>
            <p:spPr>
              <a:xfrm>
                <a:off x="6012050" y="12252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257" y="0"/>
                    </a:moveTo>
                    <a:cubicBezTo>
                      <a:pt x="144" y="0"/>
                      <a:pt x="53" y="63"/>
                      <a:pt x="25" y="221"/>
                    </a:cubicBezTo>
                    <a:lnTo>
                      <a:pt x="25" y="288"/>
                    </a:lnTo>
                    <a:cubicBezTo>
                      <a:pt x="0" y="556"/>
                      <a:pt x="258" y="894"/>
                      <a:pt x="517" y="894"/>
                    </a:cubicBezTo>
                    <a:cubicBezTo>
                      <a:pt x="616" y="894"/>
                      <a:pt x="714" y="845"/>
                      <a:pt x="798" y="725"/>
                    </a:cubicBezTo>
                    <a:cubicBezTo>
                      <a:pt x="992" y="433"/>
                      <a:pt x="553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0" name="Google Shape;6530;p41"/>
              <p:cNvSpPr/>
              <p:nvPr/>
            </p:nvSpPr>
            <p:spPr>
              <a:xfrm>
                <a:off x="6115050" y="886825"/>
                <a:ext cx="271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963" extrusionOk="0">
                    <a:moveTo>
                      <a:pt x="409" y="1"/>
                    </a:moveTo>
                    <a:cubicBezTo>
                      <a:pt x="325" y="1"/>
                      <a:pt x="242" y="43"/>
                      <a:pt x="173" y="146"/>
                    </a:cubicBezTo>
                    <a:lnTo>
                      <a:pt x="139" y="180"/>
                    </a:lnTo>
                    <a:cubicBezTo>
                      <a:pt x="1" y="457"/>
                      <a:pt x="182" y="962"/>
                      <a:pt x="494" y="962"/>
                    </a:cubicBezTo>
                    <a:cubicBezTo>
                      <a:pt x="561" y="962"/>
                      <a:pt x="634" y="939"/>
                      <a:pt x="711" y="886"/>
                    </a:cubicBezTo>
                    <a:cubicBezTo>
                      <a:pt x="1085" y="645"/>
                      <a:pt x="736" y="1"/>
                      <a:pt x="40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1" name="Google Shape;6531;p41"/>
              <p:cNvSpPr/>
              <p:nvPr/>
            </p:nvSpPr>
            <p:spPr>
              <a:xfrm>
                <a:off x="6093875" y="1043525"/>
                <a:ext cx="2635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68" extrusionOk="0">
                    <a:moveTo>
                      <a:pt x="394" y="1"/>
                    </a:moveTo>
                    <a:cubicBezTo>
                      <a:pt x="306" y="1"/>
                      <a:pt x="218" y="48"/>
                      <a:pt x="146" y="163"/>
                    </a:cubicBezTo>
                    <a:cubicBezTo>
                      <a:pt x="146" y="163"/>
                      <a:pt x="113" y="197"/>
                      <a:pt x="113" y="197"/>
                    </a:cubicBezTo>
                    <a:cubicBezTo>
                      <a:pt x="1" y="477"/>
                      <a:pt x="192" y="967"/>
                      <a:pt x="492" y="967"/>
                    </a:cubicBezTo>
                    <a:cubicBezTo>
                      <a:pt x="552" y="967"/>
                      <a:pt x="617" y="947"/>
                      <a:pt x="684" y="903"/>
                    </a:cubicBezTo>
                    <a:cubicBezTo>
                      <a:pt x="1054" y="639"/>
                      <a:pt x="718" y="1"/>
                      <a:pt x="3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2" name="Google Shape;6532;p41"/>
              <p:cNvSpPr/>
              <p:nvPr/>
            </p:nvSpPr>
            <p:spPr>
              <a:xfrm>
                <a:off x="5928325" y="1377900"/>
                <a:ext cx="358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10" extrusionOk="0">
                    <a:moveTo>
                      <a:pt x="894" y="1"/>
                    </a:moveTo>
                    <a:cubicBezTo>
                      <a:pt x="489" y="1"/>
                      <a:pt x="0" y="660"/>
                      <a:pt x="517" y="803"/>
                    </a:cubicBezTo>
                    <a:lnTo>
                      <a:pt x="551" y="803"/>
                    </a:lnTo>
                    <a:cubicBezTo>
                      <a:pt x="575" y="807"/>
                      <a:pt x="600" y="810"/>
                      <a:pt x="625" y="810"/>
                    </a:cubicBezTo>
                    <a:cubicBezTo>
                      <a:pt x="987" y="810"/>
                      <a:pt x="1434" y="378"/>
                      <a:pt x="1088" y="64"/>
                    </a:cubicBezTo>
                    <a:cubicBezTo>
                      <a:pt x="1030" y="20"/>
                      <a:pt x="963" y="1"/>
                      <a:pt x="8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3" name="Google Shape;6533;p41"/>
              <p:cNvSpPr/>
              <p:nvPr/>
            </p:nvSpPr>
            <p:spPr>
              <a:xfrm>
                <a:off x="6012800" y="960000"/>
                <a:ext cx="24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11" extrusionOk="0">
                    <a:moveTo>
                      <a:pt x="451" y="0"/>
                    </a:moveTo>
                    <a:cubicBezTo>
                      <a:pt x="361" y="0"/>
                      <a:pt x="272" y="42"/>
                      <a:pt x="196" y="143"/>
                    </a:cubicBezTo>
                    <a:cubicBezTo>
                      <a:pt x="0" y="437"/>
                      <a:pt x="430" y="910"/>
                      <a:pt x="729" y="910"/>
                    </a:cubicBezTo>
                    <a:cubicBezTo>
                      <a:pt x="840" y="910"/>
                      <a:pt x="933" y="845"/>
                      <a:pt x="969" y="681"/>
                    </a:cubicBezTo>
                    <a:lnTo>
                      <a:pt x="969" y="648"/>
                    </a:lnTo>
                    <a:cubicBezTo>
                      <a:pt x="995" y="371"/>
                      <a:pt x="718" y="0"/>
                      <a:pt x="4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4" name="Google Shape;6534;p41"/>
              <p:cNvSpPr/>
              <p:nvPr/>
            </p:nvSpPr>
            <p:spPr>
              <a:xfrm>
                <a:off x="6112975" y="1010575"/>
                <a:ext cx="355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6" extrusionOk="0">
                    <a:moveTo>
                      <a:pt x="825" y="1"/>
                    </a:moveTo>
                    <a:cubicBezTo>
                      <a:pt x="460" y="1"/>
                      <a:pt x="0" y="483"/>
                      <a:pt x="390" y="776"/>
                    </a:cubicBezTo>
                    <a:cubicBezTo>
                      <a:pt x="446" y="817"/>
                      <a:pt x="507" y="835"/>
                      <a:pt x="569" y="835"/>
                    </a:cubicBezTo>
                    <a:cubicBezTo>
                      <a:pt x="963" y="835"/>
                      <a:pt x="1421" y="119"/>
                      <a:pt x="928" y="3"/>
                    </a:cubicBezTo>
                    <a:lnTo>
                      <a:pt x="861" y="3"/>
                    </a:lnTo>
                    <a:cubicBezTo>
                      <a:pt x="849" y="1"/>
                      <a:pt x="837" y="1"/>
                      <a:pt x="825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5" name="Google Shape;6535;p41"/>
              <p:cNvSpPr/>
              <p:nvPr/>
            </p:nvSpPr>
            <p:spPr>
              <a:xfrm>
                <a:off x="6052975" y="8451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639" y="0"/>
                    </a:moveTo>
                    <a:cubicBezTo>
                      <a:pt x="599" y="0"/>
                      <a:pt x="554" y="10"/>
                      <a:pt x="505" y="31"/>
                    </a:cubicBezTo>
                    <a:lnTo>
                      <a:pt x="438" y="65"/>
                    </a:lnTo>
                    <a:cubicBezTo>
                      <a:pt x="135" y="266"/>
                      <a:pt x="1" y="972"/>
                      <a:pt x="505" y="972"/>
                    </a:cubicBezTo>
                    <a:cubicBezTo>
                      <a:pt x="1024" y="972"/>
                      <a:pt x="1044" y="0"/>
                      <a:pt x="63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6" name="Google Shape;6536;p41"/>
              <p:cNvSpPr/>
              <p:nvPr/>
            </p:nvSpPr>
            <p:spPr>
              <a:xfrm>
                <a:off x="5925600" y="1293575"/>
                <a:ext cx="2490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887" extrusionOk="0">
                    <a:moveTo>
                      <a:pt x="452" y="1"/>
                    </a:moveTo>
                    <a:cubicBezTo>
                      <a:pt x="351" y="1"/>
                      <a:pt x="256" y="52"/>
                      <a:pt x="189" y="177"/>
                    </a:cubicBezTo>
                    <a:cubicBezTo>
                      <a:pt x="0" y="507"/>
                      <a:pt x="440" y="886"/>
                      <a:pt x="743" y="886"/>
                    </a:cubicBezTo>
                    <a:cubicBezTo>
                      <a:pt x="872" y="886"/>
                      <a:pt x="976" y="818"/>
                      <a:pt x="996" y="647"/>
                    </a:cubicBezTo>
                    <a:lnTo>
                      <a:pt x="996" y="580"/>
                    </a:lnTo>
                    <a:cubicBezTo>
                      <a:pt x="996" y="316"/>
                      <a:pt x="705" y="1"/>
                      <a:pt x="45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7" name="Google Shape;6537;p41"/>
              <p:cNvSpPr/>
              <p:nvPr/>
            </p:nvSpPr>
            <p:spPr>
              <a:xfrm>
                <a:off x="6004700" y="1403475"/>
                <a:ext cx="25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9" extrusionOk="0">
                    <a:moveTo>
                      <a:pt x="467" y="1"/>
                    </a:moveTo>
                    <a:cubicBezTo>
                      <a:pt x="357" y="1"/>
                      <a:pt x="254" y="53"/>
                      <a:pt x="184" y="183"/>
                    </a:cubicBezTo>
                    <a:cubicBezTo>
                      <a:pt x="0" y="528"/>
                      <a:pt x="430" y="889"/>
                      <a:pt x="741" y="889"/>
                    </a:cubicBezTo>
                    <a:cubicBezTo>
                      <a:pt x="885" y="889"/>
                      <a:pt x="1003" y="812"/>
                      <a:pt x="1025" y="620"/>
                    </a:cubicBezTo>
                    <a:cubicBezTo>
                      <a:pt x="1025" y="587"/>
                      <a:pt x="1025" y="553"/>
                      <a:pt x="1025" y="553"/>
                    </a:cubicBezTo>
                    <a:cubicBezTo>
                      <a:pt x="1025" y="293"/>
                      <a:pt x="726" y="1"/>
                      <a:pt x="46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8" name="Google Shape;6538;p41"/>
              <p:cNvSpPr/>
              <p:nvPr/>
            </p:nvSpPr>
            <p:spPr>
              <a:xfrm>
                <a:off x="5997525" y="1145625"/>
                <a:ext cx="306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897" extrusionOk="0">
                    <a:moveTo>
                      <a:pt x="767" y="0"/>
                    </a:moveTo>
                    <a:cubicBezTo>
                      <a:pt x="738" y="0"/>
                      <a:pt x="707" y="4"/>
                      <a:pt x="673" y="12"/>
                    </a:cubicBezTo>
                    <a:lnTo>
                      <a:pt x="606" y="12"/>
                    </a:lnTo>
                    <a:cubicBezTo>
                      <a:pt x="270" y="112"/>
                      <a:pt x="1" y="785"/>
                      <a:pt x="505" y="885"/>
                    </a:cubicBezTo>
                    <a:cubicBezTo>
                      <a:pt x="537" y="893"/>
                      <a:pt x="567" y="896"/>
                      <a:pt x="597" y="896"/>
                    </a:cubicBezTo>
                    <a:cubicBezTo>
                      <a:pt x="1067" y="896"/>
                      <a:pt x="1226" y="0"/>
                      <a:pt x="7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9" name="Google Shape;6539;p41"/>
              <p:cNvSpPr/>
              <p:nvPr/>
            </p:nvSpPr>
            <p:spPr>
              <a:xfrm>
                <a:off x="6051500" y="10216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2" y="1"/>
                    </a:moveTo>
                    <a:cubicBezTo>
                      <a:pt x="191" y="1"/>
                      <a:pt x="1" y="116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01" y="794"/>
                      <a:pt x="625" y="794"/>
                    </a:cubicBezTo>
                    <a:cubicBezTo>
                      <a:pt x="785" y="794"/>
                      <a:pt x="925" y="712"/>
                      <a:pt x="967" y="503"/>
                    </a:cubicBezTo>
                    <a:cubicBezTo>
                      <a:pt x="1024" y="184"/>
                      <a:pt x="693" y="1"/>
                      <a:pt x="41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0" name="Google Shape;6540;p41"/>
              <p:cNvSpPr/>
              <p:nvPr/>
            </p:nvSpPr>
            <p:spPr>
              <a:xfrm>
                <a:off x="6080900" y="1133150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8" y="0"/>
                    </a:moveTo>
                    <a:cubicBezTo>
                      <a:pt x="144" y="0"/>
                      <a:pt x="0" y="925"/>
                      <a:pt x="442" y="925"/>
                    </a:cubicBezTo>
                    <a:cubicBezTo>
                      <a:pt x="469" y="925"/>
                      <a:pt x="499" y="921"/>
                      <a:pt x="531" y="914"/>
                    </a:cubicBezTo>
                    <a:lnTo>
                      <a:pt x="598" y="914"/>
                    </a:lnTo>
                    <a:cubicBezTo>
                      <a:pt x="934" y="779"/>
                      <a:pt x="1169" y="107"/>
                      <a:pt x="699" y="6"/>
                    </a:cubicBezTo>
                    <a:cubicBezTo>
                      <a:pt x="675" y="2"/>
                      <a:pt x="651" y="0"/>
                      <a:pt x="62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1" name="Google Shape;6541;p41"/>
              <p:cNvSpPr/>
              <p:nvPr/>
            </p:nvSpPr>
            <p:spPr>
              <a:xfrm>
                <a:off x="5907900" y="1374225"/>
                <a:ext cx="251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80" extrusionOk="0">
                    <a:moveTo>
                      <a:pt x="364" y="1"/>
                    </a:moveTo>
                    <a:cubicBezTo>
                      <a:pt x="204" y="1"/>
                      <a:pt x="71" y="80"/>
                      <a:pt x="57" y="278"/>
                    </a:cubicBezTo>
                    <a:cubicBezTo>
                      <a:pt x="1" y="597"/>
                      <a:pt x="332" y="780"/>
                      <a:pt x="606" y="780"/>
                    </a:cubicBezTo>
                    <a:cubicBezTo>
                      <a:pt x="823" y="780"/>
                      <a:pt x="1005" y="665"/>
                      <a:pt x="931" y="412"/>
                    </a:cubicBezTo>
                    <a:cubicBezTo>
                      <a:pt x="931" y="379"/>
                      <a:pt x="931" y="345"/>
                      <a:pt x="931" y="345"/>
                    </a:cubicBezTo>
                    <a:cubicBezTo>
                      <a:pt x="853" y="151"/>
                      <a:pt x="583" y="1"/>
                      <a:pt x="36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2" name="Google Shape;6542;p41"/>
              <p:cNvSpPr/>
              <p:nvPr/>
            </p:nvSpPr>
            <p:spPr>
              <a:xfrm>
                <a:off x="6013875" y="1122950"/>
                <a:ext cx="344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46" extrusionOk="0">
                    <a:moveTo>
                      <a:pt x="722" y="0"/>
                    </a:moveTo>
                    <a:cubicBezTo>
                      <a:pt x="389" y="0"/>
                      <a:pt x="0" y="286"/>
                      <a:pt x="221" y="616"/>
                    </a:cubicBezTo>
                    <a:cubicBezTo>
                      <a:pt x="290" y="708"/>
                      <a:pt x="393" y="746"/>
                      <a:pt x="506" y="746"/>
                    </a:cubicBezTo>
                    <a:cubicBezTo>
                      <a:pt x="889" y="746"/>
                      <a:pt x="1375" y="312"/>
                      <a:pt x="960" y="78"/>
                    </a:cubicBezTo>
                    <a:lnTo>
                      <a:pt x="926" y="45"/>
                    </a:lnTo>
                    <a:cubicBezTo>
                      <a:pt x="866" y="14"/>
                      <a:pt x="795" y="0"/>
                      <a:pt x="72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3" name="Google Shape;6543;p41"/>
              <p:cNvSpPr/>
              <p:nvPr/>
            </p:nvSpPr>
            <p:spPr>
              <a:xfrm>
                <a:off x="6045625" y="1107900"/>
                <a:ext cx="253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5" extrusionOk="0">
                    <a:moveTo>
                      <a:pt x="273" y="1"/>
                    </a:moveTo>
                    <a:cubicBezTo>
                      <a:pt x="164" y="1"/>
                      <a:pt x="70" y="61"/>
                      <a:pt x="26" y="210"/>
                    </a:cubicBezTo>
                    <a:lnTo>
                      <a:pt x="26" y="277"/>
                    </a:lnTo>
                    <a:cubicBezTo>
                      <a:pt x="1" y="554"/>
                      <a:pt x="258" y="924"/>
                      <a:pt x="516" y="924"/>
                    </a:cubicBezTo>
                    <a:cubicBezTo>
                      <a:pt x="603" y="924"/>
                      <a:pt x="689" y="883"/>
                      <a:pt x="765" y="781"/>
                    </a:cubicBezTo>
                    <a:cubicBezTo>
                      <a:pt x="1014" y="483"/>
                      <a:pt x="583" y="1"/>
                      <a:pt x="27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4" name="Google Shape;6544;p41"/>
              <p:cNvSpPr/>
              <p:nvPr/>
            </p:nvSpPr>
            <p:spPr>
              <a:xfrm>
                <a:off x="6155000" y="949425"/>
                <a:ext cx="36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804" extrusionOk="0">
                    <a:moveTo>
                      <a:pt x="875" y="1"/>
                    </a:moveTo>
                    <a:cubicBezTo>
                      <a:pt x="476" y="1"/>
                      <a:pt x="0" y="686"/>
                      <a:pt x="491" y="802"/>
                    </a:cubicBezTo>
                    <a:lnTo>
                      <a:pt x="558" y="802"/>
                    </a:lnTo>
                    <a:cubicBezTo>
                      <a:pt x="570" y="803"/>
                      <a:pt x="582" y="803"/>
                      <a:pt x="594" y="803"/>
                    </a:cubicBezTo>
                    <a:cubicBezTo>
                      <a:pt x="961" y="803"/>
                      <a:pt x="1452" y="323"/>
                      <a:pt x="1062" y="62"/>
                    </a:cubicBezTo>
                    <a:cubicBezTo>
                      <a:pt x="1005" y="20"/>
                      <a:pt x="941" y="1"/>
                      <a:pt x="87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5" name="Google Shape;6545;p41"/>
              <p:cNvSpPr/>
              <p:nvPr/>
            </p:nvSpPr>
            <p:spPr>
              <a:xfrm>
                <a:off x="6075175" y="1428700"/>
                <a:ext cx="25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02" extrusionOk="0">
                    <a:moveTo>
                      <a:pt x="487" y="0"/>
                    </a:moveTo>
                    <a:cubicBezTo>
                      <a:pt x="394" y="0"/>
                      <a:pt x="301" y="44"/>
                      <a:pt x="222" y="149"/>
                    </a:cubicBezTo>
                    <a:cubicBezTo>
                      <a:pt x="1" y="444"/>
                      <a:pt x="427" y="901"/>
                      <a:pt x="725" y="901"/>
                    </a:cubicBezTo>
                    <a:cubicBezTo>
                      <a:pt x="834" y="901"/>
                      <a:pt x="925" y="840"/>
                      <a:pt x="961" y="687"/>
                    </a:cubicBezTo>
                    <a:cubicBezTo>
                      <a:pt x="961" y="653"/>
                      <a:pt x="961" y="620"/>
                      <a:pt x="961" y="620"/>
                    </a:cubicBezTo>
                    <a:cubicBezTo>
                      <a:pt x="1011" y="347"/>
                      <a:pt x="749" y="0"/>
                      <a:pt x="4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6" name="Google Shape;6546;p41"/>
              <p:cNvSpPr/>
              <p:nvPr/>
            </p:nvSpPr>
            <p:spPr>
              <a:xfrm>
                <a:off x="6128950" y="928250"/>
                <a:ext cx="364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823" extrusionOk="0">
                    <a:moveTo>
                      <a:pt x="825" y="0"/>
                    </a:moveTo>
                    <a:cubicBezTo>
                      <a:pt x="460" y="0"/>
                      <a:pt x="1" y="482"/>
                      <a:pt x="424" y="775"/>
                    </a:cubicBezTo>
                    <a:cubicBezTo>
                      <a:pt x="474" y="808"/>
                      <a:pt x="528" y="823"/>
                      <a:pt x="585" y="823"/>
                    </a:cubicBezTo>
                    <a:cubicBezTo>
                      <a:pt x="982" y="823"/>
                      <a:pt x="1458" y="90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7" name="Google Shape;6547;p41"/>
              <p:cNvSpPr/>
              <p:nvPr/>
            </p:nvSpPr>
            <p:spPr>
              <a:xfrm>
                <a:off x="6030125" y="1148975"/>
                <a:ext cx="263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982" extrusionOk="0">
                    <a:moveTo>
                      <a:pt x="390" y="1"/>
                    </a:moveTo>
                    <a:cubicBezTo>
                      <a:pt x="304" y="1"/>
                      <a:pt x="217" y="44"/>
                      <a:pt x="142" y="146"/>
                    </a:cubicBezTo>
                    <a:cubicBezTo>
                      <a:pt x="142" y="146"/>
                      <a:pt x="142" y="180"/>
                      <a:pt x="142" y="180"/>
                    </a:cubicBezTo>
                    <a:cubicBezTo>
                      <a:pt x="1" y="462"/>
                      <a:pt x="192" y="981"/>
                      <a:pt x="495" y="981"/>
                    </a:cubicBezTo>
                    <a:cubicBezTo>
                      <a:pt x="553" y="981"/>
                      <a:pt x="615" y="962"/>
                      <a:pt x="680" y="919"/>
                    </a:cubicBezTo>
                    <a:cubicBezTo>
                      <a:pt x="1054" y="652"/>
                      <a:pt x="726" y="1"/>
                      <a:pt x="39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8" name="Google Shape;6548;p41"/>
              <p:cNvSpPr/>
              <p:nvPr/>
            </p:nvSpPr>
            <p:spPr>
              <a:xfrm>
                <a:off x="6124925" y="996175"/>
                <a:ext cx="358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787" extrusionOk="0">
                    <a:moveTo>
                      <a:pt x="861" y="0"/>
                    </a:moveTo>
                    <a:cubicBezTo>
                      <a:pt x="479" y="0"/>
                      <a:pt x="1" y="667"/>
                      <a:pt x="484" y="780"/>
                    </a:cubicBezTo>
                    <a:lnTo>
                      <a:pt x="551" y="780"/>
                    </a:lnTo>
                    <a:cubicBezTo>
                      <a:pt x="575" y="785"/>
                      <a:pt x="600" y="787"/>
                      <a:pt x="625" y="787"/>
                    </a:cubicBezTo>
                    <a:cubicBezTo>
                      <a:pt x="987" y="787"/>
                      <a:pt x="1432" y="357"/>
                      <a:pt x="1055" y="74"/>
                    </a:cubicBezTo>
                    <a:cubicBezTo>
                      <a:pt x="998" y="22"/>
                      <a:pt x="931" y="0"/>
                      <a:pt x="86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9" name="Google Shape;6549;p41"/>
              <p:cNvSpPr/>
              <p:nvPr/>
            </p:nvSpPr>
            <p:spPr>
              <a:xfrm>
                <a:off x="6072650" y="1076650"/>
                <a:ext cx="255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02" extrusionOk="0">
                    <a:moveTo>
                      <a:pt x="488" y="0"/>
                    </a:moveTo>
                    <a:cubicBezTo>
                      <a:pt x="394" y="0"/>
                      <a:pt x="301" y="44"/>
                      <a:pt x="222" y="149"/>
                    </a:cubicBezTo>
                    <a:cubicBezTo>
                      <a:pt x="1" y="444"/>
                      <a:pt x="446" y="901"/>
                      <a:pt x="753" y="901"/>
                    </a:cubicBezTo>
                    <a:cubicBezTo>
                      <a:pt x="865" y="901"/>
                      <a:pt x="959" y="840"/>
                      <a:pt x="995" y="687"/>
                    </a:cubicBezTo>
                    <a:lnTo>
                      <a:pt x="995" y="620"/>
                    </a:lnTo>
                    <a:cubicBezTo>
                      <a:pt x="1020" y="347"/>
                      <a:pt x="752" y="0"/>
                      <a:pt x="48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0" name="Google Shape;6550;p41"/>
              <p:cNvSpPr/>
              <p:nvPr/>
            </p:nvSpPr>
            <p:spPr>
              <a:xfrm>
                <a:off x="6177650" y="924050"/>
                <a:ext cx="363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835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7" y="816"/>
                      <a:pt x="508" y="834"/>
                      <a:pt x="572" y="834"/>
                    </a:cubicBezTo>
                    <a:cubicBezTo>
                      <a:pt x="972" y="834"/>
                      <a:pt x="1451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1" name="Google Shape;6551;p41"/>
              <p:cNvSpPr/>
              <p:nvPr/>
            </p:nvSpPr>
            <p:spPr>
              <a:xfrm>
                <a:off x="6092075" y="1086650"/>
                <a:ext cx="356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75" extrusionOk="0">
                    <a:moveTo>
                      <a:pt x="862" y="1"/>
                    </a:moveTo>
                    <a:cubicBezTo>
                      <a:pt x="478" y="1"/>
                      <a:pt x="0" y="510"/>
                      <a:pt x="453" y="724"/>
                    </a:cubicBezTo>
                    <a:lnTo>
                      <a:pt x="487" y="757"/>
                    </a:lnTo>
                    <a:cubicBezTo>
                      <a:pt x="529" y="769"/>
                      <a:pt x="574" y="774"/>
                      <a:pt x="620" y="774"/>
                    </a:cubicBezTo>
                    <a:cubicBezTo>
                      <a:pt x="982" y="774"/>
                      <a:pt x="1424" y="446"/>
                      <a:pt x="1126" y="119"/>
                    </a:cubicBezTo>
                    <a:cubicBezTo>
                      <a:pt x="1056" y="35"/>
                      <a:pt x="962" y="1"/>
                      <a:pt x="8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2" name="Google Shape;6552;p41"/>
              <p:cNvSpPr/>
              <p:nvPr/>
            </p:nvSpPr>
            <p:spPr>
              <a:xfrm>
                <a:off x="6159975" y="930025"/>
                <a:ext cx="259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8" extrusionOk="0">
                    <a:moveTo>
                      <a:pt x="531" y="1"/>
                    </a:moveTo>
                    <a:cubicBezTo>
                      <a:pt x="467" y="1"/>
                      <a:pt x="398" y="20"/>
                      <a:pt x="325" y="65"/>
                    </a:cubicBezTo>
                    <a:cubicBezTo>
                      <a:pt x="1" y="282"/>
                      <a:pt x="329" y="977"/>
                      <a:pt x="645" y="977"/>
                    </a:cubicBezTo>
                    <a:cubicBezTo>
                      <a:pt x="722" y="977"/>
                      <a:pt x="798" y="937"/>
                      <a:pt x="863" y="838"/>
                    </a:cubicBezTo>
                    <a:cubicBezTo>
                      <a:pt x="863" y="805"/>
                      <a:pt x="863" y="805"/>
                      <a:pt x="897" y="771"/>
                    </a:cubicBezTo>
                    <a:cubicBezTo>
                      <a:pt x="1037" y="491"/>
                      <a:pt x="850" y="1"/>
                      <a:pt x="53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3" name="Google Shape;6553;p41"/>
              <p:cNvSpPr/>
              <p:nvPr/>
            </p:nvSpPr>
            <p:spPr>
              <a:xfrm>
                <a:off x="6166750" y="901950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547" y="0"/>
                    </a:moveTo>
                    <a:cubicBezTo>
                      <a:pt x="478" y="0"/>
                      <a:pt x="403" y="24"/>
                      <a:pt x="323" y="79"/>
                    </a:cubicBezTo>
                    <a:cubicBezTo>
                      <a:pt x="1" y="294"/>
                      <a:pt x="345" y="961"/>
                      <a:pt x="667" y="961"/>
                    </a:cubicBezTo>
                    <a:cubicBezTo>
                      <a:pt x="748" y="961"/>
                      <a:pt x="827" y="919"/>
                      <a:pt x="895" y="819"/>
                    </a:cubicBezTo>
                    <a:cubicBezTo>
                      <a:pt x="895" y="819"/>
                      <a:pt x="895" y="785"/>
                      <a:pt x="895" y="751"/>
                    </a:cubicBezTo>
                    <a:cubicBezTo>
                      <a:pt x="1032" y="477"/>
                      <a:pt x="855" y="0"/>
                      <a:pt x="5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4" name="Google Shape;6554;p41"/>
              <p:cNvSpPr/>
              <p:nvPr/>
            </p:nvSpPr>
            <p:spPr>
              <a:xfrm>
                <a:off x="6146025" y="1034000"/>
                <a:ext cx="358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0" extrusionOk="0">
                    <a:moveTo>
                      <a:pt x="814" y="0"/>
                    </a:moveTo>
                    <a:cubicBezTo>
                      <a:pt x="451" y="0"/>
                      <a:pt x="1" y="462"/>
                      <a:pt x="379" y="746"/>
                    </a:cubicBezTo>
                    <a:cubicBezTo>
                      <a:pt x="436" y="798"/>
                      <a:pt x="503" y="820"/>
                      <a:pt x="572" y="820"/>
                    </a:cubicBezTo>
                    <a:cubicBezTo>
                      <a:pt x="955" y="820"/>
                      <a:pt x="1434" y="149"/>
                      <a:pt x="951" y="7"/>
                    </a:cubicBezTo>
                    <a:lnTo>
                      <a:pt x="883" y="7"/>
                    </a:lnTo>
                    <a:cubicBezTo>
                      <a:pt x="861" y="2"/>
                      <a:pt x="837" y="0"/>
                      <a:pt x="81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5" name="Google Shape;6555;p41"/>
              <p:cNvSpPr/>
              <p:nvPr/>
            </p:nvSpPr>
            <p:spPr>
              <a:xfrm>
                <a:off x="6140600" y="9246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7" y="1"/>
                    </a:moveTo>
                    <a:cubicBezTo>
                      <a:pt x="155" y="1"/>
                      <a:pt x="61" y="62"/>
                      <a:pt x="25" y="215"/>
                    </a:cubicBezTo>
                    <a:cubicBezTo>
                      <a:pt x="25" y="249"/>
                      <a:pt x="25" y="249"/>
                      <a:pt x="25" y="282"/>
                    </a:cubicBezTo>
                    <a:cubicBezTo>
                      <a:pt x="0" y="555"/>
                      <a:pt x="268" y="902"/>
                      <a:pt x="532" y="902"/>
                    </a:cubicBezTo>
                    <a:cubicBezTo>
                      <a:pt x="626" y="902"/>
                      <a:pt x="719" y="858"/>
                      <a:pt x="798" y="753"/>
                    </a:cubicBezTo>
                    <a:cubicBezTo>
                      <a:pt x="1019" y="458"/>
                      <a:pt x="575" y="1"/>
                      <a:pt x="26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6" name="Google Shape;6556;p41"/>
              <p:cNvSpPr/>
              <p:nvPr/>
            </p:nvSpPr>
            <p:spPr>
              <a:xfrm>
                <a:off x="6066825" y="9738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79" y="0"/>
                      <a:pt x="0" y="717"/>
                      <a:pt x="522" y="833"/>
                    </a:cubicBezTo>
                    <a:lnTo>
                      <a:pt x="590" y="833"/>
                    </a:lnTo>
                    <a:cubicBezTo>
                      <a:pt x="601" y="834"/>
                      <a:pt x="613" y="835"/>
                      <a:pt x="625" y="835"/>
                    </a:cubicBezTo>
                    <a:cubicBezTo>
                      <a:pt x="991" y="835"/>
                      <a:pt x="1451" y="353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7" name="Google Shape;6557;p41"/>
              <p:cNvSpPr/>
              <p:nvPr/>
            </p:nvSpPr>
            <p:spPr>
              <a:xfrm>
                <a:off x="5992500" y="1324800"/>
                <a:ext cx="322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95" extrusionOk="0">
                    <a:moveTo>
                      <a:pt x="791" y="0"/>
                    </a:moveTo>
                    <a:cubicBezTo>
                      <a:pt x="774" y="0"/>
                      <a:pt x="757" y="1"/>
                      <a:pt x="740" y="3"/>
                    </a:cubicBezTo>
                    <a:lnTo>
                      <a:pt x="672" y="3"/>
                    </a:lnTo>
                    <a:cubicBezTo>
                      <a:pt x="303" y="70"/>
                      <a:pt x="0" y="743"/>
                      <a:pt x="471" y="877"/>
                    </a:cubicBezTo>
                    <a:cubicBezTo>
                      <a:pt x="511" y="889"/>
                      <a:pt x="550" y="894"/>
                      <a:pt x="587" y="894"/>
                    </a:cubicBezTo>
                    <a:cubicBezTo>
                      <a:pt x="1065" y="894"/>
                      <a:pt x="1287" y="0"/>
                      <a:pt x="79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8" name="Google Shape;6558;p41"/>
              <p:cNvSpPr/>
              <p:nvPr/>
            </p:nvSpPr>
            <p:spPr>
              <a:xfrm>
                <a:off x="6106725" y="13248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540" y="0"/>
                    </a:moveTo>
                    <a:cubicBezTo>
                      <a:pt x="20" y="0"/>
                      <a:pt x="1" y="972"/>
                      <a:pt x="406" y="972"/>
                    </a:cubicBezTo>
                    <a:cubicBezTo>
                      <a:pt x="446" y="972"/>
                      <a:pt x="491" y="963"/>
                      <a:pt x="540" y="941"/>
                    </a:cubicBezTo>
                    <a:lnTo>
                      <a:pt x="607" y="908"/>
                    </a:lnTo>
                    <a:cubicBezTo>
                      <a:pt x="943" y="706"/>
                      <a:pt x="1044" y="0"/>
                      <a:pt x="54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9" name="Google Shape;6559;p41"/>
              <p:cNvSpPr/>
              <p:nvPr/>
            </p:nvSpPr>
            <p:spPr>
              <a:xfrm>
                <a:off x="5858225" y="14315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61" y="0"/>
                    </a:moveTo>
                    <a:cubicBezTo>
                      <a:pt x="364" y="0"/>
                      <a:pt x="270" y="49"/>
                      <a:pt x="195" y="169"/>
                    </a:cubicBezTo>
                    <a:cubicBezTo>
                      <a:pt x="1" y="461"/>
                      <a:pt x="440" y="894"/>
                      <a:pt x="736" y="894"/>
                    </a:cubicBezTo>
                    <a:cubicBezTo>
                      <a:pt x="849" y="894"/>
                      <a:pt x="941" y="831"/>
                      <a:pt x="968" y="674"/>
                    </a:cubicBezTo>
                    <a:cubicBezTo>
                      <a:pt x="968" y="640"/>
                      <a:pt x="968" y="606"/>
                      <a:pt x="968" y="606"/>
                    </a:cubicBezTo>
                    <a:cubicBezTo>
                      <a:pt x="993" y="339"/>
                      <a:pt x="717" y="0"/>
                      <a:pt x="4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0" name="Google Shape;6560;p41"/>
              <p:cNvSpPr/>
              <p:nvPr/>
            </p:nvSpPr>
            <p:spPr>
              <a:xfrm>
                <a:off x="6082400" y="1314975"/>
                <a:ext cx="242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97" extrusionOk="0">
                    <a:moveTo>
                      <a:pt x="260" y="0"/>
                    </a:moveTo>
                    <a:cubicBezTo>
                      <a:pt x="128" y="0"/>
                      <a:pt x="21" y="75"/>
                      <a:pt x="0" y="262"/>
                    </a:cubicBezTo>
                    <a:cubicBezTo>
                      <a:pt x="0" y="262"/>
                      <a:pt x="0" y="295"/>
                      <a:pt x="0" y="329"/>
                    </a:cubicBezTo>
                    <a:cubicBezTo>
                      <a:pt x="0" y="588"/>
                      <a:pt x="280" y="896"/>
                      <a:pt x="529" y="896"/>
                    </a:cubicBezTo>
                    <a:cubicBezTo>
                      <a:pt x="636" y="896"/>
                      <a:pt x="736" y="840"/>
                      <a:pt x="807" y="699"/>
                    </a:cubicBezTo>
                    <a:cubicBezTo>
                      <a:pt x="969" y="373"/>
                      <a:pt x="554" y="0"/>
                      <a:pt x="26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1" name="Google Shape;6561;p41"/>
              <p:cNvSpPr/>
              <p:nvPr/>
            </p:nvSpPr>
            <p:spPr>
              <a:xfrm>
                <a:off x="6094150" y="953325"/>
                <a:ext cx="250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96" extrusionOk="0">
                    <a:moveTo>
                      <a:pt x="272" y="1"/>
                    </a:moveTo>
                    <a:cubicBezTo>
                      <a:pt x="128" y="1"/>
                      <a:pt x="12" y="80"/>
                      <a:pt x="1" y="276"/>
                    </a:cubicBezTo>
                    <a:cubicBezTo>
                      <a:pt x="1" y="276"/>
                      <a:pt x="1" y="310"/>
                      <a:pt x="1" y="343"/>
                    </a:cubicBezTo>
                    <a:cubicBezTo>
                      <a:pt x="1" y="603"/>
                      <a:pt x="283" y="896"/>
                      <a:pt x="543" y="896"/>
                    </a:cubicBezTo>
                    <a:cubicBezTo>
                      <a:pt x="654" y="896"/>
                      <a:pt x="761" y="843"/>
                      <a:pt x="841" y="713"/>
                    </a:cubicBezTo>
                    <a:cubicBezTo>
                      <a:pt x="1000" y="349"/>
                      <a:pt x="575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2" name="Google Shape;6562;p41"/>
              <p:cNvSpPr/>
              <p:nvPr/>
            </p:nvSpPr>
            <p:spPr>
              <a:xfrm>
                <a:off x="5963350" y="1052475"/>
                <a:ext cx="308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21" extrusionOk="0">
                    <a:moveTo>
                      <a:pt x="661" y="0"/>
                    </a:moveTo>
                    <a:cubicBezTo>
                      <a:pt x="195" y="0"/>
                      <a:pt x="1" y="921"/>
                      <a:pt x="487" y="921"/>
                    </a:cubicBezTo>
                    <a:cubicBezTo>
                      <a:pt x="510" y="921"/>
                      <a:pt x="535" y="919"/>
                      <a:pt x="561" y="914"/>
                    </a:cubicBezTo>
                    <a:lnTo>
                      <a:pt x="628" y="914"/>
                    </a:lnTo>
                    <a:cubicBezTo>
                      <a:pt x="964" y="780"/>
                      <a:pt x="1233" y="108"/>
                      <a:pt x="729" y="7"/>
                    </a:cubicBezTo>
                    <a:cubicBezTo>
                      <a:pt x="706" y="3"/>
                      <a:pt x="683" y="0"/>
                      <a:pt x="6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3" name="Google Shape;6563;p41"/>
              <p:cNvSpPr/>
              <p:nvPr/>
            </p:nvSpPr>
            <p:spPr>
              <a:xfrm>
                <a:off x="6023325" y="1585675"/>
                <a:ext cx="252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811" extrusionOk="0">
                    <a:moveTo>
                      <a:pt x="386" y="0"/>
                    </a:moveTo>
                    <a:cubicBezTo>
                      <a:pt x="234" y="0"/>
                      <a:pt x="105" y="83"/>
                      <a:pt x="78" y="289"/>
                    </a:cubicBezTo>
                    <a:cubicBezTo>
                      <a:pt x="1" y="616"/>
                      <a:pt x="342" y="811"/>
                      <a:pt x="623" y="811"/>
                    </a:cubicBezTo>
                    <a:cubicBezTo>
                      <a:pt x="833" y="811"/>
                      <a:pt x="1009" y="702"/>
                      <a:pt x="952" y="457"/>
                    </a:cubicBezTo>
                    <a:lnTo>
                      <a:pt x="952" y="390"/>
                    </a:lnTo>
                    <a:cubicBezTo>
                      <a:pt x="872" y="172"/>
                      <a:pt x="605" y="0"/>
                      <a:pt x="3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4" name="Google Shape;6564;p41"/>
              <p:cNvSpPr/>
              <p:nvPr/>
            </p:nvSpPr>
            <p:spPr>
              <a:xfrm>
                <a:off x="6016025" y="1150675"/>
                <a:ext cx="298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896" extrusionOk="0">
                    <a:moveTo>
                      <a:pt x="733" y="0"/>
                    </a:moveTo>
                    <a:cubicBezTo>
                      <a:pt x="704" y="0"/>
                      <a:pt x="672" y="4"/>
                      <a:pt x="639" y="11"/>
                    </a:cubicBezTo>
                    <a:lnTo>
                      <a:pt x="572" y="11"/>
                    </a:lnTo>
                    <a:cubicBezTo>
                      <a:pt x="235" y="112"/>
                      <a:pt x="0" y="818"/>
                      <a:pt x="504" y="885"/>
                    </a:cubicBezTo>
                    <a:cubicBezTo>
                      <a:pt x="536" y="892"/>
                      <a:pt x="567" y="896"/>
                      <a:pt x="596" y="896"/>
                    </a:cubicBezTo>
                    <a:cubicBezTo>
                      <a:pt x="1063" y="896"/>
                      <a:pt x="1195" y="0"/>
                      <a:pt x="7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5" name="Google Shape;6565;p41"/>
              <p:cNvSpPr/>
              <p:nvPr/>
            </p:nvSpPr>
            <p:spPr>
              <a:xfrm>
                <a:off x="5965200" y="1077025"/>
                <a:ext cx="344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20" extrusionOk="0">
                    <a:moveTo>
                      <a:pt x="863" y="0"/>
                    </a:moveTo>
                    <a:cubicBezTo>
                      <a:pt x="481" y="0"/>
                      <a:pt x="1" y="415"/>
                      <a:pt x="386" y="672"/>
                    </a:cubicBezTo>
                    <a:lnTo>
                      <a:pt x="454" y="672"/>
                    </a:lnTo>
                    <a:cubicBezTo>
                      <a:pt x="519" y="704"/>
                      <a:pt x="595" y="719"/>
                      <a:pt x="674" y="719"/>
                    </a:cubicBezTo>
                    <a:cubicBezTo>
                      <a:pt x="1003" y="719"/>
                      <a:pt x="1376" y="459"/>
                      <a:pt x="1159" y="134"/>
                    </a:cubicBezTo>
                    <a:cubicBezTo>
                      <a:pt x="1088" y="39"/>
                      <a:pt x="980" y="0"/>
                      <a:pt x="8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6" name="Google Shape;6566;p41"/>
              <p:cNvSpPr/>
              <p:nvPr/>
            </p:nvSpPr>
            <p:spPr>
              <a:xfrm>
                <a:off x="6147575" y="894100"/>
                <a:ext cx="3430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774" extrusionOk="0">
                    <a:moveTo>
                      <a:pt x="813" y="1"/>
                    </a:moveTo>
                    <a:cubicBezTo>
                      <a:pt x="436" y="1"/>
                      <a:pt x="0" y="465"/>
                      <a:pt x="384" y="696"/>
                    </a:cubicBezTo>
                    <a:lnTo>
                      <a:pt x="418" y="729"/>
                    </a:lnTo>
                    <a:cubicBezTo>
                      <a:pt x="485" y="760"/>
                      <a:pt x="561" y="774"/>
                      <a:pt x="638" y="774"/>
                    </a:cubicBezTo>
                    <a:cubicBezTo>
                      <a:pt x="988" y="774"/>
                      <a:pt x="1372" y="488"/>
                      <a:pt x="1124" y="158"/>
                    </a:cubicBezTo>
                    <a:cubicBezTo>
                      <a:pt x="1044" y="46"/>
                      <a:pt x="931" y="1"/>
                      <a:pt x="8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7" name="Google Shape;6567;p41"/>
              <p:cNvSpPr/>
              <p:nvPr/>
            </p:nvSpPr>
            <p:spPr>
              <a:xfrm>
                <a:off x="6057425" y="1182650"/>
                <a:ext cx="254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9" extrusionOk="0">
                    <a:moveTo>
                      <a:pt x="495" y="0"/>
                    </a:moveTo>
                    <a:cubicBezTo>
                      <a:pt x="404" y="0"/>
                      <a:pt x="311" y="42"/>
                      <a:pt x="226" y="144"/>
                    </a:cubicBezTo>
                    <a:cubicBezTo>
                      <a:pt x="1" y="419"/>
                      <a:pt x="429" y="919"/>
                      <a:pt x="731" y="919"/>
                    </a:cubicBezTo>
                    <a:cubicBezTo>
                      <a:pt x="834" y="919"/>
                      <a:pt x="923" y="861"/>
                      <a:pt x="966" y="715"/>
                    </a:cubicBezTo>
                    <a:cubicBezTo>
                      <a:pt x="966" y="681"/>
                      <a:pt x="966" y="681"/>
                      <a:pt x="966" y="648"/>
                    </a:cubicBezTo>
                    <a:cubicBezTo>
                      <a:pt x="1016" y="371"/>
                      <a:pt x="765" y="0"/>
                      <a:pt x="49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8" name="Google Shape;6568;p41"/>
              <p:cNvSpPr/>
              <p:nvPr/>
            </p:nvSpPr>
            <p:spPr>
              <a:xfrm>
                <a:off x="5970125" y="1243325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26" y="1"/>
                    </a:moveTo>
                    <a:cubicBezTo>
                      <a:pt x="461" y="1"/>
                      <a:pt x="1" y="482"/>
                      <a:pt x="391" y="775"/>
                    </a:cubicBezTo>
                    <a:cubicBezTo>
                      <a:pt x="451" y="817"/>
                      <a:pt x="515" y="835"/>
                      <a:pt x="580" y="835"/>
                    </a:cubicBezTo>
                    <a:cubicBezTo>
                      <a:pt x="989" y="835"/>
                      <a:pt x="1422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9" name="Google Shape;6569;p41"/>
              <p:cNvSpPr/>
              <p:nvPr/>
            </p:nvSpPr>
            <p:spPr>
              <a:xfrm>
                <a:off x="6145850" y="1107875"/>
                <a:ext cx="257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5" extrusionOk="0">
                    <a:moveTo>
                      <a:pt x="523" y="0"/>
                    </a:moveTo>
                    <a:cubicBezTo>
                      <a:pt x="459" y="0"/>
                      <a:pt x="390" y="23"/>
                      <a:pt x="319" y="76"/>
                    </a:cubicBezTo>
                    <a:cubicBezTo>
                      <a:pt x="0" y="315"/>
                      <a:pt x="332" y="975"/>
                      <a:pt x="635" y="975"/>
                    </a:cubicBezTo>
                    <a:cubicBezTo>
                      <a:pt x="715" y="975"/>
                      <a:pt x="793" y="928"/>
                      <a:pt x="857" y="816"/>
                    </a:cubicBezTo>
                    <a:cubicBezTo>
                      <a:pt x="857" y="816"/>
                      <a:pt x="890" y="782"/>
                      <a:pt x="890" y="782"/>
                    </a:cubicBezTo>
                    <a:cubicBezTo>
                      <a:pt x="1029" y="505"/>
                      <a:pt x="825" y="0"/>
                      <a:pt x="5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0" name="Google Shape;6570;p41"/>
              <p:cNvSpPr/>
              <p:nvPr/>
            </p:nvSpPr>
            <p:spPr>
              <a:xfrm>
                <a:off x="6130950" y="867625"/>
                <a:ext cx="358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787" extrusionOk="0">
                    <a:moveTo>
                      <a:pt x="807" y="1"/>
                    </a:moveTo>
                    <a:cubicBezTo>
                      <a:pt x="445" y="1"/>
                      <a:pt x="0" y="430"/>
                      <a:pt x="377" y="713"/>
                    </a:cubicBezTo>
                    <a:cubicBezTo>
                      <a:pt x="434" y="765"/>
                      <a:pt x="501" y="787"/>
                      <a:pt x="571" y="787"/>
                    </a:cubicBezTo>
                    <a:cubicBezTo>
                      <a:pt x="954" y="787"/>
                      <a:pt x="1432" y="121"/>
                      <a:pt x="949" y="7"/>
                    </a:cubicBezTo>
                    <a:lnTo>
                      <a:pt x="881" y="7"/>
                    </a:lnTo>
                    <a:cubicBezTo>
                      <a:pt x="857" y="3"/>
                      <a:pt x="832" y="1"/>
                      <a:pt x="80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1" name="Google Shape;6571;p41"/>
              <p:cNvSpPr/>
              <p:nvPr/>
            </p:nvSpPr>
            <p:spPr>
              <a:xfrm>
                <a:off x="6017925" y="110945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2"/>
                      <a:pt x="25" y="215"/>
                    </a:cubicBezTo>
                    <a:lnTo>
                      <a:pt x="25" y="282"/>
                    </a:lnTo>
                    <a:cubicBezTo>
                      <a:pt x="0" y="555"/>
                      <a:pt x="269" y="902"/>
                      <a:pt x="533" y="902"/>
                    </a:cubicBezTo>
                    <a:cubicBezTo>
                      <a:pt x="626" y="902"/>
                      <a:pt x="719" y="858"/>
                      <a:pt x="798" y="753"/>
                    </a:cubicBezTo>
                    <a:cubicBezTo>
                      <a:pt x="1019" y="458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2" name="Google Shape;6572;p41"/>
              <p:cNvSpPr/>
              <p:nvPr/>
            </p:nvSpPr>
            <p:spPr>
              <a:xfrm>
                <a:off x="6180200" y="7679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44" y="0"/>
                    </a:moveTo>
                    <a:cubicBezTo>
                      <a:pt x="45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70" y="802"/>
                      <a:pt x="582" y="803"/>
                      <a:pt x="594" y="803"/>
                    </a:cubicBezTo>
                    <a:cubicBezTo>
                      <a:pt x="959" y="803"/>
                      <a:pt x="1419" y="322"/>
                      <a:pt x="1029" y="62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3" name="Google Shape;6573;p41"/>
              <p:cNvSpPr/>
              <p:nvPr/>
            </p:nvSpPr>
            <p:spPr>
              <a:xfrm>
                <a:off x="6071375" y="1090425"/>
                <a:ext cx="259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06" extrusionOk="0">
                    <a:moveTo>
                      <a:pt x="505" y="0"/>
                    </a:moveTo>
                    <a:cubicBezTo>
                      <a:pt x="408" y="0"/>
                      <a:pt x="314" y="49"/>
                      <a:pt x="240" y="169"/>
                    </a:cubicBezTo>
                    <a:cubicBezTo>
                      <a:pt x="1" y="504"/>
                      <a:pt x="424" y="906"/>
                      <a:pt x="737" y="906"/>
                    </a:cubicBezTo>
                    <a:cubicBezTo>
                      <a:pt x="864" y="906"/>
                      <a:pt x="974" y="839"/>
                      <a:pt x="1013" y="674"/>
                    </a:cubicBezTo>
                    <a:lnTo>
                      <a:pt x="1013" y="606"/>
                    </a:lnTo>
                    <a:cubicBezTo>
                      <a:pt x="1037" y="338"/>
                      <a:pt x="761" y="0"/>
                      <a:pt x="5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4" name="Google Shape;6574;p41"/>
              <p:cNvSpPr/>
              <p:nvPr/>
            </p:nvSpPr>
            <p:spPr>
              <a:xfrm>
                <a:off x="6152300" y="9114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76" y="0"/>
                    </a:moveTo>
                    <a:cubicBezTo>
                      <a:pt x="377" y="0"/>
                      <a:pt x="279" y="49"/>
                      <a:pt x="195" y="170"/>
                    </a:cubicBezTo>
                    <a:cubicBezTo>
                      <a:pt x="1" y="462"/>
                      <a:pt x="440" y="895"/>
                      <a:pt x="736" y="895"/>
                    </a:cubicBezTo>
                    <a:cubicBezTo>
                      <a:pt x="849" y="895"/>
                      <a:pt x="941" y="832"/>
                      <a:pt x="968" y="674"/>
                    </a:cubicBezTo>
                    <a:lnTo>
                      <a:pt x="968" y="607"/>
                    </a:lnTo>
                    <a:cubicBezTo>
                      <a:pt x="993" y="339"/>
                      <a:pt x="735" y="0"/>
                      <a:pt x="4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5" name="Google Shape;6575;p41"/>
              <p:cNvSpPr/>
              <p:nvPr/>
            </p:nvSpPr>
            <p:spPr>
              <a:xfrm>
                <a:off x="5993675" y="1442275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4" y="0"/>
                    </a:moveTo>
                    <a:cubicBezTo>
                      <a:pt x="462" y="0"/>
                      <a:pt x="394" y="23"/>
                      <a:pt x="323" y="77"/>
                    </a:cubicBezTo>
                    <a:cubicBezTo>
                      <a:pt x="0" y="292"/>
                      <a:pt x="323" y="958"/>
                      <a:pt x="620" y="958"/>
                    </a:cubicBezTo>
                    <a:cubicBezTo>
                      <a:pt x="694" y="958"/>
                      <a:pt x="766" y="917"/>
                      <a:pt x="827" y="816"/>
                    </a:cubicBezTo>
                    <a:cubicBezTo>
                      <a:pt x="861" y="816"/>
                      <a:pt x="861" y="782"/>
                      <a:pt x="861" y="782"/>
                    </a:cubicBezTo>
                    <a:cubicBezTo>
                      <a:pt x="999" y="505"/>
                      <a:pt x="818" y="0"/>
                      <a:pt x="52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6" name="Google Shape;6576;p41"/>
              <p:cNvSpPr/>
              <p:nvPr/>
            </p:nvSpPr>
            <p:spPr>
              <a:xfrm>
                <a:off x="5971875" y="1312025"/>
                <a:ext cx="251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63" extrusionOk="0">
                    <a:moveTo>
                      <a:pt x="523" y="1"/>
                    </a:moveTo>
                    <a:cubicBezTo>
                      <a:pt x="460" y="1"/>
                      <a:pt x="392" y="24"/>
                      <a:pt x="321" y="77"/>
                    </a:cubicBezTo>
                    <a:cubicBezTo>
                      <a:pt x="0" y="318"/>
                      <a:pt x="339" y="962"/>
                      <a:pt x="643" y="962"/>
                    </a:cubicBezTo>
                    <a:cubicBezTo>
                      <a:pt x="721" y="962"/>
                      <a:pt x="797" y="920"/>
                      <a:pt x="859" y="817"/>
                    </a:cubicBezTo>
                    <a:lnTo>
                      <a:pt x="892" y="783"/>
                    </a:lnTo>
                    <a:cubicBezTo>
                      <a:pt x="1003" y="506"/>
                      <a:pt x="817" y="1"/>
                      <a:pt x="52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7" name="Google Shape;6577;p41"/>
              <p:cNvSpPr/>
              <p:nvPr/>
            </p:nvSpPr>
            <p:spPr>
              <a:xfrm>
                <a:off x="6070450" y="1025575"/>
                <a:ext cx="36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9" extrusionOk="0">
                    <a:moveTo>
                      <a:pt x="807" y="1"/>
                    </a:moveTo>
                    <a:cubicBezTo>
                      <a:pt x="446" y="1"/>
                      <a:pt x="0" y="433"/>
                      <a:pt x="377" y="747"/>
                    </a:cubicBezTo>
                    <a:cubicBezTo>
                      <a:pt x="434" y="790"/>
                      <a:pt x="498" y="808"/>
                      <a:pt x="564" y="808"/>
                    </a:cubicBezTo>
                    <a:cubicBezTo>
                      <a:pt x="964" y="808"/>
                      <a:pt x="1439" y="123"/>
                      <a:pt x="949" y="7"/>
                    </a:cubicBezTo>
                    <a:lnTo>
                      <a:pt x="882" y="7"/>
                    </a:lnTo>
                    <a:cubicBezTo>
                      <a:pt x="857" y="3"/>
                      <a:pt x="833" y="1"/>
                      <a:pt x="80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8" name="Google Shape;6578;p41"/>
              <p:cNvSpPr/>
              <p:nvPr/>
            </p:nvSpPr>
            <p:spPr>
              <a:xfrm>
                <a:off x="6041675" y="12438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272" y="1"/>
                    </a:moveTo>
                    <a:cubicBezTo>
                      <a:pt x="164" y="1"/>
                      <a:pt x="77" y="62"/>
                      <a:pt x="50" y="215"/>
                    </a:cubicBezTo>
                    <a:cubicBezTo>
                      <a:pt x="16" y="249"/>
                      <a:pt x="16" y="249"/>
                      <a:pt x="50" y="283"/>
                    </a:cubicBezTo>
                    <a:cubicBezTo>
                      <a:pt x="0" y="556"/>
                      <a:pt x="262" y="902"/>
                      <a:pt x="524" y="902"/>
                    </a:cubicBezTo>
                    <a:cubicBezTo>
                      <a:pt x="617" y="902"/>
                      <a:pt x="710" y="859"/>
                      <a:pt x="789" y="753"/>
                    </a:cubicBezTo>
                    <a:cubicBezTo>
                      <a:pt x="1010" y="458"/>
                      <a:pt x="566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9" name="Google Shape;6579;p41"/>
              <p:cNvSpPr/>
              <p:nvPr/>
            </p:nvSpPr>
            <p:spPr>
              <a:xfrm>
                <a:off x="5988300" y="1187000"/>
                <a:ext cx="321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95" extrusionOk="0">
                    <a:moveTo>
                      <a:pt x="791" y="0"/>
                    </a:moveTo>
                    <a:cubicBezTo>
                      <a:pt x="774" y="0"/>
                      <a:pt x="757" y="1"/>
                      <a:pt x="739" y="3"/>
                    </a:cubicBezTo>
                    <a:lnTo>
                      <a:pt x="672" y="3"/>
                    </a:lnTo>
                    <a:cubicBezTo>
                      <a:pt x="303" y="71"/>
                      <a:pt x="0" y="743"/>
                      <a:pt x="471" y="877"/>
                    </a:cubicBezTo>
                    <a:cubicBezTo>
                      <a:pt x="509" y="889"/>
                      <a:pt x="546" y="895"/>
                      <a:pt x="581" y="895"/>
                    </a:cubicBezTo>
                    <a:cubicBezTo>
                      <a:pt x="1036" y="895"/>
                      <a:pt x="1286" y="0"/>
                      <a:pt x="79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0" name="Google Shape;6580;p41"/>
              <p:cNvSpPr/>
              <p:nvPr/>
            </p:nvSpPr>
            <p:spPr>
              <a:xfrm>
                <a:off x="5966550" y="1420650"/>
                <a:ext cx="259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66" extrusionOk="0">
                    <a:moveTo>
                      <a:pt x="568" y="1"/>
                    </a:moveTo>
                    <a:cubicBezTo>
                      <a:pt x="43" y="1"/>
                      <a:pt x="0" y="965"/>
                      <a:pt x="414" y="965"/>
                    </a:cubicBezTo>
                    <a:cubicBezTo>
                      <a:pt x="450" y="965"/>
                      <a:pt x="490" y="958"/>
                      <a:pt x="534" y="942"/>
                    </a:cubicBezTo>
                    <a:lnTo>
                      <a:pt x="601" y="908"/>
                    </a:lnTo>
                    <a:cubicBezTo>
                      <a:pt x="937" y="706"/>
                      <a:pt x="1038" y="1"/>
                      <a:pt x="56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1" name="Google Shape;6581;p41"/>
              <p:cNvSpPr/>
              <p:nvPr/>
            </p:nvSpPr>
            <p:spPr>
              <a:xfrm>
                <a:off x="6065750" y="1119500"/>
                <a:ext cx="24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07" extrusionOk="0">
                    <a:moveTo>
                      <a:pt x="447" y="0"/>
                    </a:moveTo>
                    <a:cubicBezTo>
                      <a:pt x="355" y="0"/>
                      <a:pt x="266" y="44"/>
                      <a:pt x="196" y="149"/>
                    </a:cubicBezTo>
                    <a:cubicBezTo>
                      <a:pt x="1" y="466"/>
                      <a:pt x="442" y="907"/>
                      <a:pt x="738" y="907"/>
                    </a:cubicBezTo>
                    <a:cubicBezTo>
                      <a:pt x="850" y="907"/>
                      <a:pt x="941" y="844"/>
                      <a:pt x="969" y="687"/>
                    </a:cubicBezTo>
                    <a:cubicBezTo>
                      <a:pt x="969" y="653"/>
                      <a:pt x="969" y="620"/>
                      <a:pt x="969" y="620"/>
                    </a:cubicBezTo>
                    <a:cubicBezTo>
                      <a:pt x="994" y="347"/>
                      <a:pt x="707" y="0"/>
                      <a:pt x="4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2" name="Google Shape;6582;p41"/>
              <p:cNvSpPr/>
              <p:nvPr/>
            </p:nvSpPr>
            <p:spPr>
              <a:xfrm>
                <a:off x="6158025" y="1322350"/>
                <a:ext cx="247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89" extrusionOk="0">
                    <a:moveTo>
                      <a:pt x="261" y="1"/>
                    </a:moveTo>
                    <a:cubicBezTo>
                      <a:pt x="122" y="1"/>
                      <a:pt x="11" y="78"/>
                      <a:pt x="0" y="269"/>
                    </a:cubicBezTo>
                    <a:cubicBezTo>
                      <a:pt x="0" y="269"/>
                      <a:pt x="0" y="303"/>
                      <a:pt x="0" y="336"/>
                    </a:cubicBezTo>
                    <a:cubicBezTo>
                      <a:pt x="0" y="596"/>
                      <a:pt x="282" y="889"/>
                      <a:pt x="531" y="889"/>
                    </a:cubicBezTo>
                    <a:cubicBezTo>
                      <a:pt x="637" y="889"/>
                      <a:pt x="737" y="836"/>
                      <a:pt x="807" y="706"/>
                    </a:cubicBezTo>
                    <a:cubicBezTo>
                      <a:pt x="990" y="361"/>
                      <a:pt x="561" y="1"/>
                      <a:pt x="2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3" name="Google Shape;6583;p41"/>
              <p:cNvSpPr/>
              <p:nvPr/>
            </p:nvSpPr>
            <p:spPr>
              <a:xfrm>
                <a:off x="6153800" y="789525"/>
                <a:ext cx="257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61" extrusionOk="0">
                    <a:moveTo>
                      <a:pt x="264" y="1"/>
                    </a:moveTo>
                    <a:cubicBezTo>
                      <a:pt x="129" y="1"/>
                      <a:pt x="21" y="69"/>
                      <a:pt x="1" y="241"/>
                    </a:cubicBezTo>
                    <a:cubicBezTo>
                      <a:pt x="1" y="274"/>
                      <a:pt x="1" y="308"/>
                      <a:pt x="1" y="308"/>
                    </a:cubicBezTo>
                    <a:cubicBezTo>
                      <a:pt x="1" y="568"/>
                      <a:pt x="299" y="860"/>
                      <a:pt x="558" y="860"/>
                    </a:cubicBezTo>
                    <a:cubicBezTo>
                      <a:pt x="668" y="860"/>
                      <a:pt x="771" y="808"/>
                      <a:pt x="841" y="678"/>
                    </a:cubicBezTo>
                    <a:cubicBezTo>
                      <a:pt x="1029" y="372"/>
                      <a:pt x="576" y="1"/>
                      <a:pt x="26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4" name="Google Shape;6584;p41"/>
              <p:cNvSpPr/>
              <p:nvPr/>
            </p:nvSpPr>
            <p:spPr>
              <a:xfrm>
                <a:off x="5960025" y="1233000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636" y="1"/>
                    </a:moveTo>
                    <a:cubicBezTo>
                      <a:pt x="159" y="1"/>
                      <a:pt x="1" y="926"/>
                      <a:pt x="458" y="926"/>
                    </a:cubicBezTo>
                    <a:cubicBezTo>
                      <a:pt x="479" y="926"/>
                      <a:pt x="502" y="924"/>
                      <a:pt x="526" y="919"/>
                    </a:cubicBezTo>
                    <a:lnTo>
                      <a:pt x="593" y="919"/>
                    </a:lnTo>
                    <a:cubicBezTo>
                      <a:pt x="963" y="785"/>
                      <a:pt x="1198" y="113"/>
                      <a:pt x="728" y="12"/>
                    </a:cubicBezTo>
                    <a:cubicBezTo>
                      <a:pt x="696" y="4"/>
                      <a:pt x="665" y="1"/>
                      <a:pt x="63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5" name="Google Shape;6585;p41"/>
              <p:cNvSpPr/>
              <p:nvPr/>
            </p:nvSpPr>
            <p:spPr>
              <a:xfrm>
                <a:off x="6019625" y="1328325"/>
                <a:ext cx="255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8" extrusionOk="0">
                    <a:moveTo>
                      <a:pt x="369" y="1"/>
                    </a:moveTo>
                    <a:cubicBezTo>
                      <a:pt x="216" y="1"/>
                      <a:pt x="85" y="76"/>
                      <a:pt x="58" y="265"/>
                    </a:cubicBezTo>
                    <a:cubicBezTo>
                      <a:pt x="0" y="592"/>
                      <a:pt x="349" y="787"/>
                      <a:pt x="634" y="787"/>
                    </a:cubicBezTo>
                    <a:cubicBezTo>
                      <a:pt x="846" y="787"/>
                      <a:pt x="1023" y="678"/>
                      <a:pt x="965" y="434"/>
                    </a:cubicBezTo>
                    <a:cubicBezTo>
                      <a:pt x="965" y="400"/>
                      <a:pt x="965" y="366"/>
                      <a:pt x="932" y="366"/>
                    </a:cubicBezTo>
                    <a:cubicBezTo>
                      <a:pt x="871" y="166"/>
                      <a:pt x="596" y="1"/>
                      <a:pt x="36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6" name="Google Shape;6586;p41"/>
              <p:cNvSpPr/>
              <p:nvPr/>
            </p:nvSpPr>
            <p:spPr>
              <a:xfrm>
                <a:off x="5943750" y="1143800"/>
                <a:ext cx="30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28" extrusionOk="0">
                    <a:moveTo>
                      <a:pt x="753" y="0"/>
                    </a:moveTo>
                    <a:cubicBezTo>
                      <a:pt x="719" y="0"/>
                      <a:pt x="681" y="6"/>
                      <a:pt x="639" y="17"/>
                    </a:cubicBezTo>
                    <a:lnTo>
                      <a:pt x="606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1" y="927"/>
                      <a:pt x="537" y="928"/>
                      <a:pt x="553" y="928"/>
                    </a:cubicBezTo>
                    <a:cubicBezTo>
                      <a:pt x="1048" y="928"/>
                      <a:pt x="1205" y="0"/>
                      <a:pt x="75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7" name="Google Shape;6587;p41"/>
              <p:cNvSpPr/>
              <p:nvPr/>
            </p:nvSpPr>
            <p:spPr>
              <a:xfrm>
                <a:off x="5995675" y="1529950"/>
                <a:ext cx="251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4" extrusionOk="0">
                    <a:moveTo>
                      <a:pt x="400" y="0"/>
                    </a:moveTo>
                    <a:cubicBezTo>
                      <a:pt x="182" y="0"/>
                      <a:pt x="1" y="115"/>
                      <a:pt x="75" y="367"/>
                    </a:cubicBezTo>
                    <a:cubicBezTo>
                      <a:pt x="41" y="401"/>
                      <a:pt x="41" y="435"/>
                      <a:pt x="75" y="435"/>
                    </a:cubicBezTo>
                    <a:cubicBezTo>
                      <a:pt x="153" y="631"/>
                      <a:pt x="427" y="793"/>
                      <a:pt x="648" y="793"/>
                    </a:cubicBezTo>
                    <a:cubicBezTo>
                      <a:pt x="805" y="793"/>
                      <a:pt x="935" y="711"/>
                      <a:pt x="949" y="502"/>
                    </a:cubicBezTo>
                    <a:cubicBezTo>
                      <a:pt x="1005" y="183"/>
                      <a:pt x="674" y="0"/>
                      <a:pt x="40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8" name="Google Shape;6588;p41"/>
              <p:cNvSpPr/>
              <p:nvPr/>
            </p:nvSpPr>
            <p:spPr>
              <a:xfrm>
                <a:off x="6103925" y="1378300"/>
                <a:ext cx="341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734" extrusionOk="0">
                    <a:moveTo>
                      <a:pt x="835" y="0"/>
                    </a:moveTo>
                    <a:cubicBezTo>
                      <a:pt x="469" y="0"/>
                      <a:pt x="0" y="423"/>
                      <a:pt x="383" y="653"/>
                    </a:cubicBezTo>
                    <a:lnTo>
                      <a:pt x="416" y="686"/>
                    </a:lnTo>
                    <a:cubicBezTo>
                      <a:pt x="481" y="719"/>
                      <a:pt x="559" y="734"/>
                      <a:pt x="639" y="734"/>
                    </a:cubicBezTo>
                    <a:cubicBezTo>
                      <a:pt x="976" y="734"/>
                      <a:pt x="1366" y="474"/>
                      <a:pt x="1122" y="149"/>
                    </a:cubicBezTo>
                    <a:cubicBezTo>
                      <a:pt x="1057" y="43"/>
                      <a:pt x="951" y="0"/>
                      <a:pt x="83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9" name="Google Shape;6589;p41"/>
              <p:cNvSpPr/>
              <p:nvPr/>
            </p:nvSpPr>
            <p:spPr>
              <a:xfrm>
                <a:off x="6037375" y="1278775"/>
                <a:ext cx="345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6" extrusionOk="0">
                    <a:moveTo>
                      <a:pt x="877" y="0"/>
                    </a:moveTo>
                    <a:cubicBezTo>
                      <a:pt x="493" y="0"/>
                      <a:pt x="0" y="434"/>
                      <a:pt x="390" y="668"/>
                    </a:cubicBezTo>
                    <a:lnTo>
                      <a:pt x="457" y="701"/>
                    </a:lnTo>
                    <a:cubicBezTo>
                      <a:pt x="518" y="732"/>
                      <a:pt x="588" y="746"/>
                      <a:pt x="662" y="746"/>
                    </a:cubicBezTo>
                    <a:cubicBezTo>
                      <a:pt x="994" y="746"/>
                      <a:pt x="1383" y="460"/>
                      <a:pt x="1163" y="130"/>
                    </a:cubicBezTo>
                    <a:cubicBezTo>
                      <a:pt x="1094" y="38"/>
                      <a:pt x="990" y="0"/>
                      <a:pt x="87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0" name="Google Shape;6590;p41"/>
              <p:cNvSpPr/>
              <p:nvPr/>
            </p:nvSpPr>
            <p:spPr>
              <a:xfrm>
                <a:off x="6097775" y="998650"/>
                <a:ext cx="254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9" extrusionOk="0">
                    <a:moveTo>
                      <a:pt x="494" y="0"/>
                    </a:moveTo>
                    <a:cubicBezTo>
                      <a:pt x="403" y="0"/>
                      <a:pt x="310" y="42"/>
                      <a:pt x="225" y="143"/>
                    </a:cubicBezTo>
                    <a:cubicBezTo>
                      <a:pt x="0" y="419"/>
                      <a:pt x="428" y="919"/>
                      <a:pt x="730" y="919"/>
                    </a:cubicBezTo>
                    <a:cubicBezTo>
                      <a:pt x="833" y="919"/>
                      <a:pt x="922" y="860"/>
                      <a:pt x="965" y="715"/>
                    </a:cubicBezTo>
                    <a:lnTo>
                      <a:pt x="965" y="648"/>
                    </a:lnTo>
                    <a:cubicBezTo>
                      <a:pt x="1015" y="371"/>
                      <a:pt x="764" y="0"/>
                      <a:pt x="4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41"/>
              <p:cNvSpPr/>
              <p:nvPr/>
            </p:nvSpPr>
            <p:spPr>
              <a:xfrm>
                <a:off x="6050800" y="1253400"/>
                <a:ext cx="364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825" extrusionOk="0">
                    <a:moveTo>
                      <a:pt x="825" y="1"/>
                    </a:moveTo>
                    <a:cubicBezTo>
                      <a:pt x="460" y="1"/>
                      <a:pt x="0" y="483"/>
                      <a:pt x="390" y="775"/>
                    </a:cubicBezTo>
                    <a:cubicBezTo>
                      <a:pt x="442" y="810"/>
                      <a:pt x="499" y="825"/>
                      <a:pt x="558" y="825"/>
                    </a:cubicBezTo>
                    <a:cubicBezTo>
                      <a:pt x="961" y="825"/>
                      <a:pt x="1456" y="120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1"/>
                      <a:pt x="8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2" name="Google Shape;6592;p41"/>
              <p:cNvSpPr/>
              <p:nvPr/>
            </p:nvSpPr>
            <p:spPr>
              <a:xfrm>
                <a:off x="6232175" y="1054825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268" y="1"/>
                    </a:moveTo>
                    <a:cubicBezTo>
                      <a:pt x="155" y="1"/>
                      <a:pt x="61" y="62"/>
                      <a:pt x="25" y="215"/>
                    </a:cubicBezTo>
                    <a:lnTo>
                      <a:pt x="25" y="283"/>
                    </a:lnTo>
                    <a:cubicBezTo>
                      <a:pt x="0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1020" y="458"/>
                      <a:pt x="575" y="1"/>
                      <a:pt x="26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3" name="Google Shape;6593;p41"/>
              <p:cNvSpPr/>
              <p:nvPr/>
            </p:nvSpPr>
            <p:spPr>
              <a:xfrm>
                <a:off x="6044075" y="1209525"/>
                <a:ext cx="25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959" extrusionOk="0">
                    <a:moveTo>
                      <a:pt x="540" y="1"/>
                    </a:moveTo>
                    <a:cubicBezTo>
                      <a:pt x="473" y="1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95" y="783"/>
                    </a:lnTo>
                    <a:cubicBezTo>
                      <a:pt x="1033" y="506"/>
                      <a:pt x="852" y="1"/>
                      <a:pt x="54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4" name="Google Shape;6594;p41"/>
              <p:cNvSpPr/>
              <p:nvPr/>
            </p:nvSpPr>
            <p:spPr>
              <a:xfrm>
                <a:off x="6161800" y="815475"/>
                <a:ext cx="257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5" extrusionOk="0">
                    <a:moveTo>
                      <a:pt x="524" y="0"/>
                    </a:moveTo>
                    <a:cubicBezTo>
                      <a:pt x="459" y="0"/>
                      <a:pt x="391" y="23"/>
                      <a:pt x="320" y="77"/>
                    </a:cubicBezTo>
                    <a:cubicBezTo>
                      <a:pt x="1" y="316"/>
                      <a:pt x="333" y="975"/>
                      <a:pt x="636" y="975"/>
                    </a:cubicBezTo>
                    <a:cubicBezTo>
                      <a:pt x="716" y="975"/>
                      <a:pt x="794" y="929"/>
                      <a:pt x="857" y="816"/>
                    </a:cubicBezTo>
                    <a:lnTo>
                      <a:pt x="891" y="782"/>
                    </a:lnTo>
                    <a:cubicBezTo>
                      <a:pt x="1029" y="505"/>
                      <a:pt x="826" y="0"/>
                      <a:pt x="52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5" name="Google Shape;6595;p41"/>
              <p:cNvSpPr/>
              <p:nvPr/>
            </p:nvSpPr>
            <p:spPr>
              <a:xfrm>
                <a:off x="6060975" y="1377300"/>
                <a:ext cx="25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5" extrusionOk="0">
                    <a:moveTo>
                      <a:pt x="481" y="0"/>
                    </a:moveTo>
                    <a:cubicBezTo>
                      <a:pt x="385" y="0"/>
                      <a:pt x="292" y="45"/>
                      <a:pt x="219" y="155"/>
                    </a:cubicBezTo>
                    <a:cubicBezTo>
                      <a:pt x="0" y="446"/>
                      <a:pt x="447" y="894"/>
                      <a:pt x="751" y="894"/>
                    </a:cubicBezTo>
                    <a:cubicBezTo>
                      <a:pt x="868" y="894"/>
                      <a:pt x="964" y="828"/>
                      <a:pt x="992" y="659"/>
                    </a:cubicBezTo>
                    <a:lnTo>
                      <a:pt x="992" y="592"/>
                    </a:lnTo>
                    <a:cubicBezTo>
                      <a:pt x="1016" y="323"/>
                      <a:pt x="738" y="0"/>
                      <a:pt x="48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6" name="Google Shape;6596;p41"/>
              <p:cNvSpPr/>
              <p:nvPr/>
            </p:nvSpPr>
            <p:spPr>
              <a:xfrm>
                <a:off x="6180925" y="990450"/>
                <a:ext cx="24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6" extrusionOk="0">
                    <a:moveTo>
                      <a:pt x="261" y="1"/>
                    </a:moveTo>
                    <a:cubicBezTo>
                      <a:pt x="146" y="1"/>
                      <a:pt x="53" y="68"/>
                      <a:pt x="25" y="236"/>
                    </a:cubicBezTo>
                    <a:lnTo>
                      <a:pt x="25" y="303"/>
                    </a:lnTo>
                    <a:cubicBezTo>
                      <a:pt x="1" y="573"/>
                      <a:pt x="279" y="895"/>
                      <a:pt x="536" y="895"/>
                    </a:cubicBezTo>
                    <a:cubicBezTo>
                      <a:pt x="632" y="895"/>
                      <a:pt x="725" y="850"/>
                      <a:pt x="798" y="740"/>
                    </a:cubicBezTo>
                    <a:cubicBezTo>
                      <a:pt x="992" y="449"/>
                      <a:pt x="556" y="1"/>
                      <a:pt x="2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7" name="Google Shape;6597;p41"/>
              <p:cNvSpPr/>
              <p:nvPr/>
            </p:nvSpPr>
            <p:spPr>
              <a:xfrm>
                <a:off x="6032525" y="1241400"/>
                <a:ext cx="2650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982" extrusionOk="0">
                    <a:moveTo>
                      <a:pt x="382" y="1"/>
                    </a:moveTo>
                    <a:cubicBezTo>
                      <a:pt x="298" y="1"/>
                      <a:pt x="215" y="44"/>
                      <a:pt x="147" y="146"/>
                    </a:cubicBezTo>
                    <a:cubicBezTo>
                      <a:pt x="147" y="180"/>
                      <a:pt x="147" y="180"/>
                      <a:pt x="113" y="214"/>
                    </a:cubicBezTo>
                    <a:cubicBezTo>
                      <a:pt x="0" y="467"/>
                      <a:pt x="195" y="981"/>
                      <a:pt x="499" y="981"/>
                    </a:cubicBezTo>
                    <a:cubicBezTo>
                      <a:pt x="557" y="981"/>
                      <a:pt x="620" y="963"/>
                      <a:pt x="685" y="919"/>
                    </a:cubicBezTo>
                    <a:cubicBezTo>
                      <a:pt x="1059" y="652"/>
                      <a:pt x="709" y="1"/>
                      <a:pt x="38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8" name="Google Shape;6598;p41"/>
              <p:cNvSpPr/>
              <p:nvPr/>
            </p:nvSpPr>
            <p:spPr>
              <a:xfrm>
                <a:off x="5951250" y="1507000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382" y="0"/>
                    </a:moveTo>
                    <a:cubicBezTo>
                      <a:pt x="306" y="0"/>
                      <a:pt x="232" y="42"/>
                      <a:pt x="171" y="143"/>
                    </a:cubicBezTo>
                    <a:lnTo>
                      <a:pt x="138" y="210"/>
                    </a:lnTo>
                    <a:cubicBezTo>
                      <a:pt x="0" y="485"/>
                      <a:pt x="200" y="961"/>
                      <a:pt x="497" y="961"/>
                    </a:cubicBezTo>
                    <a:cubicBezTo>
                      <a:pt x="564" y="961"/>
                      <a:pt x="635" y="937"/>
                      <a:pt x="709" y="882"/>
                    </a:cubicBezTo>
                    <a:cubicBezTo>
                      <a:pt x="1032" y="667"/>
                      <a:pt x="688" y="0"/>
                      <a:pt x="3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9" name="Google Shape;6599;p41"/>
              <p:cNvSpPr/>
              <p:nvPr/>
            </p:nvSpPr>
            <p:spPr>
              <a:xfrm>
                <a:off x="6206425" y="97517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1" y="0"/>
                    </a:moveTo>
                    <a:cubicBezTo>
                      <a:pt x="455" y="0"/>
                      <a:pt x="0" y="671"/>
                      <a:pt x="484" y="814"/>
                    </a:cubicBezTo>
                    <a:lnTo>
                      <a:pt x="551" y="814"/>
                    </a:lnTo>
                    <a:cubicBezTo>
                      <a:pt x="564" y="815"/>
                      <a:pt x="576" y="815"/>
                      <a:pt x="589" y="815"/>
                    </a:cubicBezTo>
                    <a:cubicBezTo>
                      <a:pt x="956" y="815"/>
                      <a:pt x="1445" y="366"/>
                      <a:pt x="1055" y="74"/>
                    </a:cubicBezTo>
                    <a:cubicBezTo>
                      <a:pt x="993" y="22"/>
                      <a:pt x="923" y="0"/>
                      <a:pt x="8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0" name="Google Shape;6600;p41"/>
              <p:cNvSpPr/>
              <p:nvPr/>
            </p:nvSpPr>
            <p:spPr>
              <a:xfrm>
                <a:off x="6101250" y="1175900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77" y="1"/>
                    </a:moveTo>
                    <a:cubicBezTo>
                      <a:pt x="387" y="1"/>
                      <a:pt x="297" y="43"/>
                      <a:pt x="221" y="145"/>
                    </a:cubicBezTo>
                    <a:cubicBezTo>
                      <a:pt x="0" y="439"/>
                      <a:pt x="423" y="912"/>
                      <a:pt x="720" y="912"/>
                    </a:cubicBezTo>
                    <a:cubicBezTo>
                      <a:pt x="831" y="912"/>
                      <a:pt x="924" y="846"/>
                      <a:pt x="960" y="683"/>
                    </a:cubicBezTo>
                    <a:cubicBezTo>
                      <a:pt x="960" y="683"/>
                      <a:pt x="960" y="649"/>
                      <a:pt x="960" y="615"/>
                    </a:cubicBezTo>
                    <a:cubicBezTo>
                      <a:pt x="1010" y="364"/>
                      <a:pt x="742" y="1"/>
                      <a:pt x="4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1" name="Google Shape;6601;p41"/>
              <p:cNvSpPr/>
              <p:nvPr/>
            </p:nvSpPr>
            <p:spPr>
              <a:xfrm>
                <a:off x="5959200" y="1292900"/>
                <a:ext cx="357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825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3" y="809"/>
                      <a:pt x="499" y="825"/>
                      <a:pt x="557" y="825"/>
                    </a:cubicBezTo>
                    <a:cubicBezTo>
                      <a:pt x="954" y="825"/>
                      <a:pt x="1427" y="119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2" name="Google Shape;6602;p41"/>
              <p:cNvSpPr/>
              <p:nvPr/>
            </p:nvSpPr>
            <p:spPr>
              <a:xfrm>
                <a:off x="6019125" y="1183275"/>
                <a:ext cx="322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95" extrusionOk="0">
                    <a:moveTo>
                      <a:pt x="674" y="1"/>
                    </a:moveTo>
                    <a:cubicBezTo>
                      <a:pt x="222" y="1"/>
                      <a:pt x="0" y="895"/>
                      <a:pt x="497" y="895"/>
                    </a:cubicBezTo>
                    <a:cubicBezTo>
                      <a:pt x="513" y="895"/>
                      <a:pt x="531" y="894"/>
                      <a:pt x="548" y="892"/>
                    </a:cubicBezTo>
                    <a:lnTo>
                      <a:pt x="582" y="892"/>
                    </a:lnTo>
                    <a:cubicBezTo>
                      <a:pt x="952" y="791"/>
                      <a:pt x="1288" y="152"/>
                      <a:pt x="784" y="18"/>
                    </a:cubicBezTo>
                    <a:cubicBezTo>
                      <a:pt x="746" y="6"/>
                      <a:pt x="709" y="1"/>
                      <a:pt x="67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3" name="Google Shape;6603;p41"/>
              <p:cNvSpPr/>
              <p:nvPr/>
            </p:nvSpPr>
            <p:spPr>
              <a:xfrm>
                <a:off x="6106750" y="908175"/>
                <a:ext cx="268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73" extrusionOk="0">
                    <a:moveTo>
                      <a:pt x="647" y="1"/>
                    </a:moveTo>
                    <a:cubicBezTo>
                      <a:pt x="604" y="1"/>
                      <a:pt x="557" y="10"/>
                      <a:pt x="505" y="32"/>
                    </a:cubicBezTo>
                    <a:lnTo>
                      <a:pt x="471" y="65"/>
                    </a:lnTo>
                    <a:cubicBezTo>
                      <a:pt x="135" y="234"/>
                      <a:pt x="1" y="973"/>
                      <a:pt x="505" y="973"/>
                    </a:cubicBezTo>
                    <a:cubicBezTo>
                      <a:pt x="1024" y="973"/>
                      <a:pt x="1072" y="1"/>
                      <a:pt x="64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4" name="Google Shape;6604;p41"/>
              <p:cNvSpPr/>
              <p:nvPr/>
            </p:nvSpPr>
            <p:spPr>
              <a:xfrm>
                <a:off x="6141200" y="9667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41" y="1"/>
                    </a:moveTo>
                    <a:cubicBezTo>
                      <a:pt x="720" y="1"/>
                      <a:pt x="697" y="3"/>
                      <a:pt x="673" y="7"/>
                    </a:cubicBezTo>
                    <a:lnTo>
                      <a:pt x="606" y="7"/>
                    </a:lnTo>
                    <a:cubicBezTo>
                      <a:pt x="270" y="141"/>
                      <a:pt x="1" y="813"/>
                      <a:pt x="471" y="914"/>
                    </a:cubicBezTo>
                    <a:cubicBezTo>
                      <a:pt x="503" y="922"/>
                      <a:pt x="534" y="925"/>
                      <a:pt x="563" y="925"/>
                    </a:cubicBezTo>
                    <a:cubicBezTo>
                      <a:pt x="1040" y="925"/>
                      <a:pt x="1198" y="1"/>
                      <a:pt x="7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5" name="Google Shape;6605;p41"/>
              <p:cNvSpPr/>
              <p:nvPr/>
            </p:nvSpPr>
            <p:spPr>
              <a:xfrm>
                <a:off x="5929675" y="1524550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5" y="1"/>
                    </a:moveTo>
                    <a:cubicBezTo>
                      <a:pt x="186" y="1"/>
                      <a:pt x="1" y="117"/>
                      <a:pt x="60" y="382"/>
                    </a:cubicBezTo>
                    <a:cubicBezTo>
                      <a:pt x="60" y="382"/>
                      <a:pt x="60" y="415"/>
                      <a:pt x="60" y="415"/>
                    </a:cubicBezTo>
                    <a:cubicBezTo>
                      <a:pt x="139" y="634"/>
                      <a:pt x="418" y="805"/>
                      <a:pt x="646" y="805"/>
                    </a:cubicBezTo>
                    <a:cubicBezTo>
                      <a:pt x="805" y="805"/>
                      <a:pt x="940" y="723"/>
                      <a:pt x="967" y="516"/>
                    </a:cubicBezTo>
                    <a:cubicBezTo>
                      <a:pt x="1024" y="194"/>
                      <a:pt x="686" y="1"/>
                      <a:pt x="40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6" name="Google Shape;6606;p41"/>
              <p:cNvSpPr/>
              <p:nvPr/>
            </p:nvSpPr>
            <p:spPr>
              <a:xfrm>
                <a:off x="6042325" y="1416250"/>
                <a:ext cx="251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79" extrusionOk="0">
                    <a:moveTo>
                      <a:pt x="364" y="0"/>
                    </a:moveTo>
                    <a:cubicBezTo>
                      <a:pt x="205" y="0"/>
                      <a:pt x="71" y="79"/>
                      <a:pt x="57" y="277"/>
                    </a:cubicBezTo>
                    <a:cubicBezTo>
                      <a:pt x="1" y="596"/>
                      <a:pt x="332" y="779"/>
                      <a:pt x="606" y="779"/>
                    </a:cubicBezTo>
                    <a:cubicBezTo>
                      <a:pt x="824" y="779"/>
                      <a:pt x="1005" y="664"/>
                      <a:pt x="931" y="412"/>
                    </a:cubicBezTo>
                    <a:cubicBezTo>
                      <a:pt x="931" y="378"/>
                      <a:pt x="931" y="345"/>
                      <a:pt x="931" y="345"/>
                    </a:cubicBezTo>
                    <a:cubicBezTo>
                      <a:pt x="853" y="150"/>
                      <a:pt x="584" y="0"/>
                      <a:pt x="36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7" name="Google Shape;6607;p41"/>
              <p:cNvSpPr/>
              <p:nvPr/>
            </p:nvSpPr>
            <p:spPr>
              <a:xfrm>
                <a:off x="5988750" y="1129600"/>
                <a:ext cx="345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749" extrusionOk="0">
                    <a:moveTo>
                      <a:pt x="705" y="0"/>
                    </a:moveTo>
                    <a:cubicBezTo>
                      <a:pt x="376" y="0"/>
                      <a:pt x="0" y="266"/>
                      <a:pt x="217" y="619"/>
                    </a:cubicBezTo>
                    <a:cubicBezTo>
                      <a:pt x="286" y="711"/>
                      <a:pt x="390" y="749"/>
                      <a:pt x="503" y="749"/>
                    </a:cubicBezTo>
                    <a:cubicBezTo>
                      <a:pt x="887" y="749"/>
                      <a:pt x="1380" y="315"/>
                      <a:pt x="990" y="81"/>
                    </a:cubicBezTo>
                    <a:lnTo>
                      <a:pt x="923" y="48"/>
                    </a:lnTo>
                    <a:cubicBezTo>
                      <a:pt x="859" y="15"/>
                      <a:pt x="783" y="0"/>
                      <a:pt x="7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8" name="Google Shape;6608;p41"/>
              <p:cNvSpPr/>
              <p:nvPr/>
            </p:nvSpPr>
            <p:spPr>
              <a:xfrm>
                <a:off x="5980025" y="1363950"/>
                <a:ext cx="357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825" extrusionOk="0">
                    <a:moveTo>
                      <a:pt x="871" y="1"/>
                    </a:moveTo>
                    <a:cubicBezTo>
                      <a:pt x="474" y="1"/>
                      <a:pt x="1" y="706"/>
                      <a:pt x="499" y="823"/>
                    </a:cubicBezTo>
                    <a:lnTo>
                      <a:pt x="566" y="823"/>
                    </a:lnTo>
                    <a:cubicBezTo>
                      <a:pt x="578" y="824"/>
                      <a:pt x="590" y="825"/>
                      <a:pt x="602" y="825"/>
                    </a:cubicBezTo>
                    <a:cubicBezTo>
                      <a:pt x="967" y="825"/>
                      <a:pt x="1427" y="343"/>
                      <a:pt x="1037" y="50"/>
                    </a:cubicBezTo>
                    <a:cubicBezTo>
                      <a:pt x="985" y="16"/>
                      <a:pt x="929" y="1"/>
                      <a:pt x="8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9" name="Google Shape;6609;p41"/>
              <p:cNvSpPr/>
              <p:nvPr/>
            </p:nvSpPr>
            <p:spPr>
              <a:xfrm>
                <a:off x="6057550" y="1212050"/>
                <a:ext cx="246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1" extrusionOk="0">
                    <a:moveTo>
                      <a:pt x="471" y="1"/>
                    </a:moveTo>
                    <a:cubicBezTo>
                      <a:pt x="384" y="1"/>
                      <a:pt x="297" y="43"/>
                      <a:pt x="221" y="144"/>
                    </a:cubicBezTo>
                    <a:cubicBezTo>
                      <a:pt x="1" y="438"/>
                      <a:pt x="423" y="911"/>
                      <a:pt x="721" y="911"/>
                    </a:cubicBezTo>
                    <a:cubicBezTo>
                      <a:pt x="831" y="911"/>
                      <a:pt x="924" y="846"/>
                      <a:pt x="961" y="682"/>
                    </a:cubicBezTo>
                    <a:lnTo>
                      <a:pt x="961" y="648"/>
                    </a:lnTo>
                    <a:cubicBezTo>
                      <a:pt x="986" y="371"/>
                      <a:pt x="729" y="1"/>
                      <a:pt x="4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0" name="Google Shape;6610;p41"/>
              <p:cNvSpPr/>
              <p:nvPr/>
            </p:nvSpPr>
            <p:spPr>
              <a:xfrm>
                <a:off x="6051225" y="1106200"/>
                <a:ext cx="258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2" extrusionOk="0">
                    <a:moveTo>
                      <a:pt x="365" y="1"/>
                    </a:moveTo>
                    <a:cubicBezTo>
                      <a:pt x="285" y="1"/>
                      <a:pt x="205" y="43"/>
                      <a:pt x="138" y="143"/>
                    </a:cubicBezTo>
                    <a:lnTo>
                      <a:pt x="138" y="211"/>
                    </a:lnTo>
                    <a:cubicBezTo>
                      <a:pt x="1" y="485"/>
                      <a:pt x="178" y="962"/>
                      <a:pt x="485" y="962"/>
                    </a:cubicBezTo>
                    <a:cubicBezTo>
                      <a:pt x="554" y="962"/>
                      <a:pt x="630" y="938"/>
                      <a:pt x="710" y="883"/>
                    </a:cubicBezTo>
                    <a:cubicBezTo>
                      <a:pt x="1032" y="668"/>
                      <a:pt x="688" y="1"/>
                      <a:pt x="3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1" name="Google Shape;6611;p41"/>
              <p:cNvSpPr/>
              <p:nvPr/>
            </p:nvSpPr>
            <p:spPr>
              <a:xfrm>
                <a:off x="5972850" y="122722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62" y="1"/>
                    </a:moveTo>
                    <a:cubicBezTo>
                      <a:pt x="479" y="1"/>
                      <a:pt x="0" y="672"/>
                      <a:pt x="484" y="814"/>
                    </a:cubicBezTo>
                    <a:lnTo>
                      <a:pt x="551" y="814"/>
                    </a:lnTo>
                    <a:cubicBezTo>
                      <a:pt x="563" y="815"/>
                      <a:pt x="576" y="816"/>
                      <a:pt x="589" y="816"/>
                    </a:cubicBezTo>
                    <a:cubicBezTo>
                      <a:pt x="956" y="816"/>
                      <a:pt x="1445" y="367"/>
                      <a:pt x="1055" y="75"/>
                    </a:cubicBezTo>
                    <a:cubicBezTo>
                      <a:pt x="998" y="23"/>
                      <a:pt x="932" y="1"/>
                      <a:pt x="8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2" name="Google Shape;6612;p41"/>
              <p:cNvSpPr/>
              <p:nvPr/>
            </p:nvSpPr>
            <p:spPr>
              <a:xfrm>
                <a:off x="5863475" y="1487625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77" y="1"/>
                    </a:moveTo>
                    <a:cubicBezTo>
                      <a:pt x="387" y="1"/>
                      <a:pt x="297" y="43"/>
                      <a:pt x="221" y="145"/>
                    </a:cubicBezTo>
                    <a:cubicBezTo>
                      <a:pt x="0" y="439"/>
                      <a:pt x="423" y="911"/>
                      <a:pt x="720" y="911"/>
                    </a:cubicBezTo>
                    <a:cubicBezTo>
                      <a:pt x="831" y="911"/>
                      <a:pt x="924" y="846"/>
                      <a:pt x="960" y="682"/>
                    </a:cubicBezTo>
                    <a:lnTo>
                      <a:pt x="960" y="615"/>
                    </a:lnTo>
                    <a:cubicBezTo>
                      <a:pt x="1010" y="364"/>
                      <a:pt x="742" y="1"/>
                      <a:pt x="4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3" name="Google Shape;6613;p41"/>
              <p:cNvSpPr/>
              <p:nvPr/>
            </p:nvSpPr>
            <p:spPr>
              <a:xfrm>
                <a:off x="5955000" y="11895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23" y="0"/>
                    </a:moveTo>
                    <a:cubicBezTo>
                      <a:pt x="459" y="0"/>
                      <a:pt x="0" y="449"/>
                      <a:pt x="357" y="742"/>
                    </a:cubicBezTo>
                    <a:cubicBezTo>
                      <a:pt x="414" y="784"/>
                      <a:pt x="478" y="803"/>
                      <a:pt x="544" y="803"/>
                    </a:cubicBezTo>
                    <a:cubicBezTo>
                      <a:pt x="944" y="803"/>
                      <a:pt x="1419" y="118"/>
                      <a:pt x="929" y="2"/>
                    </a:cubicBezTo>
                    <a:lnTo>
                      <a:pt x="862" y="2"/>
                    </a:lnTo>
                    <a:cubicBezTo>
                      <a:pt x="849" y="1"/>
                      <a:pt x="836" y="0"/>
                      <a:pt x="82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4" name="Google Shape;6614;p41"/>
              <p:cNvSpPr/>
              <p:nvPr/>
            </p:nvSpPr>
            <p:spPr>
              <a:xfrm>
                <a:off x="6101100" y="1149325"/>
                <a:ext cx="259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07" extrusionOk="0">
                    <a:moveTo>
                      <a:pt x="301" y="1"/>
                    </a:moveTo>
                    <a:cubicBezTo>
                      <a:pt x="174" y="1"/>
                      <a:pt x="64" y="68"/>
                      <a:pt x="25" y="233"/>
                    </a:cubicBezTo>
                    <a:cubicBezTo>
                      <a:pt x="25" y="267"/>
                      <a:pt x="25" y="267"/>
                      <a:pt x="25" y="300"/>
                    </a:cubicBezTo>
                    <a:cubicBezTo>
                      <a:pt x="1" y="568"/>
                      <a:pt x="276" y="907"/>
                      <a:pt x="532" y="907"/>
                    </a:cubicBezTo>
                    <a:cubicBezTo>
                      <a:pt x="630" y="907"/>
                      <a:pt x="724" y="858"/>
                      <a:pt x="798" y="737"/>
                    </a:cubicBezTo>
                    <a:cubicBezTo>
                      <a:pt x="1037" y="403"/>
                      <a:pt x="614" y="1"/>
                      <a:pt x="30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5" name="Google Shape;6615;p41"/>
              <p:cNvSpPr/>
              <p:nvPr/>
            </p:nvSpPr>
            <p:spPr>
              <a:xfrm>
                <a:off x="5999975" y="1062525"/>
                <a:ext cx="258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2" extrusionOk="0">
                    <a:moveTo>
                      <a:pt x="382" y="0"/>
                    </a:moveTo>
                    <a:cubicBezTo>
                      <a:pt x="306" y="0"/>
                      <a:pt x="232" y="42"/>
                      <a:pt x="172" y="143"/>
                    </a:cubicBezTo>
                    <a:lnTo>
                      <a:pt x="138" y="210"/>
                    </a:lnTo>
                    <a:cubicBezTo>
                      <a:pt x="1" y="485"/>
                      <a:pt x="200" y="961"/>
                      <a:pt x="498" y="961"/>
                    </a:cubicBezTo>
                    <a:cubicBezTo>
                      <a:pt x="564" y="961"/>
                      <a:pt x="636" y="937"/>
                      <a:pt x="709" y="882"/>
                    </a:cubicBezTo>
                    <a:cubicBezTo>
                      <a:pt x="1032" y="667"/>
                      <a:pt x="688" y="0"/>
                      <a:pt x="3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6" name="Google Shape;6616;p41"/>
              <p:cNvSpPr/>
              <p:nvPr/>
            </p:nvSpPr>
            <p:spPr>
              <a:xfrm>
                <a:off x="6009625" y="1138300"/>
                <a:ext cx="354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03" extrusionOk="0">
                    <a:moveTo>
                      <a:pt x="825" y="0"/>
                    </a:moveTo>
                    <a:cubicBezTo>
                      <a:pt x="460" y="0"/>
                      <a:pt x="0" y="481"/>
                      <a:pt x="391" y="741"/>
                    </a:cubicBezTo>
                    <a:cubicBezTo>
                      <a:pt x="448" y="784"/>
                      <a:pt x="511" y="803"/>
                      <a:pt x="575" y="803"/>
                    </a:cubicBezTo>
                    <a:cubicBezTo>
                      <a:pt x="968" y="803"/>
                      <a:pt x="1419" y="117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7" name="Google Shape;6617;p41"/>
              <p:cNvSpPr/>
              <p:nvPr/>
            </p:nvSpPr>
            <p:spPr>
              <a:xfrm>
                <a:off x="5945975" y="1371625"/>
                <a:ext cx="3225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90" extrusionOk="0">
                    <a:moveTo>
                      <a:pt x="732" y="1"/>
                    </a:moveTo>
                    <a:cubicBezTo>
                      <a:pt x="290" y="1"/>
                      <a:pt x="0" y="889"/>
                      <a:pt x="498" y="889"/>
                    </a:cubicBezTo>
                    <a:cubicBezTo>
                      <a:pt x="515" y="889"/>
                      <a:pt x="532" y="888"/>
                      <a:pt x="550" y="886"/>
                    </a:cubicBezTo>
                    <a:lnTo>
                      <a:pt x="618" y="886"/>
                    </a:lnTo>
                    <a:cubicBezTo>
                      <a:pt x="987" y="819"/>
                      <a:pt x="1290" y="147"/>
                      <a:pt x="819" y="12"/>
                    </a:cubicBezTo>
                    <a:cubicBezTo>
                      <a:pt x="790" y="4"/>
                      <a:pt x="760" y="1"/>
                      <a:pt x="7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8" name="Google Shape;6618;p41"/>
              <p:cNvSpPr/>
              <p:nvPr/>
            </p:nvSpPr>
            <p:spPr>
              <a:xfrm>
                <a:off x="6001725" y="1231850"/>
                <a:ext cx="268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66" extrusionOk="0">
                    <a:moveTo>
                      <a:pt x="633" y="0"/>
                    </a:moveTo>
                    <a:cubicBezTo>
                      <a:pt x="594" y="0"/>
                      <a:pt x="551" y="8"/>
                      <a:pt x="505" y="24"/>
                    </a:cubicBezTo>
                    <a:cubicBezTo>
                      <a:pt x="505" y="58"/>
                      <a:pt x="471" y="58"/>
                      <a:pt x="471" y="58"/>
                    </a:cubicBezTo>
                    <a:cubicBezTo>
                      <a:pt x="135" y="259"/>
                      <a:pt x="1" y="965"/>
                      <a:pt x="505" y="965"/>
                    </a:cubicBezTo>
                    <a:cubicBezTo>
                      <a:pt x="1030" y="965"/>
                      <a:pt x="1073" y="0"/>
                      <a:pt x="6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9" name="Google Shape;6619;p41"/>
              <p:cNvSpPr/>
              <p:nvPr/>
            </p:nvSpPr>
            <p:spPr>
              <a:xfrm>
                <a:off x="6025400" y="1452675"/>
                <a:ext cx="242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97" extrusionOk="0">
                    <a:moveTo>
                      <a:pt x="455" y="1"/>
                    </a:moveTo>
                    <a:cubicBezTo>
                      <a:pt x="348" y="1"/>
                      <a:pt x="244" y="57"/>
                      <a:pt x="163" y="198"/>
                    </a:cubicBezTo>
                    <a:cubicBezTo>
                      <a:pt x="0" y="523"/>
                      <a:pt x="416" y="897"/>
                      <a:pt x="710" y="897"/>
                    </a:cubicBezTo>
                    <a:cubicBezTo>
                      <a:pt x="841" y="897"/>
                      <a:pt x="949" y="822"/>
                      <a:pt x="970" y="635"/>
                    </a:cubicBezTo>
                    <a:cubicBezTo>
                      <a:pt x="970" y="635"/>
                      <a:pt x="970" y="602"/>
                      <a:pt x="970" y="568"/>
                    </a:cubicBezTo>
                    <a:cubicBezTo>
                      <a:pt x="970" y="309"/>
                      <a:pt x="706" y="1"/>
                      <a:pt x="45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0" name="Google Shape;6620;p41"/>
              <p:cNvSpPr/>
              <p:nvPr/>
            </p:nvSpPr>
            <p:spPr>
              <a:xfrm>
                <a:off x="5954200" y="1247200"/>
                <a:ext cx="257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76" extrusionOk="0">
                    <a:moveTo>
                      <a:pt x="471" y="0"/>
                    </a:moveTo>
                    <a:cubicBezTo>
                      <a:pt x="361" y="0"/>
                      <a:pt x="258" y="53"/>
                      <a:pt x="188" y="183"/>
                    </a:cubicBezTo>
                    <a:cubicBezTo>
                      <a:pt x="0" y="488"/>
                      <a:pt x="451" y="875"/>
                      <a:pt x="764" y="875"/>
                    </a:cubicBezTo>
                    <a:cubicBezTo>
                      <a:pt x="899" y="875"/>
                      <a:pt x="1008" y="803"/>
                      <a:pt x="1028" y="620"/>
                    </a:cubicBezTo>
                    <a:cubicBezTo>
                      <a:pt x="1028" y="587"/>
                      <a:pt x="1028" y="553"/>
                      <a:pt x="1028" y="553"/>
                    </a:cubicBezTo>
                    <a:cubicBezTo>
                      <a:pt x="1028" y="293"/>
                      <a:pt x="730" y="0"/>
                      <a:pt x="47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1" name="Google Shape;6621;p41"/>
              <p:cNvSpPr/>
              <p:nvPr/>
            </p:nvSpPr>
            <p:spPr>
              <a:xfrm>
                <a:off x="6182375" y="1086825"/>
                <a:ext cx="29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02" extrusionOk="0">
                    <a:moveTo>
                      <a:pt x="759" y="0"/>
                    </a:moveTo>
                    <a:cubicBezTo>
                      <a:pt x="733" y="0"/>
                      <a:pt x="704" y="4"/>
                      <a:pt x="673" y="11"/>
                    </a:cubicBezTo>
                    <a:lnTo>
                      <a:pt x="606" y="11"/>
                    </a:lnTo>
                    <a:cubicBezTo>
                      <a:pt x="236" y="112"/>
                      <a:pt x="1" y="784"/>
                      <a:pt x="471" y="885"/>
                    </a:cubicBezTo>
                    <a:cubicBezTo>
                      <a:pt x="509" y="896"/>
                      <a:pt x="546" y="901"/>
                      <a:pt x="581" y="901"/>
                    </a:cubicBezTo>
                    <a:cubicBezTo>
                      <a:pt x="1038" y="901"/>
                      <a:pt x="1188" y="0"/>
                      <a:pt x="7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2" name="Google Shape;6622;p41"/>
              <p:cNvSpPr/>
              <p:nvPr/>
            </p:nvSpPr>
            <p:spPr>
              <a:xfrm>
                <a:off x="5849000" y="15123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3" y="0"/>
                    </a:moveTo>
                    <a:cubicBezTo>
                      <a:pt x="191" y="0"/>
                      <a:pt x="1" y="115"/>
                      <a:pt x="60" y="368"/>
                    </a:cubicBezTo>
                    <a:cubicBezTo>
                      <a:pt x="60" y="401"/>
                      <a:pt x="60" y="401"/>
                      <a:pt x="60" y="435"/>
                    </a:cubicBezTo>
                    <a:cubicBezTo>
                      <a:pt x="139" y="631"/>
                      <a:pt x="413" y="793"/>
                      <a:pt x="640" y="793"/>
                    </a:cubicBezTo>
                    <a:cubicBezTo>
                      <a:pt x="802" y="793"/>
                      <a:pt x="940" y="711"/>
                      <a:pt x="968" y="502"/>
                    </a:cubicBezTo>
                    <a:cubicBezTo>
                      <a:pt x="1024" y="183"/>
                      <a:pt x="693" y="0"/>
                      <a:pt x="4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3" name="Google Shape;6623;p41"/>
              <p:cNvSpPr/>
              <p:nvPr/>
            </p:nvSpPr>
            <p:spPr>
              <a:xfrm>
                <a:off x="6103575" y="1133150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9" y="0"/>
                    </a:moveTo>
                    <a:cubicBezTo>
                      <a:pt x="145" y="0"/>
                      <a:pt x="1" y="925"/>
                      <a:pt x="443" y="925"/>
                    </a:cubicBezTo>
                    <a:cubicBezTo>
                      <a:pt x="470" y="925"/>
                      <a:pt x="499" y="921"/>
                      <a:pt x="531" y="914"/>
                    </a:cubicBezTo>
                    <a:lnTo>
                      <a:pt x="598" y="880"/>
                    </a:lnTo>
                    <a:cubicBezTo>
                      <a:pt x="934" y="779"/>
                      <a:pt x="1170" y="74"/>
                      <a:pt x="699" y="6"/>
                    </a:cubicBezTo>
                    <a:cubicBezTo>
                      <a:pt x="675" y="2"/>
                      <a:pt x="652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4" name="Google Shape;6624;p41"/>
              <p:cNvSpPr/>
              <p:nvPr/>
            </p:nvSpPr>
            <p:spPr>
              <a:xfrm>
                <a:off x="6130200" y="1175100"/>
                <a:ext cx="2600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91" extrusionOk="0">
                    <a:moveTo>
                      <a:pt x="372" y="1"/>
                    </a:moveTo>
                    <a:cubicBezTo>
                      <a:pt x="207" y="1"/>
                      <a:pt x="66" y="80"/>
                      <a:pt x="38" y="278"/>
                    </a:cubicBezTo>
                    <a:cubicBezTo>
                      <a:pt x="1" y="610"/>
                      <a:pt x="329" y="790"/>
                      <a:pt x="610" y="790"/>
                    </a:cubicBezTo>
                    <a:cubicBezTo>
                      <a:pt x="841" y="790"/>
                      <a:pt x="1039" y="669"/>
                      <a:pt x="979" y="412"/>
                    </a:cubicBezTo>
                    <a:cubicBezTo>
                      <a:pt x="979" y="379"/>
                      <a:pt x="979" y="379"/>
                      <a:pt x="945" y="345"/>
                    </a:cubicBezTo>
                    <a:cubicBezTo>
                      <a:pt x="867" y="150"/>
                      <a:pt x="598" y="1"/>
                      <a:pt x="3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5" name="Google Shape;6625;p41"/>
              <p:cNvSpPr/>
              <p:nvPr/>
            </p:nvSpPr>
            <p:spPr>
              <a:xfrm>
                <a:off x="6194550" y="900025"/>
                <a:ext cx="251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0" extrusionOk="0">
                    <a:moveTo>
                      <a:pt x="282" y="0"/>
                    </a:moveTo>
                    <a:cubicBezTo>
                      <a:pt x="176" y="0"/>
                      <a:pt x="87" y="64"/>
                      <a:pt x="51" y="223"/>
                    </a:cubicBezTo>
                    <a:cubicBezTo>
                      <a:pt x="18" y="223"/>
                      <a:pt x="18" y="257"/>
                      <a:pt x="51" y="257"/>
                    </a:cubicBezTo>
                    <a:cubicBezTo>
                      <a:pt x="0" y="539"/>
                      <a:pt x="262" y="919"/>
                      <a:pt x="523" y="919"/>
                    </a:cubicBezTo>
                    <a:cubicBezTo>
                      <a:pt x="604" y="919"/>
                      <a:pt x="685" y="882"/>
                      <a:pt x="757" y="795"/>
                    </a:cubicBezTo>
                    <a:cubicBezTo>
                      <a:pt x="1005" y="498"/>
                      <a:pt x="578" y="0"/>
                      <a:pt x="2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6" name="Google Shape;6626;p41"/>
              <p:cNvSpPr/>
              <p:nvPr/>
            </p:nvSpPr>
            <p:spPr>
              <a:xfrm>
                <a:off x="6000400" y="1283325"/>
                <a:ext cx="246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3" extrusionOk="0">
                    <a:moveTo>
                      <a:pt x="467" y="1"/>
                    </a:moveTo>
                    <a:cubicBezTo>
                      <a:pt x="379" y="1"/>
                      <a:pt x="292" y="44"/>
                      <a:pt x="222" y="150"/>
                    </a:cubicBezTo>
                    <a:cubicBezTo>
                      <a:pt x="1" y="445"/>
                      <a:pt x="445" y="902"/>
                      <a:pt x="739" y="902"/>
                    </a:cubicBezTo>
                    <a:cubicBezTo>
                      <a:pt x="847" y="902"/>
                      <a:pt x="934" y="841"/>
                      <a:pt x="961" y="688"/>
                    </a:cubicBezTo>
                    <a:cubicBezTo>
                      <a:pt x="961" y="654"/>
                      <a:pt x="961" y="654"/>
                      <a:pt x="961" y="620"/>
                    </a:cubicBezTo>
                    <a:cubicBezTo>
                      <a:pt x="986" y="347"/>
                      <a:pt x="718" y="1"/>
                      <a:pt x="46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7" name="Google Shape;6627;p41"/>
              <p:cNvSpPr/>
              <p:nvPr/>
            </p:nvSpPr>
            <p:spPr>
              <a:xfrm>
                <a:off x="5997025" y="1476900"/>
                <a:ext cx="356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825" extrusionOk="0">
                    <a:moveTo>
                      <a:pt x="827" y="1"/>
                    </a:moveTo>
                    <a:cubicBezTo>
                      <a:pt x="462" y="1"/>
                      <a:pt x="0" y="515"/>
                      <a:pt x="424" y="775"/>
                    </a:cubicBezTo>
                    <a:cubicBezTo>
                      <a:pt x="476" y="810"/>
                      <a:pt x="532" y="825"/>
                      <a:pt x="589" y="825"/>
                    </a:cubicBezTo>
                    <a:cubicBezTo>
                      <a:pt x="979" y="825"/>
                      <a:pt x="1427" y="120"/>
                      <a:pt x="928" y="2"/>
                    </a:cubicBezTo>
                    <a:lnTo>
                      <a:pt x="861" y="2"/>
                    </a:lnTo>
                    <a:cubicBezTo>
                      <a:pt x="850" y="1"/>
                      <a:pt x="839" y="1"/>
                      <a:pt x="82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8" name="Google Shape;6628;p41"/>
              <p:cNvSpPr/>
              <p:nvPr/>
            </p:nvSpPr>
            <p:spPr>
              <a:xfrm>
                <a:off x="6052850" y="1148975"/>
                <a:ext cx="2632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84" extrusionOk="0">
                    <a:moveTo>
                      <a:pt x="392" y="1"/>
                    </a:moveTo>
                    <a:cubicBezTo>
                      <a:pt x="313" y="1"/>
                      <a:pt x="236" y="44"/>
                      <a:pt x="174" y="146"/>
                    </a:cubicBezTo>
                    <a:cubicBezTo>
                      <a:pt x="174" y="146"/>
                      <a:pt x="174" y="180"/>
                      <a:pt x="140" y="214"/>
                    </a:cubicBezTo>
                    <a:cubicBezTo>
                      <a:pt x="0" y="494"/>
                      <a:pt x="187" y="984"/>
                      <a:pt x="487" y="984"/>
                    </a:cubicBezTo>
                    <a:cubicBezTo>
                      <a:pt x="546" y="984"/>
                      <a:pt x="611" y="964"/>
                      <a:pt x="678" y="919"/>
                    </a:cubicBezTo>
                    <a:cubicBezTo>
                      <a:pt x="1053" y="652"/>
                      <a:pt x="703" y="1"/>
                      <a:pt x="3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9" name="Google Shape;6629;p41"/>
              <p:cNvSpPr/>
              <p:nvPr/>
            </p:nvSpPr>
            <p:spPr>
              <a:xfrm>
                <a:off x="6066800" y="928050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61" y="1"/>
                    </a:moveTo>
                    <a:cubicBezTo>
                      <a:pt x="373" y="1"/>
                      <a:pt x="289" y="43"/>
                      <a:pt x="221" y="144"/>
                    </a:cubicBezTo>
                    <a:cubicBezTo>
                      <a:pt x="0" y="438"/>
                      <a:pt x="423" y="911"/>
                      <a:pt x="720" y="911"/>
                    </a:cubicBezTo>
                    <a:cubicBezTo>
                      <a:pt x="831" y="911"/>
                      <a:pt x="924" y="846"/>
                      <a:pt x="960" y="682"/>
                    </a:cubicBezTo>
                    <a:cubicBezTo>
                      <a:pt x="960" y="682"/>
                      <a:pt x="960" y="648"/>
                      <a:pt x="960" y="648"/>
                    </a:cubicBezTo>
                    <a:cubicBezTo>
                      <a:pt x="1011" y="372"/>
                      <a:pt x="722" y="1"/>
                      <a:pt x="4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0" name="Google Shape;6630;p41"/>
              <p:cNvSpPr/>
              <p:nvPr/>
            </p:nvSpPr>
            <p:spPr>
              <a:xfrm>
                <a:off x="6090275" y="1045875"/>
                <a:ext cx="355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37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8" y="818"/>
                      <a:pt x="511" y="836"/>
                      <a:pt x="575" y="836"/>
                    </a:cubicBezTo>
                    <a:cubicBezTo>
                      <a:pt x="968" y="836"/>
                      <a:pt x="1420" y="146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1" name="Google Shape;6631;p41"/>
              <p:cNvSpPr/>
              <p:nvPr/>
            </p:nvSpPr>
            <p:spPr>
              <a:xfrm>
                <a:off x="6003650" y="1100600"/>
                <a:ext cx="259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892" extrusionOk="0">
                    <a:moveTo>
                      <a:pt x="301" y="1"/>
                    </a:moveTo>
                    <a:cubicBezTo>
                      <a:pt x="173" y="1"/>
                      <a:pt x="64" y="67"/>
                      <a:pt x="25" y="233"/>
                    </a:cubicBezTo>
                    <a:cubicBezTo>
                      <a:pt x="25" y="233"/>
                      <a:pt x="25" y="267"/>
                      <a:pt x="25" y="300"/>
                    </a:cubicBezTo>
                    <a:cubicBezTo>
                      <a:pt x="0" y="569"/>
                      <a:pt x="278" y="892"/>
                      <a:pt x="535" y="892"/>
                    </a:cubicBezTo>
                    <a:cubicBezTo>
                      <a:pt x="631" y="892"/>
                      <a:pt x="725" y="847"/>
                      <a:pt x="798" y="737"/>
                    </a:cubicBezTo>
                    <a:cubicBezTo>
                      <a:pt x="1036" y="403"/>
                      <a:pt x="614" y="1"/>
                      <a:pt x="30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2" name="Google Shape;6632;p41"/>
              <p:cNvSpPr/>
              <p:nvPr/>
            </p:nvSpPr>
            <p:spPr>
              <a:xfrm>
                <a:off x="5958375" y="984650"/>
                <a:ext cx="250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81" extrusionOk="0">
                    <a:moveTo>
                      <a:pt x="515" y="0"/>
                    </a:moveTo>
                    <a:cubicBezTo>
                      <a:pt x="455" y="0"/>
                      <a:pt x="390" y="20"/>
                      <a:pt x="323" y="65"/>
                    </a:cubicBezTo>
                    <a:cubicBezTo>
                      <a:pt x="0" y="307"/>
                      <a:pt x="324" y="980"/>
                      <a:pt x="638" y="980"/>
                    </a:cubicBezTo>
                    <a:cubicBezTo>
                      <a:pt x="716" y="980"/>
                      <a:pt x="794" y="938"/>
                      <a:pt x="861" y="838"/>
                    </a:cubicBezTo>
                    <a:cubicBezTo>
                      <a:pt x="861" y="838"/>
                      <a:pt x="861" y="804"/>
                      <a:pt x="861" y="771"/>
                    </a:cubicBezTo>
                    <a:cubicBezTo>
                      <a:pt x="1001" y="491"/>
                      <a:pt x="814" y="0"/>
                      <a:pt x="51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3" name="Google Shape;6633;p41"/>
              <p:cNvSpPr/>
              <p:nvPr/>
            </p:nvSpPr>
            <p:spPr>
              <a:xfrm>
                <a:off x="6106275" y="135675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5" y="1"/>
                    </a:moveTo>
                    <a:cubicBezTo>
                      <a:pt x="488" y="1"/>
                      <a:pt x="0" y="450"/>
                      <a:pt x="390" y="742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4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8" y="1"/>
                      <a:pt x="85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4" name="Google Shape;6634;p41"/>
              <p:cNvSpPr/>
              <p:nvPr/>
            </p:nvSpPr>
            <p:spPr>
              <a:xfrm>
                <a:off x="6116275" y="10553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3" y="0"/>
                    </a:moveTo>
                    <a:cubicBezTo>
                      <a:pt x="459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5"/>
                      <a:pt x="597" y="835"/>
                    </a:cubicBezTo>
                    <a:cubicBezTo>
                      <a:pt x="962" y="835"/>
                      <a:pt x="1422" y="353"/>
                      <a:pt x="1031" y="60"/>
                    </a:cubicBezTo>
                    <a:cubicBezTo>
                      <a:pt x="976" y="19"/>
                      <a:pt x="915" y="0"/>
                      <a:pt x="85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5" name="Google Shape;6635;p41"/>
              <p:cNvSpPr/>
              <p:nvPr/>
            </p:nvSpPr>
            <p:spPr>
              <a:xfrm>
                <a:off x="6102550" y="1253375"/>
                <a:ext cx="32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895" extrusionOk="0">
                    <a:moveTo>
                      <a:pt x="791" y="0"/>
                    </a:moveTo>
                    <a:cubicBezTo>
                      <a:pt x="775" y="0"/>
                      <a:pt x="758" y="1"/>
                      <a:pt x="740" y="3"/>
                    </a:cubicBezTo>
                    <a:lnTo>
                      <a:pt x="673" y="3"/>
                    </a:lnTo>
                    <a:cubicBezTo>
                      <a:pt x="337" y="104"/>
                      <a:pt x="1" y="743"/>
                      <a:pt x="505" y="877"/>
                    </a:cubicBezTo>
                    <a:cubicBezTo>
                      <a:pt x="538" y="889"/>
                      <a:pt x="571" y="895"/>
                      <a:pt x="603" y="895"/>
                    </a:cubicBezTo>
                    <a:cubicBezTo>
                      <a:pt x="1010" y="895"/>
                      <a:pt x="1285" y="0"/>
                      <a:pt x="79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6" name="Google Shape;6636;p41"/>
              <p:cNvSpPr/>
              <p:nvPr/>
            </p:nvSpPr>
            <p:spPr>
              <a:xfrm>
                <a:off x="6038675" y="1485350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908"/>
                    </a:lnTo>
                    <a:cubicBezTo>
                      <a:pt x="909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7" name="Google Shape;6637;p41"/>
              <p:cNvSpPr/>
              <p:nvPr/>
            </p:nvSpPr>
            <p:spPr>
              <a:xfrm>
                <a:off x="5950050" y="1322325"/>
                <a:ext cx="25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5" extrusionOk="0">
                    <a:moveTo>
                      <a:pt x="485" y="0"/>
                    </a:moveTo>
                    <a:cubicBezTo>
                      <a:pt x="388" y="0"/>
                      <a:pt x="293" y="49"/>
                      <a:pt x="219" y="169"/>
                    </a:cubicBezTo>
                    <a:cubicBezTo>
                      <a:pt x="0" y="461"/>
                      <a:pt x="451" y="894"/>
                      <a:pt x="754" y="894"/>
                    </a:cubicBezTo>
                    <a:cubicBezTo>
                      <a:pt x="870" y="894"/>
                      <a:pt x="965" y="831"/>
                      <a:pt x="992" y="674"/>
                    </a:cubicBezTo>
                    <a:cubicBezTo>
                      <a:pt x="992" y="640"/>
                      <a:pt x="992" y="606"/>
                      <a:pt x="992" y="606"/>
                    </a:cubicBezTo>
                    <a:cubicBezTo>
                      <a:pt x="1017" y="338"/>
                      <a:pt x="741" y="0"/>
                      <a:pt x="48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8" name="Google Shape;6638;p41"/>
              <p:cNvSpPr/>
              <p:nvPr/>
            </p:nvSpPr>
            <p:spPr>
              <a:xfrm>
                <a:off x="6033650" y="1434275"/>
                <a:ext cx="254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2" extrusionOk="0">
                    <a:moveTo>
                      <a:pt x="274" y="1"/>
                    </a:moveTo>
                    <a:cubicBezTo>
                      <a:pt x="136" y="1"/>
                      <a:pt x="22" y="75"/>
                      <a:pt x="1" y="262"/>
                    </a:cubicBezTo>
                    <a:cubicBezTo>
                      <a:pt x="1" y="296"/>
                      <a:pt x="1" y="296"/>
                      <a:pt x="1" y="329"/>
                    </a:cubicBezTo>
                    <a:cubicBezTo>
                      <a:pt x="1" y="589"/>
                      <a:pt x="283" y="882"/>
                      <a:pt x="532" y="882"/>
                    </a:cubicBezTo>
                    <a:cubicBezTo>
                      <a:pt x="638" y="882"/>
                      <a:pt x="738" y="829"/>
                      <a:pt x="808" y="699"/>
                    </a:cubicBezTo>
                    <a:cubicBezTo>
                      <a:pt x="1017" y="374"/>
                      <a:pt x="584" y="1"/>
                      <a:pt x="27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9" name="Google Shape;6639;p41"/>
              <p:cNvSpPr/>
              <p:nvPr/>
            </p:nvSpPr>
            <p:spPr>
              <a:xfrm>
                <a:off x="5882900" y="1425425"/>
                <a:ext cx="306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7" extrusionOk="0">
                    <a:moveTo>
                      <a:pt x="629" y="0"/>
                    </a:moveTo>
                    <a:cubicBezTo>
                      <a:pt x="159" y="0"/>
                      <a:pt x="0" y="896"/>
                      <a:pt x="459" y="896"/>
                    </a:cubicBezTo>
                    <a:cubicBezTo>
                      <a:pt x="488" y="896"/>
                      <a:pt x="519" y="893"/>
                      <a:pt x="553" y="885"/>
                    </a:cubicBezTo>
                    <a:lnTo>
                      <a:pt x="586" y="885"/>
                    </a:lnTo>
                    <a:cubicBezTo>
                      <a:pt x="956" y="784"/>
                      <a:pt x="1225" y="112"/>
                      <a:pt x="721" y="11"/>
                    </a:cubicBezTo>
                    <a:cubicBezTo>
                      <a:pt x="689" y="4"/>
                      <a:pt x="658" y="0"/>
                      <a:pt x="62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0" name="Google Shape;6640;p41"/>
              <p:cNvSpPr/>
              <p:nvPr/>
            </p:nvSpPr>
            <p:spPr>
              <a:xfrm>
                <a:off x="6040650" y="10067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99" y="1"/>
                    </a:moveTo>
                    <a:cubicBezTo>
                      <a:pt x="239" y="1"/>
                      <a:pt x="99" y="83"/>
                      <a:pt x="57" y="292"/>
                    </a:cubicBezTo>
                    <a:cubicBezTo>
                      <a:pt x="1" y="611"/>
                      <a:pt x="332" y="794"/>
                      <a:pt x="612" y="794"/>
                    </a:cubicBezTo>
                    <a:cubicBezTo>
                      <a:pt x="834" y="794"/>
                      <a:pt x="1024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6" y="163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1" name="Google Shape;6641;p41"/>
              <p:cNvSpPr/>
              <p:nvPr/>
            </p:nvSpPr>
            <p:spPr>
              <a:xfrm>
                <a:off x="6082650" y="1417275"/>
                <a:ext cx="255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76" extrusionOk="0">
                    <a:moveTo>
                      <a:pt x="411" y="1"/>
                    </a:moveTo>
                    <a:cubicBezTo>
                      <a:pt x="187" y="1"/>
                      <a:pt x="1" y="115"/>
                      <a:pt x="91" y="371"/>
                    </a:cubicBezTo>
                    <a:cubicBezTo>
                      <a:pt x="57" y="404"/>
                      <a:pt x="57" y="404"/>
                      <a:pt x="91" y="438"/>
                    </a:cubicBezTo>
                    <a:cubicBezTo>
                      <a:pt x="167" y="629"/>
                      <a:pt x="427" y="776"/>
                      <a:pt x="644" y="776"/>
                    </a:cubicBezTo>
                    <a:cubicBezTo>
                      <a:pt x="810" y="776"/>
                      <a:pt x="950" y="690"/>
                      <a:pt x="965" y="472"/>
                    </a:cubicBezTo>
                    <a:cubicBezTo>
                      <a:pt x="1021" y="175"/>
                      <a:pt x="687" y="1"/>
                      <a:pt x="41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2" name="Google Shape;6642;p41"/>
              <p:cNvSpPr/>
              <p:nvPr/>
            </p:nvSpPr>
            <p:spPr>
              <a:xfrm>
                <a:off x="6114000" y="1279150"/>
                <a:ext cx="3432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734" extrusionOk="0">
                    <a:moveTo>
                      <a:pt x="864" y="0"/>
                    </a:moveTo>
                    <a:cubicBezTo>
                      <a:pt x="489" y="0"/>
                      <a:pt x="1" y="423"/>
                      <a:pt x="383" y="653"/>
                    </a:cubicBezTo>
                    <a:lnTo>
                      <a:pt x="450" y="686"/>
                    </a:lnTo>
                    <a:cubicBezTo>
                      <a:pt x="515" y="719"/>
                      <a:pt x="591" y="734"/>
                      <a:pt x="670" y="734"/>
                    </a:cubicBezTo>
                    <a:cubicBezTo>
                      <a:pt x="999" y="734"/>
                      <a:pt x="1373" y="474"/>
                      <a:pt x="1156" y="149"/>
                    </a:cubicBezTo>
                    <a:cubicBezTo>
                      <a:pt x="1091" y="43"/>
                      <a:pt x="983" y="0"/>
                      <a:pt x="86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3" name="Google Shape;6643;p41"/>
              <p:cNvSpPr/>
              <p:nvPr/>
            </p:nvSpPr>
            <p:spPr>
              <a:xfrm>
                <a:off x="6114825" y="959875"/>
                <a:ext cx="343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34" extrusionOk="0">
                    <a:moveTo>
                      <a:pt x="852" y="1"/>
                    </a:moveTo>
                    <a:cubicBezTo>
                      <a:pt x="471" y="1"/>
                      <a:pt x="1" y="431"/>
                      <a:pt x="384" y="686"/>
                    </a:cubicBezTo>
                    <a:lnTo>
                      <a:pt x="451" y="686"/>
                    </a:lnTo>
                    <a:cubicBezTo>
                      <a:pt x="516" y="719"/>
                      <a:pt x="592" y="734"/>
                      <a:pt x="671" y="734"/>
                    </a:cubicBezTo>
                    <a:cubicBezTo>
                      <a:pt x="1000" y="734"/>
                      <a:pt x="1374" y="474"/>
                      <a:pt x="1157" y="148"/>
                    </a:cubicBezTo>
                    <a:cubicBezTo>
                      <a:pt x="1084" y="44"/>
                      <a:pt x="973" y="1"/>
                      <a:pt x="85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4" name="Google Shape;6644;p41"/>
              <p:cNvSpPr/>
              <p:nvPr/>
            </p:nvSpPr>
            <p:spPr>
              <a:xfrm>
                <a:off x="5976225" y="1341925"/>
                <a:ext cx="253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0" extrusionOk="0">
                    <a:moveTo>
                      <a:pt x="482" y="1"/>
                    </a:moveTo>
                    <a:cubicBezTo>
                      <a:pt x="401" y="1"/>
                      <a:pt x="320" y="37"/>
                      <a:pt x="248" y="125"/>
                    </a:cubicBezTo>
                    <a:cubicBezTo>
                      <a:pt x="0" y="422"/>
                      <a:pt x="427" y="919"/>
                      <a:pt x="737" y="919"/>
                    </a:cubicBezTo>
                    <a:cubicBezTo>
                      <a:pt x="847" y="919"/>
                      <a:pt x="943" y="856"/>
                      <a:pt x="987" y="696"/>
                    </a:cubicBezTo>
                    <a:cubicBezTo>
                      <a:pt x="987" y="696"/>
                      <a:pt x="987" y="663"/>
                      <a:pt x="987" y="663"/>
                    </a:cubicBezTo>
                    <a:cubicBezTo>
                      <a:pt x="1013" y="380"/>
                      <a:pt x="745" y="1"/>
                      <a:pt x="48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5" name="Google Shape;6645;p41"/>
              <p:cNvSpPr/>
              <p:nvPr/>
            </p:nvSpPr>
            <p:spPr>
              <a:xfrm>
                <a:off x="5975900" y="1393925"/>
                <a:ext cx="246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1" extrusionOk="0">
                    <a:moveTo>
                      <a:pt x="266" y="0"/>
                    </a:moveTo>
                    <a:cubicBezTo>
                      <a:pt x="155" y="0"/>
                      <a:pt x="62" y="65"/>
                      <a:pt x="26" y="229"/>
                    </a:cubicBezTo>
                    <a:lnTo>
                      <a:pt x="26" y="263"/>
                    </a:lnTo>
                    <a:cubicBezTo>
                      <a:pt x="0" y="540"/>
                      <a:pt x="276" y="910"/>
                      <a:pt x="530" y="910"/>
                    </a:cubicBezTo>
                    <a:cubicBezTo>
                      <a:pt x="615" y="910"/>
                      <a:pt x="697" y="869"/>
                      <a:pt x="765" y="767"/>
                    </a:cubicBezTo>
                    <a:cubicBezTo>
                      <a:pt x="986" y="473"/>
                      <a:pt x="56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6" name="Google Shape;6646;p41"/>
              <p:cNvSpPr/>
              <p:nvPr/>
            </p:nvSpPr>
            <p:spPr>
              <a:xfrm>
                <a:off x="5976025" y="1293175"/>
                <a:ext cx="355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833" extrusionOk="0">
                    <a:moveTo>
                      <a:pt x="835" y="0"/>
                    </a:moveTo>
                    <a:cubicBezTo>
                      <a:pt x="410" y="0"/>
                      <a:pt x="0" y="744"/>
                      <a:pt x="525" y="831"/>
                    </a:cubicBezTo>
                    <a:lnTo>
                      <a:pt x="558" y="831"/>
                    </a:lnTo>
                    <a:cubicBezTo>
                      <a:pt x="570" y="832"/>
                      <a:pt x="583" y="833"/>
                      <a:pt x="595" y="833"/>
                    </a:cubicBezTo>
                    <a:cubicBezTo>
                      <a:pt x="989" y="833"/>
                      <a:pt x="1420" y="319"/>
                      <a:pt x="1029" y="58"/>
                    </a:cubicBezTo>
                    <a:cubicBezTo>
                      <a:pt x="966" y="18"/>
                      <a:pt x="900" y="0"/>
                      <a:pt x="83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7" name="Google Shape;6647;p41"/>
              <p:cNvSpPr/>
              <p:nvPr/>
            </p:nvSpPr>
            <p:spPr>
              <a:xfrm>
                <a:off x="6029125" y="1093875"/>
                <a:ext cx="257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81" extrusionOk="0">
                    <a:moveTo>
                      <a:pt x="542" y="1"/>
                    </a:moveTo>
                    <a:cubicBezTo>
                      <a:pt x="482" y="1"/>
                      <a:pt x="417" y="20"/>
                      <a:pt x="350" y="65"/>
                    </a:cubicBezTo>
                    <a:cubicBezTo>
                      <a:pt x="0" y="307"/>
                      <a:pt x="340" y="980"/>
                      <a:pt x="644" y="980"/>
                    </a:cubicBezTo>
                    <a:cubicBezTo>
                      <a:pt x="720" y="980"/>
                      <a:pt x="794" y="938"/>
                      <a:pt x="854" y="838"/>
                    </a:cubicBezTo>
                    <a:cubicBezTo>
                      <a:pt x="854" y="838"/>
                      <a:pt x="854" y="804"/>
                      <a:pt x="888" y="771"/>
                    </a:cubicBezTo>
                    <a:cubicBezTo>
                      <a:pt x="1028" y="491"/>
                      <a:pt x="841" y="1"/>
                      <a:pt x="54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8" name="Google Shape;6648;p41"/>
              <p:cNvSpPr/>
              <p:nvPr/>
            </p:nvSpPr>
            <p:spPr>
              <a:xfrm>
                <a:off x="6027550" y="1046600"/>
                <a:ext cx="357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787" extrusionOk="0">
                    <a:moveTo>
                      <a:pt x="809" y="0"/>
                    </a:moveTo>
                    <a:cubicBezTo>
                      <a:pt x="447" y="0"/>
                      <a:pt x="0" y="430"/>
                      <a:pt x="346" y="712"/>
                    </a:cubicBezTo>
                    <a:cubicBezTo>
                      <a:pt x="408" y="764"/>
                      <a:pt x="479" y="787"/>
                      <a:pt x="553" y="787"/>
                    </a:cubicBezTo>
                    <a:cubicBezTo>
                      <a:pt x="955" y="787"/>
                      <a:pt x="1429" y="120"/>
                      <a:pt x="917" y="7"/>
                    </a:cubicBezTo>
                    <a:lnTo>
                      <a:pt x="884" y="7"/>
                    </a:lnTo>
                    <a:cubicBezTo>
                      <a:pt x="859" y="2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9" name="Google Shape;6649;p41"/>
              <p:cNvSpPr/>
              <p:nvPr/>
            </p:nvSpPr>
            <p:spPr>
              <a:xfrm>
                <a:off x="6097725" y="1282175"/>
                <a:ext cx="255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6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lnTo>
                      <a:pt x="26" y="297"/>
                    </a:lnTo>
                    <a:cubicBezTo>
                      <a:pt x="1" y="570"/>
                      <a:pt x="269" y="916"/>
                      <a:pt x="533" y="916"/>
                    </a:cubicBezTo>
                    <a:cubicBezTo>
                      <a:pt x="627" y="916"/>
                      <a:pt x="720" y="873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0" name="Google Shape;6650;p41"/>
              <p:cNvSpPr/>
              <p:nvPr/>
            </p:nvSpPr>
            <p:spPr>
              <a:xfrm>
                <a:off x="6175275" y="1109925"/>
                <a:ext cx="36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871" y="0"/>
                    </a:moveTo>
                    <a:cubicBezTo>
                      <a:pt x="472" y="0"/>
                      <a:pt x="0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8" y="62"/>
                    </a:cubicBezTo>
                    <a:cubicBezTo>
                      <a:pt x="1001" y="19"/>
                      <a:pt x="937" y="0"/>
                      <a:pt x="8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1" name="Google Shape;6651;p41"/>
              <p:cNvSpPr/>
              <p:nvPr/>
            </p:nvSpPr>
            <p:spPr>
              <a:xfrm>
                <a:off x="5933850" y="1338275"/>
                <a:ext cx="250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95" extrusionOk="0">
                    <a:moveTo>
                      <a:pt x="476" y="1"/>
                    </a:moveTo>
                    <a:cubicBezTo>
                      <a:pt x="377" y="1"/>
                      <a:pt x="279" y="50"/>
                      <a:pt x="195" y="170"/>
                    </a:cubicBezTo>
                    <a:cubicBezTo>
                      <a:pt x="1" y="462"/>
                      <a:pt x="440" y="895"/>
                      <a:pt x="748" y="895"/>
                    </a:cubicBezTo>
                    <a:cubicBezTo>
                      <a:pt x="866" y="895"/>
                      <a:pt x="965" y="832"/>
                      <a:pt x="1002" y="674"/>
                    </a:cubicBezTo>
                    <a:lnTo>
                      <a:pt x="1002" y="607"/>
                    </a:lnTo>
                    <a:cubicBezTo>
                      <a:pt x="1002" y="339"/>
                      <a:pt x="737" y="1"/>
                      <a:pt x="47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2" name="Google Shape;6652;p41"/>
              <p:cNvSpPr/>
              <p:nvPr/>
            </p:nvSpPr>
            <p:spPr>
              <a:xfrm>
                <a:off x="6123900" y="1401100"/>
                <a:ext cx="257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59" extrusionOk="0">
                    <a:moveTo>
                      <a:pt x="539" y="0"/>
                    </a:moveTo>
                    <a:cubicBezTo>
                      <a:pt x="473" y="0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cubicBezTo>
                      <a:pt x="861" y="816"/>
                      <a:pt x="861" y="783"/>
                      <a:pt x="861" y="783"/>
                    </a:cubicBezTo>
                    <a:cubicBezTo>
                      <a:pt x="1027" y="506"/>
                      <a:pt x="851" y="0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3" name="Google Shape;6653;p41"/>
              <p:cNvSpPr/>
              <p:nvPr/>
            </p:nvSpPr>
            <p:spPr>
              <a:xfrm>
                <a:off x="5955875" y="123745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5" y="0"/>
                    </a:moveTo>
                    <a:cubicBezTo>
                      <a:pt x="489" y="0"/>
                      <a:pt x="0" y="449"/>
                      <a:pt x="390" y="741"/>
                    </a:cubicBezTo>
                    <a:cubicBezTo>
                      <a:pt x="447" y="793"/>
                      <a:pt x="513" y="815"/>
                      <a:pt x="583" y="815"/>
                    </a:cubicBezTo>
                    <a:cubicBezTo>
                      <a:pt x="966" y="815"/>
                      <a:pt x="1444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8" y="0"/>
                      <a:pt x="85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4" name="Google Shape;6654;p41"/>
              <p:cNvSpPr/>
              <p:nvPr/>
            </p:nvSpPr>
            <p:spPr>
              <a:xfrm>
                <a:off x="6141425" y="1064075"/>
                <a:ext cx="24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2" extrusionOk="0">
                    <a:moveTo>
                      <a:pt x="262" y="1"/>
                    </a:moveTo>
                    <a:cubicBezTo>
                      <a:pt x="153" y="1"/>
                      <a:pt x="62" y="62"/>
                      <a:pt x="25" y="215"/>
                    </a:cubicBezTo>
                    <a:lnTo>
                      <a:pt x="25" y="282"/>
                    </a:lnTo>
                    <a:cubicBezTo>
                      <a:pt x="1" y="555"/>
                      <a:pt x="269" y="902"/>
                      <a:pt x="520" y="902"/>
                    </a:cubicBezTo>
                    <a:cubicBezTo>
                      <a:pt x="608" y="902"/>
                      <a:pt x="695" y="858"/>
                      <a:pt x="765" y="753"/>
                    </a:cubicBezTo>
                    <a:cubicBezTo>
                      <a:pt x="986" y="458"/>
                      <a:pt x="560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5" name="Google Shape;6655;p41"/>
              <p:cNvSpPr/>
              <p:nvPr/>
            </p:nvSpPr>
            <p:spPr>
              <a:xfrm>
                <a:off x="6053325" y="10603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844" y="0"/>
                    </a:moveTo>
                    <a:cubicBezTo>
                      <a:pt x="451" y="0"/>
                      <a:pt x="1" y="686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8" y="807"/>
                    </a:cubicBezTo>
                    <a:cubicBezTo>
                      <a:pt x="986" y="807"/>
                      <a:pt x="1407" y="346"/>
                      <a:pt x="1029" y="62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6" name="Google Shape;6656;p41"/>
              <p:cNvSpPr/>
              <p:nvPr/>
            </p:nvSpPr>
            <p:spPr>
              <a:xfrm>
                <a:off x="5976525" y="1497875"/>
                <a:ext cx="31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95" extrusionOk="0">
                    <a:moveTo>
                      <a:pt x="788" y="1"/>
                    </a:moveTo>
                    <a:cubicBezTo>
                      <a:pt x="773" y="1"/>
                      <a:pt x="757" y="2"/>
                      <a:pt x="740" y="4"/>
                    </a:cubicBezTo>
                    <a:lnTo>
                      <a:pt x="673" y="4"/>
                    </a:lnTo>
                    <a:cubicBezTo>
                      <a:pt x="303" y="71"/>
                      <a:pt x="1" y="743"/>
                      <a:pt x="471" y="877"/>
                    </a:cubicBezTo>
                    <a:cubicBezTo>
                      <a:pt x="509" y="889"/>
                      <a:pt x="546" y="895"/>
                      <a:pt x="581" y="895"/>
                    </a:cubicBezTo>
                    <a:cubicBezTo>
                      <a:pt x="1032" y="895"/>
                      <a:pt x="1257" y="1"/>
                      <a:pt x="78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7" name="Google Shape;6657;p41"/>
              <p:cNvSpPr/>
              <p:nvPr/>
            </p:nvSpPr>
            <p:spPr>
              <a:xfrm>
                <a:off x="6209250" y="853500"/>
                <a:ext cx="2607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941" extrusionOk="0">
                    <a:moveTo>
                      <a:pt x="539" y="1"/>
                    </a:moveTo>
                    <a:cubicBezTo>
                      <a:pt x="21" y="1"/>
                      <a:pt x="0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6" y="908"/>
                    </a:lnTo>
                    <a:cubicBezTo>
                      <a:pt x="942" y="706"/>
                      <a:pt x="1043" y="1"/>
                      <a:pt x="53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8" name="Google Shape;6658;p41"/>
              <p:cNvSpPr/>
              <p:nvPr/>
            </p:nvSpPr>
            <p:spPr>
              <a:xfrm>
                <a:off x="6079225" y="1356775"/>
                <a:ext cx="248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09" extrusionOk="0">
                    <a:moveTo>
                      <a:pt x="475" y="0"/>
                    </a:moveTo>
                    <a:cubicBezTo>
                      <a:pt x="376" y="0"/>
                      <a:pt x="278" y="49"/>
                      <a:pt x="194" y="169"/>
                    </a:cubicBezTo>
                    <a:cubicBezTo>
                      <a:pt x="0" y="460"/>
                      <a:pt x="436" y="909"/>
                      <a:pt x="732" y="909"/>
                    </a:cubicBezTo>
                    <a:cubicBezTo>
                      <a:pt x="846" y="909"/>
                      <a:pt x="939" y="842"/>
                      <a:pt x="967" y="673"/>
                    </a:cubicBezTo>
                    <a:cubicBezTo>
                      <a:pt x="967" y="640"/>
                      <a:pt x="967" y="640"/>
                      <a:pt x="967" y="606"/>
                    </a:cubicBezTo>
                    <a:cubicBezTo>
                      <a:pt x="992" y="338"/>
                      <a:pt x="734" y="0"/>
                      <a:pt x="47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9" name="Google Shape;6659;p41"/>
              <p:cNvSpPr/>
              <p:nvPr/>
            </p:nvSpPr>
            <p:spPr>
              <a:xfrm>
                <a:off x="6062225" y="1450400"/>
                <a:ext cx="251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76" extrusionOk="0">
                    <a:moveTo>
                      <a:pt x="270" y="1"/>
                    </a:moveTo>
                    <a:cubicBezTo>
                      <a:pt x="143" y="1"/>
                      <a:pt x="44" y="73"/>
                      <a:pt x="34" y="256"/>
                    </a:cubicBezTo>
                    <a:cubicBezTo>
                      <a:pt x="1" y="289"/>
                      <a:pt x="1" y="289"/>
                      <a:pt x="34" y="323"/>
                    </a:cubicBezTo>
                    <a:cubicBezTo>
                      <a:pt x="34" y="583"/>
                      <a:pt x="316" y="875"/>
                      <a:pt x="565" y="875"/>
                    </a:cubicBezTo>
                    <a:cubicBezTo>
                      <a:pt x="671" y="875"/>
                      <a:pt x="771" y="823"/>
                      <a:pt x="841" y="693"/>
                    </a:cubicBezTo>
                    <a:cubicBezTo>
                      <a:pt x="1005" y="388"/>
                      <a:pt x="563" y="1"/>
                      <a:pt x="27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0" name="Google Shape;6660;p41"/>
              <p:cNvSpPr/>
              <p:nvPr/>
            </p:nvSpPr>
            <p:spPr>
              <a:xfrm>
                <a:off x="6100875" y="1125550"/>
                <a:ext cx="250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71" extrusionOk="0">
                    <a:moveTo>
                      <a:pt x="276" y="0"/>
                    </a:moveTo>
                    <a:cubicBezTo>
                      <a:pt x="130" y="0"/>
                      <a:pt x="12" y="80"/>
                      <a:pt x="1" y="277"/>
                    </a:cubicBezTo>
                    <a:lnTo>
                      <a:pt x="1" y="344"/>
                    </a:lnTo>
                    <a:cubicBezTo>
                      <a:pt x="1" y="599"/>
                      <a:pt x="273" y="870"/>
                      <a:pt x="530" y="870"/>
                    </a:cubicBezTo>
                    <a:cubicBezTo>
                      <a:pt x="645" y="870"/>
                      <a:pt x="758" y="815"/>
                      <a:pt x="841" y="680"/>
                    </a:cubicBezTo>
                    <a:cubicBezTo>
                      <a:pt x="999" y="340"/>
                      <a:pt x="578" y="0"/>
                      <a:pt x="27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1" name="Google Shape;6661;p41"/>
              <p:cNvSpPr/>
              <p:nvPr/>
            </p:nvSpPr>
            <p:spPr>
              <a:xfrm>
                <a:off x="6036600" y="1542200"/>
                <a:ext cx="298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97" extrusionOk="0">
                    <a:moveTo>
                      <a:pt x="631" y="1"/>
                    </a:moveTo>
                    <a:cubicBezTo>
                      <a:pt x="161" y="1"/>
                      <a:pt x="1" y="897"/>
                      <a:pt x="433" y="897"/>
                    </a:cubicBezTo>
                    <a:cubicBezTo>
                      <a:pt x="460" y="897"/>
                      <a:pt x="490" y="893"/>
                      <a:pt x="522" y="886"/>
                    </a:cubicBezTo>
                    <a:lnTo>
                      <a:pt x="589" y="886"/>
                    </a:lnTo>
                    <a:cubicBezTo>
                      <a:pt x="958" y="785"/>
                      <a:pt x="1194" y="113"/>
                      <a:pt x="723" y="12"/>
                    </a:cubicBezTo>
                    <a:cubicBezTo>
                      <a:pt x="691" y="4"/>
                      <a:pt x="661" y="1"/>
                      <a:pt x="6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2" name="Google Shape;6662;p41"/>
              <p:cNvSpPr/>
              <p:nvPr/>
            </p:nvSpPr>
            <p:spPr>
              <a:xfrm>
                <a:off x="6187650" y="114407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9" y="1"/>
                    </a:moveTo>
                    <a:cubicBezTo>
                      <a:pt x="240" y="1"/>
                      <a:pt x="100" y="80"/>
                      <a:pt x="59" y="275"/>
                    </a:cubicBezTo>
                    <a:cubicBezTo>
                      <a:pt x="1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lnTo>
                      <a:pt x="966" y="376"/>
                    </a:lnTo>
                    <a:cubicBezTo>
                      <a:pt x="887" y="159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3" name="Google Shape;6663;p41"/>
              <p:cNvSpPr/>
              <p:nvPr/>
            </p:nvSpPr>
            <p:spPr>
              <a:xfrm>
                <a:off x="6134475" y="1091850"/>
                <a:ext cx="300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926" extrusionOk="0">
                    <a:moveTo>
                      <a:pt x="733" y="1"/>
                    </a:moveTo>
                    <a:cubicBezTo>
                      <a:pt x="704" y="1"/>
                      <a:pt x="673" y="4"/>
                      <a:pt x="640" y="12"/>
                    </a:cubicBezTo>
                    <a:lnTo>
                      <a:pt x="572" y="12"/>
                    </a:lnTo>
                    <a:cubicBezTo>
                      <a:pt x="236" y="146"/>
                      <a:pt x="1" y="818"/>
                      <a:pt x="505" y="919"/>
                    </a:cubicBezTo>
                    <a:cubicBezTo>
                      <a:pt x="528" y="923"/>
                      <a:pt x="550" y="925"/>
                      <a:pt x="572" y="925"/>
                    </a:cubicBezTo>
                    <a:cubicBezTo>
                      <a:pt x="1030" y="925"/>
                      <a:pt x="1199" y="1"/>
                      <a:pt x="73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4" name="Google Shape;6664;p41"/>
              <p:cNvSpPr/>
              <p:nvPr/>
            </p:nvSpPr>
            <p:spPr>
              <a:xfrm>
                <a:off x="5915350" y="1449775"/>
                <a:ext cx="259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87" extrusionOk="0">
                    <a:moveTo>
                      <a:pt x="439" y="0"/>
                    </a:moveTo>
                    <a:cubicBezTo>
                      <a:pt x="205" y="0"/>
                      <a:pt x="0" y="121"/>
                      <a:pt x="61" y="382"/>
                    </a:cubicBezTo>
                    <a:lnTo>
                      <a:pt x="95" y="449"/>
                    </a:lnTo>
                    <a:cubicBezTo>
                      <a:pt x="171" y="639"/>
                      <a:pt x="431" y="787"/>
                      <a:pt x="654" y="787"/>
                    </a:cubicBezTo>
                    <a:cubicBezTo>
                      <a:pt x="824" y="787"/>
                      <a:pt x="973" y="701"/>
                      <a:pt x="1002" y="482"/>
                    </a:cubicBezTo>
                    <a:cubicBezTo>
                      <a:pt x="1039" y="172"/>
                      <a:pt x="718" y="0"/>
                      <a:pt x="4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5" name="Google Shape;6665;p41"/>
              <p:cNvSpPr/>
              <p:nvPr/>
            </p:nvSpPr>
            <p:spPr>
              <a:xfrm>
                <a:off x="6153400" y="1052650"/>
                <a:ext cx="342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20" extrusionOk="0">
                    <a:moveTo>
                      <a:pt x="848" y="1"/>
                    </a:moveTo>
                    <a:cubicBezTo>
                      <a:pt x="481" y="1"/>
                      <a:pt x="1" y="415"/>
                      <a:pt x="387" y="672"/>
                    </a:cubicBezTo>
                    <a:lnTo>
                      <a:pt x="420" y="672"/>
                    </a:lnTo>
                    <a:cubicBezTo>
                      <a:pt x="485" y="705"/>
                      <a:pt x="563" y="719"/>
                      <a:pt x="643" y="719"/>
                    </a:cubicBezTo>
                    <a:cubicBezTo>
                      <a:pt x="980" y="719"/>
                      <a:pt x="1370" y="460"/>
                      <a:pt x="1126" y="134"/>
                    </a:cubicBezTo>
                    <a:cubicBezTo>
                      <a:pt x="1063" y="40"/>
                      <a:pt x="961" y="1"/>
                      <a:pt x="84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6" name="Google Shape;6666;p41"/>
              <p:cNvSpPr/>
              <p:nvPr/>
            </p:nvSpPr>
            <p:spPr>
              <a:xfrm>
                <a:off x="6107100" y="1561925"/>
                <a:ext cx="3470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734" extrusionOk="0">
                    <a:moveTo>
                      <a:pt x="877" y="1"/>
                    </a:moveTo>
                    <a:cubicBezTo>
                      <a:pt x="493" y="1"/>
                      <a:pt x="1" y="434"/>
                      <a:pt x="390" y="668"/>
                    </a:cubicBezTo>
                    <a:lnTo>
                      <a:pt x="457" y="702"/>
                    </a:lnTo>
                    <a:cubicBezTo>
                      <a:pt x="513" y="724"/>
                      <a:pt x="576" y="734"/>
                      <a:pt x="642" y="734"/>
                    </a:cubicBezTo>
                    <a:cubicBezTo>
                      <a:pt x="979" y="734"/>
                      <a:pt x="1388" y="467"/>
                      <a:pt x="1163" y="130"/>
                    </a:cubicBezTo>
                    <a:cubicBezTo>
                      <a:pt x="1094" y="38"/>
                      <a:pt x="990" y="1"/>
                      <a:pt x="87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7" name="Google Shape;6667;p41"/>
              <p:cNvSpPr/>
              <p:nvPr/>
            </p:nvSpPr>
            <p:spPr>
              <a:xfrm>
                <a:off x="6177025" y="1441425"/>
                <a:ext cx="253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9" extrusionOk="0">
                    <a:moveTo>
                      <a:pt x="498" y="1"/>
                    </a:moveTo>
                    <a:cubicBezTo>
                      <a:pt x="411" y="1"/>
                      <a:pt x="324" y="43"/>
                      <a:pt x="248" y="144"/>
                    </a:cubicBezTo>
                    <a:cubicBezTo>
                      <a:pt x="1" y="441"/>
                      <a:pt x="428" y="939"/>
                      <a:pt x="737" y="939"/>
                    </a:cubicBezTo>
                    <a:cubicBezTo>
                      <a:pt x="848" y="939"/>
                      <a:pt x="943" y="875"/>
                      <a:pt x="988" y="716"/>
                    </a:cubicBezTo>
                    <a:lnTo>
                      <a:pt x="988" y="648"/>
                    </a:lnTo>
                    <a:cubicBezTo>
                      <a:pt x="1013" y="372"/>
                      <a:pt x="756" y="1"/>
                      <a:pt x="49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8" name="Google Shape;6668;p41"/>
              <p:cNvSpPr/>
              <p:nvPr/>
            </p:nvSpPr>
            <p:spPr>
              <a:xfrm>
                <a:off x="5852500" y="13458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1"/>
                    </a:moveTo>
                    <a:cubicBezTo>
                      <a:pt x="492" y="1"/>
                      <a:pt x="0" y="483"/>
                      <a:pt x="391" y="775"/>
                    </a:cubicBezTo>
                    <a:cubicBezTo>
                      <a:pt x="451" y="817"/>
                      <a:pt x="516" y="835"/>
                      <a:pt x="582" y="835"/>
                    </a:cubicBezTo>
                    <a:cubicBezTo>
                      <a:pt x="997" y="835"/>
                      <a:pt x="1451" y="118"/>
                      <a:pt x="929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9" name="Google Shape;6669;p41"/>
              <p:cNvSpPr/>
              <p:nvPr/>
            </p:nvSpPr>
            <p:spPr>
              <a:xfrm>
                <a:off x="6070850" y="1480000"/>
                <a:ext cx="25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30" extrusionOk="0">
                    <a:moveTo>
                      <a:pt x="266" y="0"/>
                    </a:moveTo>
                    <a:cubicBezTo>
                      <a:pt x="154" y="0"/>
                      <a:pt x="61" y="62"/>
                      <a:pt x="25" y="214"/>
                    </a:cubicBezTo>
                    <a:cubicBezTo>
                      <a:pt x="25" y="248"/>
                      <a:pt x="25" y="282"/>
                      <a:pt x="25" y="282"/>
                    </a:cubicBezTo>
                    <a:cubicBezTo>
                      <a:pt x="0" y="558"/>
                      <a:pt x="276" y="929"/>
                      <a:pt x="544" y="929"/>
                    </a:cubicBezTo>
                    <a:cubicBezTo>
                      <a:pt x="633" y="929"/>
                      <a:pt x="722" y="887"/>
                      <a:pt x="798" y="786"/>
                    </a:cubicBezTo>
                    <a:cubicBezTo>
                      <a:pt x="1020" y="465"/>
                      <a:pt x="57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0" name="Google Shape;6670;p41"/>
              <p:cNvSpPr/>
              <p:nvPr/>
            </p:nvSpPr>
            <p:spPr>
              <a:xfrm>
                <a:off x="5919600" y="1360625"/>
                <a:ext cx="3562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824" extrusionOk="0">
                    <a:moveTo>
                      <a:pt x="863" y="1"/>
                    </a:moveTo>
                    <a:cubicBezTo>
                      <a:pt x="450" y="1"/>
                      <a:pt x="0" y="734"/>
                      <a:pt x="530" y="822"/>
                    </a:cubicBezTo>
                    <a:lnTo>
                      <a:pt x="564" y="822"/>
                    </a:lnTo>
                    <a:cubicBezTo>
                      <a:pt x="575" y="823"/>
                      <a:pt x="587" y="824"/>
                      <a:pt x="599" y="824"/>
                    </a:cubicBezTo>
                    <a:cubicBezTo>
                      <a:pt x="965" y="824"/>
                      <a:pt x="1424" y="342"/>
                      <a:pt x="1034" y="49"/>
                    </a:cubicBezTo>
                    <a:cubicBezTo>
                      <a:pt x="980" y="16"/>
                      <a:pt x="922" y="1"/>
                      <a:pt x="8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1" name="Google Shape;6671;p41"/>
              <p:cNvSpPr/>
              <p:nvPr/>
            </p:nvSpPr>
            <p:spPr>
              <a:xfrm>
                <a:off x="6115500" y="92582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529" y="1"/>
                    </a:moveTo>
                    <a:cubicBezTo>
                      <a:pt x="465" y="1"/>
                      <a:pt x="396" y="20"/>
                      <a:pt x="323" y="65"/>
                    </a:cubicBezTo>
                    <a:cubicBezTo>
                      <a:pt x="0" y="307"/>
                      <a:pt x="324" y="980"/>
                      <a:pt x="638" y="980"/>
                    </a:cubicBezTo>
                    <a:cubicBezTo>
                      <a:pt x="716" y="980"/>
                      <a:pt x="794" y="939"/>
                      <a:pt x="861" y="838"/>
                    </a:cubicBezTo>
                    <a:lnTo>
                      <a:pt x="894" y="771"/>
                    </a:lnTo>
                    <a:cubicBezTo>
                      <a:pt x="1034" y="491"/>
                      <a:pt x="848" y="1"/>
                      <a:pt x="52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2" name="Google Shape;6672;p41"/>
              <p:cNvSpPr/>
              <p:nvPr/>
            </p:nvSpPr>
            <p:spPr>
              <a:xfrm>
                <a:off x="5946050" y="1509475"/>
                <a:ext cx="2555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76" extrusionOk="0">
                    <a:moveTo>
                      <a:pt x="547" y="1"/>
                    </a:moveTo>
                    <a:cubicBezTo>
                      <a:pt x="485" y="1"/>
                      <a:pt x="417" y="24"/>
                      <a:pt x="346" y="77"/>
                    </a:cubicBezTo>
                    <a:cubicBezTo>
                      <a:pt x="0" y="316"/>
                      <a:pt x="327" y="976"/>
                      <a:pt x="645" y="976"/>
                    </a:cubicBezTo>
                    <a:cubicBezTo>
                      <a:pt x="729" y="976"/>
                      <a:pt x="813" y="929"/>
                      <a:pt x="883" y="817"/>
                    </a:cubicBezTo>
                    <a:lnTo>
                      <a:pt x="883" y="783"/>
                    </a:lnTo>
                    <a:cubicBezTo>
                      <a:pt x="1022" y="506"/>
                      <a:pt x="841" y="1"/>
                      <a:pt x="54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3" name="Google Shape;6673;p41"/>
              <p:cNvSpPr/>
              <p:nvPr/>
            </p:nvSpPr>
            <p:spPr>
              <a:xfrm>
                <a:off x="6048500" y="1365050"/>
                <a:ext cx="359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9" extrusionOk="0">
                    <a:moveTo>
                      <a:pt x="816" y="0"/>
                    </a:moveTo>
                    <a:cubicBezTo>
                      <a:pt x="453" y="0"/>
                      <a:pt x="1" y="462"/>
                      <a:pt x="348" y="746"/>
                    </a:cubicBezTo>
                    <a:cubicBezTo>
                      <a:pt x="407" y="790"/>
                      <a:pt x="473" y="809"/>
                      <a:pt x="542" y="809"/>
                    </a:cubicBezTo>
                    <a:cubicBezTo>
                      <a:pt x="947" y="809"/>
                      <a:pt x="1436" y="150"/>
                      <a:pt x="919" y="6"/>
                    </a:cubicBezTo>
                    <a:lnTo>
                      <a:pt x="886" y="6"/>
                    </a:lnTo>
                    <a:cubicBezTo>
                      <a:pt x="863" y="2"/>
                      <a:pt x="840" y="0"/>
                      <a:pt x="81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4" name="Google Shape;6674;p41"/>
              <p:cNvSpPr/>
              <p:nvPr/>
            </p:nvSpPr>
            <p:spPr>
              <a:xfrm>
                <a:off x="6122100" y="1074150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283" y="1"/>
                    </a:moveTo>
                    <a:cubicBezTo>
                      <a:pt x="169" y="1"/>
                      <a:pt x="71" y="62"/>
                      <a:pt x="25" y="215"/>
                    </a:cubicBezTo>
                    <a:lnTo>
                      <a:pt x="25" y="283"/>
                    </a:lnTo>
                    <a:cubicBezTo>
                      <a:pt x="1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1020" y="458"/>
                      <a:pt x="593" y="1"/>
                      <a:pt x="2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5" name="Google Shape;6675;p41"/>
              <p:cNvSpPr/>
              <p:nvPr/>
            </p:nvSpPr>
            <p:spPr>
              <a:xfrm>
                <a:off x="6099475" y="8108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4"/>
                      <a:pt x="597" y="834"/>
                    </a:cubicBezTo>
                    <a:cubicBezTo>
                      <a:pt x="962" y="834"/>
                      <a:pt x="1422" y="353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6" name="Google Shape;6676;p41"/>
              <p:cNvSpPr/>
              <p:nvPr/>
            </p:nvSpPr>
            <p:spPr>
              <a:xfrm>
                <a:off x="6178600" y="1213075"/>
                <a:ext cx="254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10" extrusionOk="0">
                    <a:moveTo>
                      <a:pt x="485" y="1"/>
                    </a:moveTo>
                    <a:cubicBezTo>
                      <a:pt x="387" y="1"/>
                      <a:pt x="293" y="50"/>
                      <a:pt x="219" y="170"/>
                    </a:cubicBezTo>
                    <a:cubicBezTo>
                      <a:pt x="1" y="461"/>
                      <a:pt x="430" y="910"/>
                      <a:pt x="736" y="910"/>
                    </a:cubicBezTo>
                    <a:cubicBezTo>
                      <a:pt x="854" y="910"/>
                      <a:pt x="954" y="843"/>
                      <a:pt x="992" y="674"/>
                    </a:cubicBezTo>
                    <a:lnTo>
                      <a:pt x="992" y="607"/>
                    </a:lnTo>
                    <a:cubicBezTo>
                      <a:pt x="1016" y="339"/>
                      <a:pt x="741" y="1"/>
                      <a:pt x="48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7" name="Google Shape;6677;p41"/>
              <p:cNvSpPr/>
              <p:nvPr/>
            </p:nvSpPr>
            <p:spPr>
              <a:xfrm>
                <a:off x="5974600" y="1414475"/>
                <a:ext cx="260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88" extrusionOk="0">
                    <a:moveTo>
                      <a:pt x="438" y="1"/>
                    </a:moveTo>
                    <a:cubicBezTo>
                      <a:pt x="204" y="1"/>
                      <a:pt x="1" y="121"/>
                      <a:pt x="78" y="382"/>
                    </a:cubicBezTo>
                    <a:cubicBezTo>
                      <a:pt x="78" y="416"/>
                      <a:pt x="78" y="416"/>
                      <a:pt x="78" y="449"/>
                    </a:cubicBezTo>
                    <a:cubicBezTo>
                      <a:pt x="173" y="640"/>
                      <a:pt x="430" y="787"/>
                      <a:pt x="647" y="787"/>
                    </a:cubicBezTo>
                    <a:cubicBezTo>
                      <a:pt x="813" y="787"/>
                      <a:pt x="956" y="701"/>
                      <a:pt x="985" y="483"/>
                    </a:cubicBezTo>
                    <a:cubicBezTo>
                      <a:pt x="1040" y="172"/>
                      <a:pt x="717" y="1"/>
                      <a:pt x="43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8" name="Google Shape;6678;p41"/>
              <p:cNvSpPr/>
              <p:nvPr/>
            </p:nvSpPr>
            <p:spPr>
              <a:xfrm>
                <a:off x="6033100" y="1383950"/>
                <a:ext cx="259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4" extrusionOk="0">
                    <a:moveTo>
                      <a:pt x="384" y="1"/>
                    </a:moveTo>
                    <a:cubicBezTo>
                      <a:pt x="223" y="1"/>
                      <a:pt x="84" y="83"/>
                      <a:pt x="57" y="292"/>
                    </a:cubicBezTo>
                    <a:cubicBezTo>
                      <a:pt x="0" y="611"/>
                      <a:pt x="342" y="794"/>
                      <a:pt x="625" y="794"/>
                    </a:cubicBezTo>
                    <a:cubicBezTo>
                      <a:pt x="850" y="794"/>
                      <a:pt x="1038" y="679"/>
                      <a:pt x="964" y="427"/>
                    </a:cubicBezTo>
                    <a:cubicBezTo>
                      <a:pt x="964" y="393"/>
                      <a:pt x="964" y="359"/>
                      <a:pt x="964" y="359"/>
                    </a:cubicBezTo>
                    <a:cubicBezTo>
                      <a:pt x="885" y="163"/>
                      <a:pt x="612" y="1"/>
                      <a:pt x="38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9" name="Google Shape;6679;p41"/>
              <p:cNvSpPr/>
              <p:nvPr/>
            </p:nvSpPr>
            <p:spPr>
              <a:xfrm>
                <a:off x="5994175" y="1419050"/>
                <a:ext cx="260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42" extrusionOk="0">
                    <a:moveTo>
                      <a:pt x="343" y="0"/>
                    </a:moveTo>
                    <a:cubicBezTo>
                      <a:pt x="157" y="0"/>
                      <a:pt x="0" y="96"/>
                      <a:pt x="0" y="333"/>
                    </a:cubicBezTo>
                    <a:cubicBezTo>
                      <a:pt x="0" y="607"/>
                      <a:pt x="295" y="741"/>
                      <a:pt x="559" y="741"/>
                    </a:cubicBezTo>
                    <a:cubicBezTo>
                      <a:pt x="814" y="741"/>
                      <a:pt x="1041" y="615"/>
                      <a:pt x="941" y="367"/>
                    </a:cubicBezTo>
                    <a:lnTo>
                      <a:pt x="908" y="300"/>
                    </a:lnTo>
                    <a:cubicBezTo>
                      <a:pt x="801" y="122"/>
                      <a:pt x="553" y="0"/>
                      <a:pt x="3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0" name="Google Shape;6680;p41"/>
              <p:cNvSpPr/>
              <p:nvPr/>
            </p:nvSpPr>
            <p:spPr>
              <a:xfrm>
                <a:off x="5913500" y="1429375"/>
                <a:ext cx="2655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40" extrusionOk="0">
                    <a:moveTo>
                      <a:pt x="366" y="0"/>
                    </a:moveTo>
                    <a:cubicBezTo>
                      <a:pt x="170" y="0"/>
                      <a:pt x="1" y="94"/>
                      <a:pt x="1" y="324"/>
                    </a:cubicBezTo>
                    <a:cubicBezTo>
                      <a:pt x="1" y="605"/>
                      <a:pt x="286" y="740"/>
                      <a:pt x="548" y="740"/>
                    </a:cubicBezTo>
                    <a:cubicBezTo>
                      <a:pt x="817" y="740"/>
                      <a:pt x="1061" y="597"/>
                      <a:pt x="942" y="324"/>
                    </a:cubicBezTo>
                    <a:lnTo>
                      <a:pt x="908" y="256"/>
                    </a:lnTo>
                    <a:cubicBezTo>
                      <a:pt x="805" y="102"/>
                      <a:pt x="571" y="0"/>
                      <a:pt x="3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1" name="Google Shape;6681;p41"/>
              <p:cNvSpPr/>
              <p:nvPr/>
            </p:nvSpPr>
            <p:spPr>
              <a:xfrm>
                <a:off x="6125000" y="1411225"/>
                <a:ext cx="251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4" extrusionOk="0">
                    <a:moveTo>
                      <a:pt x="469" y="0"/>
                    </a:moveTo>
                    <a:cubicBezTo>
                      <a:pt x="410" y="0"/>
                      <a:pt x="346" y="23"/>
                      <a:pt x="279" y="75"/>
                    </a:cubicBezTo>
                    <a:lnTo>
                      <a:pt x="212" y="109"/>
                    </a:lnTo>
                    <a:cubicBezTo>
                      <a:pt x="0" y="351"/>
                      <a:pt x="33" y="973"/>
                      <a:pt x="385" y="973"/>
                    </a:cubicBezTo>
                    <a:cubicBezTo>
                      <a:pt x="424" y="973"/>
                      <a:pt x="467" y="966"/>
                      <a:pt x="514" y="949"/>
                    </a:cubicBezTo>
                    <a:cubicBezTo>
                      <a:pt x="1005" y="833"/>
                      <a:pt x="827" y="0"/>
                      <a:pt x="46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2" name="Google Shape;6682;p41"/>
              <p:cNvSpPr/>
              <p:nvPr/>
            </p:nvSpPr>
            <p:spPr>
              <a:xfrm>
                <a:off x="6152225" y="1419250"/>
                <a:ext cx="31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732" extrusionOk="0">
                    <a:moveTo>
                      <a:pt x="735" y="0"/>
                    </a:moveTo>
                    <a:cubicBezTo>
                      <a:pt x="389" y="0"/>
                      <a:pt x="0" y="273"/>
                      <a:pt x="266" y="561"/>
                    </a:cubicBezTo>
                    <a:cubicBezTo>
                      <a:pt x="266" y="594"/>
                      <a:pt x="299" y="594"/>
                      <a:pt x="299" y="594"/>
                    </a:cubicBezTo>
                    <a:cubicBezTo>
                      <a:pt x="403" y="687"/>
                      <a:pt x="554" y="731"/>
                      <a:pt x="701" y="731"/>
                    </a:cubicBezTo>
                    <a:cubicBezTo>
                      <a:pt x="983" y="731"/>
                      <a:pt x="1250" y="567"/>
                      <a:pt x="1139" y="258"/>
                    </a:cubicBezTo>
                    <a:cubicBezTo>
                      <a:pt x="1082" y="74"/>
                      <a:pt x="914" y="0"/>
                      <a:pt x="73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3" name="Google Shape;6683;p41"/>
              <p:cNvSpPr/>
              <p:nvPr/>
            </p:nvSpPr>
            <p:spPr>
              <a:xfrm>
                <a:off x="6080725" y="1461825"/>
                <a:ext cx="354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877" extrusionOk="0">
                    <a:moveTo>
                      <a:pt x="807" y="0"/>
                    </a:moveTo>
                    <a:cubicBezTo>
                      <a:pt x="437" y="0"/>
                      <a:pt x="0" y="605"/>
                      <a:pt x="437" y="841"/>
                    </a:cubicBezTo>
                    <a:cubicBezTo>
                      <a:pt x="482" y="865"/>
                      <a:pt x="530" y="876"/>
                      <a:pt x="577" y="876"/>
                    </a:cubicBezTo>
                    <a:cubicBezTo>
                      <a:pt x="987" y="876"/>
                      <a:pt x="1416" y="61"/>
                      <a:pt x="87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4" name="Google Shape;6684;p41"/>
              <p:cNvSpPr/>
              <p:nvPr/>
            </p:nvSpPr>
            <p:spPr>
              <a:xfrm>
                <a:off x="6006775" y="1422325"/>
                <a:ext cx="346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76" extrusionOk="0">
                    <a:moveTo>
                      <a:pt x="773" y="1"/>
                    </a:moveTo>
                    <a:cubicBezTo>
                      <a:pt x="404" y="1"/>
                      <a:pt x="0" y="606"/>
                      <a:pt x="437" y="841"/>
                    </a:cubicBezTo>
                    <a:cubicBezTo>
                      <a:pt x="488" y="865"/>
                      <a:pt x="540" y="876"/>
                      <a:pt x="589" y="876"/>
                    </a:cubicBezTo>
                    <a:cubicBezTo>
                      <a:pt x="1032" y="876"/>
                      <a:pt x="1384" y="31"/>
                      <a:pt x="8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5" name="Google Shape;6685;p41"/>
              <p:cNvSpPr/>
              <p:nvPr/>
            </p:nvSpPr>
            <p:spPr>
              <a:xfrm>
                <a:off x="6012125" y="1430575"/>
                <a:ext cx="291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8" extrusionOk="0">
                    <a:moveTo>
                      <a:pt x="594" y="1"/>
                    </a:moveTo>
                    <a:cubicBezTo>
                      <a:pt x="144" y="1"/>
                      <a:pt x="1" y="898"/>
                      <a:pt x="446" y="898"/>
                    </a:cubicBezTo>
                    <a:cubicBezTo>
                      <a:pt x="480" y="898"/>
                      <a:pt x="518" y="892"/>
                      <a:pt x="559" y="881"/>
                    </a:cubicBezTo>
                    <a:lnTo>
                      <a:pt x="593" y="881"/>
                    </a:lnTo>
                    <a:cubicBezTo>
                      <a:pt x="963" y="746"/>
                      <a:pt x="1164" y="40"/>
                      <a:pt x="660" y="7"/>
                    </a:cubicBezTo>
                    <a:cubicBezTo>
                      <a:pt x="638" y="3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6" name="Google Shape;6686;p41"/>
              <p:cNvSpPr/>
              <p:nvPr/>
            </p:nvSpPr>
            <p:spPr>
              <a:xfrm>
                <a:off x="6072300" y="1376125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62" y="1"/>
                    </a:moveTo>
                    <a:cubicBezTo>
                      <a:pt x="123" y="1"/>
                      <a:pt x="12" y="78"/>
                      <a:pt x="1" y="269"/>
                    </a:cubicBezTo>
                    <a:cubicBezTo>
                      <a:pt x="1" y="303"/>
                      <a:pt x="1" y="303"/>
                      <a:pt x="1" y="336"/>
                    </a:cubicBezTo>
                    <a:cubicBezTo>
                      <a:pt x="1" y="596"/>
                      <a:pt x="283" y="889"/>
                      <a:pt x="532" y="889"/>
                    </a:cubicBezTo>
                    <a:cubicBezTo>
                      <a:pt x="638" y="889"/>
                      <a:pt x="738" y="836"/>
                      <a:pt x="808" y="706"/>
                    </a:cubicBezTo>
                    <a:cubicBezTo>
                      <a:pt x="991" y="361"/>
                      <a:pt x="562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7" name="Google Shape;6687;p41"/>
              <p:cNvSpPr/>
              <p:nvPr/>
            </p:nvSpPr>
            <p:spPr>
              <a:xfrm>
                <a:off x="6076500" y="1409875"/>
                <a:ext cx="2510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256" y="1"/>
                    </a:moveTo>
                    <a:cubicBezTo>
                      <a:pt x="119" y="1"/>
                      <a:pt x="11" y="75"/>
                      <a:pt x="1" y="264"/>
                    </a:cubicBezTo>
                    <a:cubicBezTo>
                      <a:pt x="1" y="297"/>
                      <a:pt x="1" y="297"/>
                      <a:pt x="1" y="331"/>
                    </a:cubicBezTo>
                    <a:cubicBezTo>
                      <a:pt x="1" y="585"/>
                      <a:pt x="288" y="872"/>
                      <a:pt x="543" y="872"/>
                    </a:cubicBezTo>
                    <a:cubicBezTo>
                      <a:pt x="659" y="872"/>
                      <a:pt x="768" y="813"/>
                      <a:pt x="841" y="667"/>
                    </a:cubicBezTo>
                    <a:cubicBezTo>
                      <a:pt x="1003" y="366"/>
                      <a:pt x="559" y="1"/>
                      <a:pt x="25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8" name="Google Shape;6688;p41"/>
              <p:cNvSpPr/>
              <p:nvPr/>
            </p:nvSpPr>
            <p:spPr>
              <a:xfrm>
                <a:off x="6109550" y="1362525"/>
                <a:ext cx="300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925" extrusionOk="0">
                    <a:moveTo>
                      <a:pt x="629" y="0"/>
                    </a:moveTo>
                    <a:cubicBezTo>
                      <a:pt x="170" y="0"/>
                      <a:pt x="0" y="925"/>
                      <a:pt x="439" y="925"/>
                    </a:cubicBezTo>
                    <a:cubicBezTo>
                      <a:pt x="466" y="925"/>
                      <a:pt x="496" y="921"/>
                      <a:pt x="527" y="914"/>
                    </a:cubicBezTo>
                    <a:lnTo>
                      <a:pt x="595" y="914"/>
                    </a:lnTo>
                    <a:cubicBezTo>
                      <a:pt x="964" y="780"/>
                      <a:pt x="1200" y="107"/>
                      <a:pt x="695" y="7"/>
                    </a:cubicBezTo>
                    <a:cubicBezTo>
                      <a:pt x="673" y="2"/>
                      <a:pt x="651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9" name="Google Shape;6689;p41"/>
              <p:cNvSpPr/>
              <p:nvPr/>
            </p:nvSpPr>
            <p:spPr>
              <a:xfrm>
                <a:off x="6106750" y="1474850"/>
                <a:ext cx="293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31" extrusionOk="0">
                    <a:moveTo>
                      <a:pt x="745" y="1"/>
                    </a:moveTo>
                    <a:cubicBezTo>
                      <a:pt x="713" y="1"/>
                      <a:pt x="678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9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0" name="Google Shape;6690;p41"/>
              <p:cNvSpPr/>
              <p:nvPr/>
            </p:nvSpPr>
            <p:spPr>
              <a:xfrm>
                <a:off x="5976250" y="1346200"/>
                <a:ext cx="251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79" extrusionOk="0">
                    <a:moveTo>
                      <a:pt x="483" y="1"/>
                    </a:moveTo>
                    <a:cubicBezTo>
                      <a:pt x="420" y="1"/>
                      <a:pt x="352" y="27"/>
                      <a:pt x="280" y="88"/>
                    </a:cubicBezTo>
                    <a:lnTo>
                      <a:pt x="247" y="122"/>
                    </a:lnTo>
                    <a:cubicBezTo>
                      <a:pt x="1" y="368"/>
                      <a:pt x="64" y="979"/>
                      <a:pt x="437" y="979"/>
                    </a:cubicBezTo>
                    <a:cubicBezTo>
                      <a:pt x="472" y="979"/>
                      <a:pt x="509" y="974"/>
                      <a:pt x="549" y="962"/>
                    </a:cubicBezTo>
                    <a:cubicBezTo>
                      <a:pt x="1005" y="820"/>
                      <a:pt x="833" y="1"/>
                      <a:pt x="48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1" name="Google Shape;6691;p41"/>
              <p:cNvSpPr/>
              <p:nvPr/>
            </p:nvSpPr>
            <p:spPr>
              <a:xfrm>
                <a:off x="5902800" y="1333950"/>
                <a:ext cx="29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926" extrusionOk="0">
                    <a:moveTo>
                      <a:pt x="598" y="1"/>
                    </a:moveTo>
                    <a:cubicBezTo>
                      <a:pt x="142" y="1"/>
                      <a:pt x="0" y="925"/>
                      <a:pt x="469" y="925"/>
                    </a:cubicBezTo>
                    <a:cubicBezTo>
                      <a:pt x="498" y="925"/>
                      <a:pt x="530" y="922"/>
                      <a:pt x="563" y="914"/>
                    </a:cubicBezTo>
                    <a:lnTo>
                      <a:pt x="597" y="881"/>
                    </a:lnTo>
                    <a:cubicBezTo>
                      <a:pt x="967" y="746"/>
                      <a:pt x="1168" y="40"/>
                      <a:pt x="664" y="7"/>
                    </a:cubicBezTo>
                    <a:cubicBezTo>
                      <a:pt x="641" y="3"/>
                      <a:pt x="619" y="1"/>
                      <a:pt x="59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2" name="Google Shape;6692;p41"/>
              <p:cNvSpPr/>
              <p:nvPr/>
            </p:nvSpPr>
            <p:spPr>
              <a:xfrm>
                <a:off x="6091075" y="1361275"/>
                <a:ext cx="259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4" extrusionOk="0">
                    <a:moveTo>
                      <a:pt x="384" y="1"/>
                    </a:moveTo>
                    <a:cubicBezTo>
                      <a:pt x="223" y="1"/>
                      <a:pt x="84" y="82"/>
                      <a:pt x="57" y="292"/>
                    </a:cubicBezTo>
                    <a:cubicBezTo>
                      <a:pt x="0" y="611"/>
                      <a:pt x="342" y="793"/>
                      <a:pt x="625" y="793"/>
                    </a:cubicBezTo>
                    <a:cubicBezTo>
                      <a:pt x="850" y="793"/>
                      <a:pt x="1038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5" y="163"/>
                      <a:pt x="612" y="1"/>
                      <a:pt x="38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3" name="Google Shape;6693;p41"/>
              <p:cNvSpPr/>
              <p:nvPr/>
            </p:nvSpPr>
            <p:spPr>
              <a:xfrm>
                <a:off x="5954675" y="1401750"/>
                <a:ext cx="28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28" extrusionOk="0">
                    <a:moveTo>
                      <a:pt x="714" y="0"/>
                    </a:moveTo>
                    <a:cubicBezTo>
                      <a:pt x="681" y="0"/>
                      <a:pt x="645" y="6"/>
                      <a:pt x="606" y="17"/>
                    </a:cubicBezTo>
                    <a:lnTo>
                      <a:pt x="538" y="17"/>
                    </a:lnTo>
                    <a:cubicBezTo>
                      <a:pt x="202" y="152"/>
                      <a:pt x="1" y="857"/>
                      <a:pt x="505" y="925"/>
                    </a:cubicBezTo>
                    <a:cubicBezTo>
                      <a:pt x="521" y="927"/>
                      <a:pt x="537" y="927"/>
                      <a:pt x="553" y="927"/>
                    </a:cubicBezTo>
                    <a:cubicBezTo>
                      <a:pt x="1044" y="927"/>
                      <a:pt x="1147" y="0"/>
                      <a:pt x="71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4" name="Google Shape;6694;p41"/>
              <p:cNvSpPr/>
              <p:nvPr/>
            </p:nvSpPr>
            <p:spPr>
              <a:xfrm>
                <a:off x="6068950" y="1512400"/>
                <a:ext cx="256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64" extrusionOk="0">
                    <a:moveTo>
                      <a:pt x="262" y="0"/>
                    </a:moveTo>
                    <a:cubicBezTo>
                      <a:pt x="122" y="0"/>
                      <a:pt x="11" y="75"/>
                      <a:pt x="1" y="263"/>
                    </a:cubicBezTo>
                    <a:cubicBezTo>
                      <a:pt x="1" y="263"/>
                      <a:pt x="1" y="296"/>
                      <a:pt x="1" y="296"/>
                    </a:cubicBezTo>
                    <a:cubicBezTo>
                      <a:pt x="1" y="555"/>
                      <a:pt x="281" y="864"/>
                      <a:pt x="541" y="864"/>
                    </a:cubicBezTo>
                    <a:cubicBezTo>
                      <a:pt x="652" y="864"/>
                      <a:pt x="760" y="807"/>
                      <a:pt x="841" y="666"/>
                    </a:cubicBezTo>
                    <a:cubicBezTo>
                      <a:pt x="1026" y="365"/>
                      <a:pt x="573" y="0"/>
                      <a:pt x="26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5" name="Google Shape;6695;p41"/>
              <p:cNvSpPr/>
              <p:nvPr/>
            </p:nvSpPr>
            <p:spPr>
              <a:xfrm>
                <a:off x="6039300" y="1446400"/>
                <a:ext cx="25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788" extrusionOk="0">
                    <a:moveTo>
                      <a:pt x="430" y="1"/>
                    </a:moveTo>
                    <a:cubicBezTo>
                      <a:pt x="197" y="1"/>
                      <a:pt x="1" y="121"/>
                      <a:pt x="77" y="382"/>
                    </a:cubicBezTo>
                    <a:lnTo>
                      <a:pt x="111" y="449"/>
                    </a:lnTo>
                    <a:cubicBezTo>
                      <a:pt x="187" y="640"/>
                      <a:pt x="447" y="787"/>
                      <a:pt x="670" y="787"/>
                    </a:cubicBezTo>
                    <a:cubicBezTo>
                      <a:pt x="841" y="787"/>
                      <a:pt x="989" y="701"/>
                      <a:pt x="1018" y="483"/>
                    </a:cubicBezTo>
                    <a:cubicBezTo>
                      <a:pt x="1037" y="172"/>
                      <a:pt x="707" y="1"/>
                      <a:pt x="4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6" name="Google Shape;6696;p41"/>
              <p:cNvSpPr/>
              <p:nvPr/>
            </p:nvSpPr>
            <p:spPr>
              <a:xfrm>
                <a:off x="6061650" y="1499075"/>
                <a:ext cx="25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94" extrusionOk="0">
                    <a:moveTo>
                      <a:pt x="385" y="0"/>
                    </a:moveTo>
                    <a:cubicBezTo>
                      <a:pt x="223" y="0"/>
                      <a:pt x="85" y="82"/>
                      <a:pt x="57" y="292"/>
                    </a:cubicBezTo>
                    <a:cubicBezTo>
                      <a:pt x="1" y="610"/>
                      <a:pt x="332" y="793"/>
                      <a:pt x="612" y="793"/>
                    </a:cubicBezTo>
                    <a:cubicBezTo>
                      <a:pt x="834" y="793"/>
                      <a:pt x="1024" y="679"/>
                      <a:pt x="965" y="426"/>
                    </a:cubicBezTo>
                    <a:cubicBezTo>
                      <a:pt x="965" y="392"/>
                      <a:pt x="965" y="359"/>
                      <a:pt x="965" y="359"/>
                    </a:cubicBezTo>
                    <a:cubicBezTo>
                      <a:pt x="886" y="162"/>
                      <a:pt x="612" y="0"/>
                      <a:pt x="38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7" name="Google Shape;6697;p41"/>
              <p:cNvSpPr/>
              <p:nvPr/>
            </p:nvSpPr>
            <p:spPr>
              <a:xfrm>
                <a:off x="5972925" y="1490100"/>
                <a:ext cx="255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71" extrusionOk="0">
                    <a:moveTo>
                      <a:pt x="426" y="0"/>
                    </a:moveTo>
                    <a:cubicBezTo>
                      <a:pt x="197" y="0"/>
                      <a:pt x="1" y="121"/>
                      <a:pt x="77" y="382"/>
                    </a:cubicBezTo>
                    <a:cubicBezTo>
                      <a:pt x="77" y="382"/>
                      <a:pt x="77" y="415"/>
                      <a:pt x="77" y="415"/>
                    </a:cubicBezTo>
                    <a:cubicBezTo>
                      <a:pt x="154" y="625"/>
                      <a:pt x="414" y="770"/>
                      <a:pt x="637" y="770"/>
                    </a:cubicBezTo>
                    <a:cubicBezTo>
                      <a:pt x="807" y="770"/>
                      <a:pt x="956" y="686"/>
                      <a:pt x="985" y="483"/>
                    </a:cubicBezTo>
                    <a:cubicBezTo>
                      <a:pt x="1021" y="172"/>
                      <a:pt x="700" y="0"/>
                      <a:pt x="4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8" name="Google Shape;6698;p41"/>
              <p:cNvSpPr/>
              <p:nvPr/>
            </p:nvSpPr>
            <p:spPr>
              <a:xfrm>
                <a:off x="6040400" y="1544925"/>
                <a:ext cx="294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928" extrusionOk="0">
                    <a:moveTo>
                      <a:pt x="624" y="1"/>
                    </a:moveTo>
                    <a:cubicBezTo>
                      <a:pt x="131" y="1"/>
                      <a:pt x="0" y="928"/>
                      <a:pt x="430" y="928"/>
                    </a:cubicBezTo>
                    <a:cubicBezTo>
                      <a:pt x="462" y="928"/>
                      <a:pt x="498" y="923"/>
                      <a:pt x="538" y="911"/>
                    </a:cubicBezTo>
                    <a:lnTo>
                      <a:pt x="605" y="911"/>
                    </a:lnTo>
                    <a:cubicBezTo>
                      <a:pt x="941" y="777"/>
                      <a:pt x="1176" y="71"/>
                      <a:pt x="672" y="4"/>
                    </a:cubicBezTo>
                    <a:cubicBezTo>
                      <a:pt x="656" y="2"/>
                      <a:pt x="640" y="1"/>
                      <a:pt x="62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9" name="Google Shape;6699;p41"/>
              <p:cNvSpPr/>
              <p:nvPr/>
            </p:nvSpPr>
            <p:spPr>
              <a:xfrm>
                <a:off x="5973175" y="1375150"/>
                <a:ext cx="25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1" extrusionOk="0">
                    <a:moveTo>
                      <a:pt x="263" y="1"/>
                    </a:moveTo>
                    <a:cubicBezTo>
                      <a:pt x="129" y="1"/>
                      <a:pt x="20" y="69"/>
                      <a:pt x="0" y="241"/>
                    </a:cubicBezTo>
                    <a:lnTo>
                      <a:pt x="0" y="308"/>
                    </a:lnTo>
                    <a:cubicBezTo>
                      <a:pt x="0" y="568"/>
                      <a:pt x="299" y="861"/>
                      <a:pt x="558" y="861"/>
                    </a:cubicBezTo>
                    <a:cubicBezTo>
                      <a:pt x="668" y="861"/>
                      <a:pt x="770" y="808"/>
                      <a:pt x="840" y="678"/>
                    </a:cubicBezTo>
                    <a:cubicBezTo>
                      <a:pt x="1028" y="372"/>
                      <a:pt x="575" y="1"/>
                      <a:pt x="2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0" name="Google Shape;6700;p41"/>
              <p:cNvSpPr/>
              <p:nvPr/>
            </p:nvSpPr>
            <p:spPr>
              <a:xfrm>
                <a:off x="5953000" y="1418550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1" name="Google Shape;6701;p41"/>
              <p:cNvSpPr/>
              <p:nvPr/>
            </p:nvSpPr>
            <p:spPr>
              <a:xfrm>
                <a:off x="6041875" y="11966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76" y="0"/>
                    </a:moveTo>
                    <a:cubicBezTo>
                      <a:pt x="219" y="0"/>
                      <a:pt x="89" y="82"/>
                      <a:pt x="75" y="292"/>
                    </a:cubicBezTo>
                    <a:cubicBezTo>
                      <a:pt x="0" y="610"/>
                      <a:pt x="333" y="793"/>
                      <a:pt x="613" y="793"/>
                    </a:cubicBezTo>
                    <a:cubicBezTo>
                      <a:pt x="835" y="793"/>
                      <a:pt x="1023" y="678"/>
                      <a:pt x="949" y="426"/>
                    </a:cubicBezTo>
                    <a:cubicBezTo>
                      <a:pt x="949" y="392"/>
                      <a:pt x="949" y="392"/>
                      <a:pt x="949" y="359"/>
                    </a:cubicBezTo>
                    <a:cubicBezTo>
                      <a:pt x="870" y="162"/>
                      <a:pt x="597" y="0"/>
                      <a:pt x="37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2" name="Google Shape;6702;p41"/>
              <p:cNvSpPr/>
              <p:nvPr/>
            </p:nvSpPr>
            <p:spPr>
              <a:xfrm>
                <a:off x="6067875" y="1448075"/>
                <a:ext cx="260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88" extrusionOk="0">
                    <a:moveTo>
                      <a:pt x="438" y="1"/>
                    </a:moveTo>
                    <a:cubicBezTo>
                      <a:pt x="204" y="1"/>
                      <a:pt x="0" y="122"/>
                      <a:pt x="77" y="382"/>
                    </a:cubicBezTo>
                    <a:cubicBezTo>
                      <a:pt x="77" y="416"/>
                      <a:pt x="77" y="416"/>
                      <a:pt x="77" y="450"/>
                    </a:cubicBezTo>
                    <a:cubicBezTo>
                      <a:pt x="172" y="640"/>
                      <a:pt x="430" y="787"/>
                      <a:pt x="647" y="787"/>
                    </a:cubicBezTo>
                    <a:cubicBezTo>
                      <a:pt x="813" y="787"/>
                      <a:pt x="955" y="701"/>
                      <a:pt x="985" y="483"/>
                    </a:cubicBezTo>
                    <a:cubicBezTo>
                      <a:pt x="1039" y="172"/>
                      <a:pt x="717" y="1"/>
                      <a:pt x="43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3" name="Google Shape;6703;p41"/>
              <p:cNvSpPr/>
              <p:nvPr/>
            </p:nvSpPr>
            <p:spPr>
              <a:xfrm>
                <a:off x="6077125" y="1063100"/>
                <a:ext cx="338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860" extrusionOk="0">
                    <a:moveTo>
                      <a:pt x="778" y="1"/>
                    </a:moveTo>
                    <a:cubicBezTo>
                      <a:pt x="356" y="1"/>
                      <a:pt x="0" y="860"/>
                      <a:pt x="519" y="860"/>
                    </a:cubicBezTo>
                    <a:cubicBezTo>
                      <a:pt x="528" y="860"/>
                      <a:pt x="538" y="860"/>
                      <a:pt x="547" y="859"/>
                    </a:cubicBezTo>
                    <a:lnTo>
                      <a:pt x="615" y="859"/>
                    </a:lnTo>
                    <a:cubicBezTo>
                      <a:pt x="984" y="792"/>
                      <a:pt x="1354" y="187"/>
                      <a:pt x="883" y="19"/>
                    </a:cubicBezTo>
                    <a:cubicBezTo>
                      <a:pt x="848" y="6"/>
                      <a:pt x="813" y="1"/>
                      <a:pt x="77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4" name="Google Shape;6704;p41"/>
              <p:cNvSpPr/>
              <p:nvPr/>
            </p:nvSpPr>
            <p:spPr>
              <a:xfrm>
                <a:off x="6063150" y="1375750"/>
                <a:ext cx="251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1" extrusionOk="0">
                    <a:moveTo>
                      <a:pt x="463" y="1"/>
                    </a:moveTo>
                    <a:cubicBezTo>
                      <a:pt x="352" y="1"/>
                      <a:pt x="245" y="53"/>
                      <a:pt x="165" y="183"/>
                    </a:cubicBezTo>
                    <a:cubicBezTo>
                      <a:pt x="1" y="489"/>
                      <a:pt x="461" y="860"/>
                      <a:pt x="764" y="860"/>
                    </a:cubicBezTo>
                    <a:cubicBezTo>
                      <a:pt x="894" y="860"/>
                      <a:pt x="995" y="792"/>
                      <a:pt x="1006" y="620"/>
                    </a:cubicBezTo>
                    <a:lnTo>
                      <a:pt x="1006" y="553"/>
                    </a:lnTo>
                    <a:cubicBezTo>
                      <a:pt x="1006" y="293"/>
                      <a:pt x="724" y="1"/>
                      <a:pt x="46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5" name="Google Shape;6705;p41"/>
              <p:cNvSpPr/>
              <p:nvPr/>
            </p:nvSpPr>
            <p:spPr>
              <a:xfrm>
                <a:off x="6033650" y="14892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33" y="0"/>
                    </a:moveTo>
                    <a:cubicBezTo>
                      <a:pt x="704" y="0"/>
                      <a:pt x="673" y="4"/>
                      <a:pt x="640" y="11"/>
                    </a:cubicBezTo>
                    <a:lnTo>
                      <a:pt x="606" y="11"/>
                    </a:lnTo>
                    <a:cubicBezTo>
                      <a:pt x="236" y="146"/>
                      <a:pt x="1" y="818"/>
                      <a:pt x="471" y="919"/>
                    </a:cubicBezTo>
                    <a:cubicBezTo>
                      <a:pt x="496" y="923"/>
                      <a:pt x="519" y="925"/>
                      <a:pt x="542" y="925"/>
                    </a:cubicBezTo>
                    <a:cubicBezTo>
                      <a:pt x="1028" y="925"/>
                      <a:pt x="1199" y="0"/>
                      <a:pt x="73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6" name="Google Shape;6706;p41"/>
              <p:cNvSpPr/>
              <p:nvPr/>
            </p:nvSpPr>
            <p:spPr>
              <a:xfrm>
                <a:off x="6085000" y="1523850"/>
                <a:ext cx="285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25" extrusionOk="0">
                    <a:moveTo>
                      <a:pt x="599" y="0"/>
                    </a:moveTo>
                    <a:cubicBezTo>
                      <a:pt x="118" y="0"/>
                      <a:pt x="1" y="925"/>
                      <a:pt x="446" y="925"/>
                    </a:cubicBezTo>
                    <a:cubicBezTo>
                      <a:pt x="473" y="925"/>
                      <a:pt x="503" y="921"/>
                      <a:pt x="535" y="914"/>
                    </a:cubicBezTo>
                    <a:lnTo>
                      <a:pt x="602" y="880"/>
                    </a:lnTo>
                    <a:cubicBezTo>
                      <a:pt x="938" y="746"/>
                      <a:pt x="1140" y="74"/>
                      <a:pt x="669" y="6"/>
                    </a:cubicBezTo>
                    <a:cubicBezTo>
                      <a:pt x="645" y="2"/>
                      <a:pt x="622" y="0"/>
                      <a:pt x="5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7" name="Google Shape;6707;p41"/>
              <p:cNvSpPr/>
              <p:nvPr/>
            </p:nvSpPr>
            <p:spPr>
              <a:xfrm>
                <a:off x="6097450" y="1393725"/>
                <a:ext cx="255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87" extrusionOk="0">
                    <a:moveTo>
                      <a:pt x="385" y="0"/>
                    </a:moveTo>
                    <a:cubicBezTo>
                      <a:pt x="215" y="0"/>
                      <a:pt x="66" y="86"/>
                      <a:pt x="37" y="305"/>
                    </a:cubicBezTo>
                    <a:cubicBezTo>
                      <a:pt x="0" y="615"/>
                      <a:pt x="321" y="787"/>
                      <a:pt x="595" y="787"/>
                    </a:cubicBezTo>
                    <a:cubicBezTo>
                      <a:pt x="825" y="787"/>
                      <a:pt x="1021" y="666"/>
                      <a:pt x="944" y="405"/>
                    </a:cubicBezTo>
                    <a:lnTo>
                      <a:pt x="944" y="338"/>
                    </a:lnTo>
                    <a:cubicBezTo>
                      <a:pt x="868" y="148"/>
                      <a:pt x="608" y="0"/>
                      <a:pt x="38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8" name="Google Shape;6708;p41"/>
              <p:cNvSpPr/>
              <p:nvPr/>
            </p:nvSpPr>
            <p:spPr>
              <a:xfrm>
                <a:off x="6031400" y="1536250"/>
                <a:ext cx="311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733" extrusionOk="0">
                    <a:moveTo>
                      <a:pt x="733" y="1"/>
                    </a:moveTo>
                    <a:cubicBezTo>
                      <a:pt x="386" y="1"/>
                      <a:pt x="0" y="293"/>
                      <a:pt x="293" y="586"/>
                    </a:cubicBezTo>
                    <a:lnTo>
                      <a:pt x="326" y="619"/>
                    </a:lnTo>
                    <a:cubicBezTo>
                      <a:pt x="413" y="695"/>
                      <a:pt x="545" y="733"/>
                      <a:pt x="679" y="733"/>
                    </a:cubicBezTo>
                    <a:cubicBezTo>
                      <a:pt x="960" y="733"/>
                      <a:pt x="1247" y="568"/>
                      <a:pt x="1133" y="250"/>
                    </a:cubicBezTo>
                    <a:cubicBezTo>
                      <a:pt x="1066" y="72"/>
                      <a:pt x="904" y="1"/>
                      <a:pt x="73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9" name="Google Shape;6709;p41"/>
              <p:cNvSpPr/>
              <p:nvPr/>
            </p:nvSpPr>
            <p:spPr>
              <a:xfrm>
                <a:off x="6030150" y="1099675"/>
                <a:ext cx="354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75" extrusionOk="0">
                    <a:moveTo>
                      <a:pt x="812" y="0"/>
                    </a:moveTo>
                    <a:cubicBezTo>
                      <a:pt x="407" y="0"/>
                      <a:pt x="1" y="845"/>
                      <a:pt x="544" y="875"/>
                    </a:cubicBezTo>
                    <a:lnTo>
                      <a:pt x="611" y="875"/>
                    </a:lnTo>
                    <a:cubicBezTo>
                      <a:pt x="981" y="875"/>
                      <a:pt x="1418" y="270"/>
                      <a:pt x="948" y="35"/>
                    </a:cubicBezTo>
                    <a:cubicBezTo>
                      <a:pt x="903" y="11"/>
                      <a:pt x="858" y="0"/>
                      <a:pt x="812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0" name="Google Shape;6710;p41"/>
              <p:cNvSpPr/>
              <p:nvPr/>
            </p:nvSpPr>
            <p:spPr>
              <a:xfrm>
                <a:off x="6005100" y="13563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02" y="152"/>
                      <a:pt x="0" y="858"/>
                      <a:pt x="504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1" name="Google Shape;6711;p41"/>
              <p:cNvSpPr/>
              <p:nvPr/>
            </p:nvSpPr>
            <p:spPr>
              <a:xfrm>
                <a:off x="5997750" y="1378275"/>
                <a:ext cx="250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81" extrusionOk="0">
                    <a:moveTo>
                      <a:pt x="443" y="0"/>
                    </a:moveTo>
                    <a:cubicBezTo>
                      <a:pt x="333" y="0"/>
                      <a:pt x="230" y="53"/>
                      <a:pt x="160" y="183"/>
                    </a:cubicBezTo>
                    <a:cubicBezTo>
                      <a:pt x="1" y="547"/>
                      <a:pt x="427" y="880"/>
                      <a:pt x="729" y="880"/>
                    </a:cubicBezTo>
                    <a:cubicBezTo>
                      <a:pt x="873" y="880"/>
                      <a:pt x="989" y="805"/>
                      <a:pt x="1000" y="620"/>
                    </a:cubicBezTo>
                    <a:lnTo>
                      <a:pt x="1000" y="553"/>
                    </a:lnTo>
                    <a:cubicBezTo>
                      <a:pt x="1000" y="293"/>
                      <a:pt x="702" y="0"/>
                      <a:pt x="4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2" name="Google Shape;6712;p41"/>
              <p:cNvSpPr/>
              <p:nvPr/>
            </p:nvSpPr>
            <p:spPr>
              <a:xfrm>
                <a:off x="6026100" y="1586750"/>
                <a:ext cx="299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896" extrusionOk="0">
                    <a:moveTo>
                      <a:pt x="761" y="0"/>
                    </a:moveTo>
                    <a:cubicBezTo>
                      <a:pt x="734" y="0"/>
                      <a:pt x="704" y="4"/>
                      <a:pt x="673" y="11"/>
                    </a:cubicBezTo>
                    <a:lnTo>
                      <a:pt x="605" y="11"/>
                    </a:lnTo>
                    <a:cubicBezTo>
                      <a:pt x="236" y="112"/>
                      <a:pt x="0" y="818"/>
                      <a:pt x="505" y="885"/>
                    </a:cubicBezTo>
                    <a:cubicBezTo>
                      <a:pt x="536" y="892"/>
                      <a:pt x="567" y="896"/>
                      <a:pt x="596" y="896"/>
                    </a:cubicBezTo>
                    <a:cubicBezTo>
                      <a:pt x="1063" y="896"/>
                      <a:pt x="1197" y="0"/>
                      <a:pt x="7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3" name="Google Shape;6713;p41"/>
              <p:cNvSpPr/>
              <p:nvPr/>
            </p:nvSpPr>
            <p:spPr>
              <a:xfrm>
                <a:off x="6036000" y="1483300"/>
                <a:ext cx="259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88" extrusionOk="0">
                    <a:moveTo>
                      <a:pt x="414" y="1"/>
                    </a:moveTo>
                    <a:cubicBezTo>
                      <a:pt x="189" y="1"/>
                      <a:pt x="1" y="117"/>
                      <a:pt x="75" y="385"/>
                    </a:cubicBezTo>
                    <a:cubicBezTo>
                      <a:pt x="75" y="385"/>
                      <a:pt x="75" y="418"/>
                      <a:pt x="75" y="418"/>
                    </a:cubicBezTo>
                    <a:cubicBezTo>
                      <a:pt x="152" y="631"/>
                      <a:pt x="417" y="787"/>
                      <a:pt x="642" y="787"/>
                    </a:cubicBezTo>
                    <a:cubicBezTo>
                      <a:pt x="809" y="787"/>
                      <a:pt x="954" y="701"/>
                      <a:pt x="982" y="486"/>
                    </a:cubicBezTo>
                    <a:cubicBezTo>
                      <a:pt x="1039" y="186"/>
                      <a:pt x="698" y="1"/>
                      <a:pt x="41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4" name="Google Shape;6714;p41"/>
              <p:cNvSpPr/>
              <p:nvPr/>
            </p:nvSpPr>
            <p:spPr>
              <a:xfrm>
                <a:off x="5942225" y="13490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598" y="1"/>
                    </a:moveTo>
                    <a:cubicBezTo>
                      <a:pt x="121" y="1"/>
                      <a:pt x="1" y="931"/>
                      <a:pt x="427" y="931"/>
                    </a:cubicBezTo>
                    <a:cubicBezTo>
                      <a:pt x="459" y="931"/>
                      <a:pt x="494" y="925"/>
                      <a:pt x="532" y="914"/>
                    </a:cubicBezTo>
                    <a:lnTo>
                      <a:pt x="600" y="914"/>
                    </a:lnTo>
                    <a:cubicBezTo>
                      <a:pt x="936" y="780"/>
                      <a:pt x="1171" y="108"/>
                      <a:pt x="667" y="7"/>
                    </a:cubicBezTo>
                    <a:cubicBezTo>
                      <a:pt x="643" y="3"/>
                      <a:pt x="620" y="1"/>
                      <a:pt x="59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5" name="Google Shape;6715;p41"/>
              <p:cNvSpPr/>
              <p:nvPr/>
            </p:nvSpPr>
            <p:spPr>
              <a:xfrm>
                <a:off x="5987900" y="1386900"/>
                <a:ext cx="244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58" extrusionOk="0">
                    <a:moveTo>
                      <a:pt x="501" y="0"/>
                    </a:moveTo>
                    <a:cubicBezTo>
                      <a:pt x="445" y="0"/>
                      <a:pt x="384" y="22"/>
                      <a:pt x="319" y="73"/>
                    </a:cubicBezTo>
                    <a:cubicBezTo>
                      <a:pt x="285" y="73"/>
                      <a:pt x="285" y="73"/>
                      <a:pt x="251" y="107"/>
                    </a:cubicBezTo>
                    <a:cubicBezTo>
                      <a:pt x="0" y="327"/>
                      <a:pt x="13" y="957"/>
                      <a:pt x="399" y="957"/>
                    </a:cubicBezTo>
                    <a:cubicBezTo>
                      <a:pt x="426" y="957"/>
                      <a:pt x="456" y="954"/>
                      <a:pt x="487" y="947"/>
                    </a:cubicBezTo>
                    <a:cubicBezTo>
                      <a:pt x="979" y="860"/>
                      <a:pt x="847" y="0"/>
                      <a:pt x="50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6" name="Google Shape;6716;p41"/>
              <p:cNvSpPr/>
              <p:nvPr/>
            </p:nvSpPr>
            <p:spPr>
              <a:xfrm>
                <a:off x="6087375" y="1468500"/>
                <a:ext cx="255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82" extrusionOk="0">
                    <a:moveTo>
                      <a:pt x="374" y="0"/>
                    </a:moveTo>
                    <a:cubicBezTo>
                      <a:pt x="208" y="0"/>
                      <a:pt x="66" y="86"/>
                      <a:pt x="37" y="305"/>
                    </a:cubicBezTo>
                    <a:cubicBezTo>
                      <a:pt x="1" y="611"/>
                      <a:pt x="311" y="782"/>
                      <a:pt x="582" y="782"/>
                    </a:cubicBezTo>
                    <a:cubicBezTo>
                      <a:pt x="817" y="782"/>
                      <a:pt x="1022" y="653"/>
                      <a:pt x="944" y="372"/>
                    </a:cubicBezTo>
                    <a:cubicBezTo>
                      <a:pt x="944" y="372"/>
                      <a:pt x="944" y="338"/>
                      <a:pt x="944" y="338"/>
                    </a:cubicBezTo>
                    <a:cubicBezTo>
                      <a:pt x="849" y="148"/>
                      <a:pt x="591" y="0"/>
                      <a:pt x="37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7" name="Google Shape;6717;p41"/>
              <p:cNvSpPr/>
              <p:nvPr/>
            </p:nvSpPr>
            <p:spPr>
              <a:xfrm>
                <a:off x="5980250" y="1442075"/>
                <a:ext cx="251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9" extrusionOk="0">
                    <a:moveTo>
                      <a:pt x="576" y="1"/>
                    </a:moveTo>
                    <a:cubicBezTo>
                      <a:pt x="540" y="1"/>
                      <a:pt x="500" y="6"/>
                      <a:pt x="457" y="17"/>
                    </a:cubicBezTo>
                    <a:cubicBezTo>
                      <a:pt x="1" y="160"/>
                      <a:pt x="173" y="979"/>
                      <a:pt x="523" y="979"/>
                    </a:cubicBezTo>
                    <a:cubicBezTo>
                      <a:pt x="585" y="979"/>
                      <a:pt x="654" y="953"/>
                      <a:pt x="725" y="891"/>
                    </a:cubicBezTo>
                    <a:lnTo>
                      <a:pt x="759" y="858"/>
                    </a:lnTo>
                    <a:cubicBezTo>
                      <a:pt x="1005" y="612"/>
                      <a:pt x="970" y="1"/>
                      <a:pt x="5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8" name="Google Shape;6718;p41"/>
              <p:cNvSpPr/>
              <p:nvPr/>
            </p:nvSpPr>
            <p:spPr>
              <a:xfrm>
                <a:off x="6024075" y="1087425"/>
                <a:ext cx="259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9" extrusionOk="0">
                    <a:moveTo>
                      <a:pt x="488" y="0"/>
                    </a:moveTo>
                    <a:cubicBezTo>
                      <a:pt x="424" y="0"/>
                      <a:pt x="355" y="26"/>
                      <a:pt x="283" y="88"/>
                    </a:cubicBezTo>
                    <a:cubicBezTo>
                      <a:pt x="250" y="88"/>
                      <a:pt x="250" y="121"/>
                      <a:pt x="216" y="121"/>
                    </a:cubicBezTo>
                    <a:cubicBezTo>
                      <a:pt x="1" y="367"/>
                      <a:pt x="67" y="978"/>
                      <a:pt x="439" y="978"/>
                    </a:cubicBezTo>
                    <a:cubicBezTo>
                      <a:pt x="474" y="978"/>
                      <a:pt x="512" y="973"/>
                      <a:pt x="552" y="962"/>
                    </a:cubicBezTo>
                    <a:cubicBezTo>
                      <a:pt x="1036" y="819"/>
                      <a:pt x="844" y="0"/>
                      <a:pt x="48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9" name="Google Shape;6719;p41"/>
              <p:cNvSpPr/>
              <p:nvPr/>
            </p:nvSpPr>
            <p:spPr>
              <a:xfrm>
                <a:off x="5963675" y="1435050"/>
                <a:ext cx="2522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01" extrusionOk="0">
                    <a:moveTo>
                      <a:pt x="403" y="0"/>
                    </a:moveTo>
                    <a:cubicBezTo>
                      <a:pt x="252" y="0"/>
                      <a:pt x="118" y="75"/>
                      <a:pt x="78" y="265"/>
                    </a:cubicBezTo>
                    <a:cubicBezTo>
                      <a:pt x="0" y="594"/>
                      <a:pt x="347" y="801"/>
                      <a:pt x="629" y="801"/>
                    </a:cubicBezTo>
                    <a:cubicBezTo>
                      <a:pt x="836" y="801"/>
                      <a:pt x="1008" y="689"/>
                      <a:pt x="951" y="433"/>
                    </a:cubicBezTo>
                    <a:cubicBezTo>
                      <a:pt x="951" y="433"/>
                      <a:pt x="951" y="399"/>
                      <a:pt x="951" y="366"/>
                    </a:cubicBezTo>
                    <a:cubicBezTo>
                      <a:pt x="891" y="165"/>
                      <a:pt x="627" y="0"/>
                      <a:pt x="40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0" name="Google Shape;6720;p41"/>
              <p:cNvSpPr/>
              <p:nvPr/>
            </p:nvSpPr>
            <p:spPr>
              <a:xfrm>
                <a:off x="6102750" y="1393400"/>
                <a:ext cx="250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56" extrusionOk="0">
                    <a:moveTo>
                      <a:pt x="444" y="0"/>
                    </a:moveTo>
                    <a:cubicBezTo>
                      <a:pt x="334" y="0"/>
                      <a:pt x="231" y="53"/>
                      <a:pt x="161" y="183"/>
                    </a:cubicBezTo>
                    <a:cubicBezTo>
                      <a:pt x="1" y="504"/>
                      <a:pt x="434" y="856"/>
                      <a:pt x="736" y="856"/>
                    </a:cubicBezTo>
                    <a:cubicBezTo>
                      <a:pt x="878" y="856"/>
                      <a:pt x="990" y="779"/>
                      <a:pt x="1001" y="586"/>
                    </a:cubicBezTo>
                    <a:lnTo>
                      <a:pt x="1001" y="553"/>
                    </a:lnTo>
                    <a:cubicBezTo>
                      <a:pt x="1001" y="293"/>
                      <a:pt x="703" y="0"/>
                      <a:pt x="4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1" name="Google Shape;6721;p41"/>
              <p:cNvSpPr/>
              <p:nvPr/>
            </p:nvSpPr>
            <p:spPr>
              <a:xfrm>
                <a:off x="5988475" y="1358100"/>
                <a:ext cx="25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89" extrusionOk="0">
                    <a:moveTo>
                      <a:pt x="459" y="1"/>
                    </a:moveTo>
                    <a:cubicBezTo>
                      <a:pt x="348" y="1"/>
                      <a:pt x="241" y="53"/>
                      <a:pt x="161" y="184"/>
                    </a:cubicBezTo>
                    <a:cubicBezTo>
                      <a:pt x="0" y="528"/>
                      <a:pt x="437" y="889"/>
                      <a:pt x="739" y="889"/>
                    </a:cubicBezTo>
                    <a:cubicBezTo>
                      <a:pt x="879" y="889"/>
                      <a:pt x="991" y="812"/>
                      <a:pt x="1001" y="620"/>
                    </a:cubicBezTo>
                    <a:lnTo>
                      <a:pt x="1001" y="553"/>
                    </a:lnTo>
                    <a:cubicBezTo>
                      <a:pt x="1001" y="294"/>
                      <a:pt x="720" y="1"/>
                      <a:pt x="45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2" name="Google Shape;6722;p41"/>
              <p:cNvSpPr/>
              <p:nvPr/>
            </p:nvSpPr>
            <p:spPr>
              <a:xfrm>
                <a:off x="5989175" y="1448475"/>
                <a:ext cx="260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67" extrusionOk="0">
                    <a:moveTo>
                      <a:pt x="483" y="1"/>
                    </a:moveTo>
                    <a:cubicBezTo>
                      <a:pt x="227" y="1"/>
                      <a:pt x="0" y="135"/>
                      <a:pt x="100" y="400"/>
                    </a:cubicBezTo>
                    <a:lnTo>
                      <a:pt x="133" y="467"/>
                    </a:lnTo>
                    <a:cubicBezTo>
                      <a:pt x="222" y="645"/>
                      <a:pt x="462" y="767"/>
                      <a:pt x="673" y="767"/>
                    </a:cubicBezTo>
                    <a:cubicBezTo>
                      <a:pt x="860" y="767"/>
                      <a:pt x="1025" y="671"/>
                      <a:pt x="1041" y="434"/>
                    </a:cubicBezTo>
                    <a:cubicBezTo>
                      <a:pt x="1041" y="144"/>
                      <a:pt x="746" y="1"/>
                      <a:pt x="4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3" name="Google Shape;6723;p41"/>
              <p:cNvSpPr/>
              <p:nvPr/>
            </p:nvSpPr>
            <p:spPr>
              <a:xfrm>
                <a:off x="6069275" y="1438075"/>
                <a:ext cx="26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762" extrusionOk="0">
                    <a:moveTo>
                      <a:pt x="528" y="1"/>
                    </a:moveTo>
                    <a:cubicBezTo>
                      <a:pt x="254" y="1"/>
                      <a:pt x="1" y="152"/>
                      <a:pt x="122" y="446"/>
                    </a:cubicBezTo>
                    <a:cubicBezTo>
                      <a:pt x="122" y="446"/>
                      <a:pt x="156" y="480"/>
                      <a:pt x="156" y="480"/>
                    </a:cubicBezTo>
                    <a:cubicBezTo>
                      <a:pt x="241" y="651"/>
                      <a:pt x="476" y="761"/>
                      <a:pt x="685" y="761"/>
                    </a:cubicBezTo>
                    <a:cubicBezTo>
                      <a:pt x="885" y="761"/>
                      <a:pt x="1063" y="660"/>
                      <a:pt x="1063" y="413"/>
                    </a:cubicBezTo>
                    <a:cubicBezTo>
                      <a:pt x="1063" y="135"/>
                      <a:pt x="786" y="1"/>
                      <a:pt x="52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4" name="Google Shape;6724;p41"/>
              <p:cNvSpPr/>
              <p:nvPr/>
            </p:nvSpPr>
            <p:spPr>
              <a:xfrm>
                <a:off x="6040950" y="1359700"/>
                <a:ext cx="246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77" extrusionOk="0">
                    <a:moveTo>
                      <a:pt x="466" y="0"/>
                    </a:moveTo>
                    <a:cubicBezTo>
                      <a:pt x="408" y="0"/>
                      <a:pt x="345" y="26"/>
                      <a:pt x="280" y="86"/>
                    </a:cubicBezTo>
                    <a:cubicBezTo>
                      <a:pt x="247" y="86"/>
                      <a:pt x="247" y="120"/>
                      <a:pt x="247" y="120"/>
                    </a:cubicBezTo>
                    <a:cubicBezTo>
                      <a:pt x="1" y="365"/>
                      <a:pt x="64" y="977"/>
                      <a:pt x="462" y="977"/>
                    </a:cubicBezTo>
                    <a:cubicBezTo>
                      <a:pt x="499" y="977"/>
                      <a:pt x="540" y="971"/>
                      <a:pt x="583" y="960"/>
                    </a:cubicBezTo>
                    <a:cubicBezTo>
                      <a:pt x="983" y="845"/>
                      <a:pt x="799" y="0"/>
                      <a:pt x="4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5" name="Google Shape;6725;p41"/>
              <p:cNvSpPr/>
              <p:nvPr/>
            </p:nvSpPr>
            <p:spPr>
              <a:xfrm>
                <a:off x="6042875" y="1169075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743" y="1"/>
                    </a:moveTo>
                    <a:cubicBezTo>
                      <a:pt x="393" y="1"/>
                      <a:pt x="0" y="293"/>
                      <a:pt x="271" y="586"/>
                    </a:cubicBezTo>
                    <a:lnTo>
                      <a:pt x="304" y="620"/>
                    </a:lnTo>
                    <a:cubicBezTo>
                      <a:pt x="402" y="695"/>
                      <a:pt x="542" y="733"/>
                      <a:pt x="680" y="733"/>
                    </a:cubicBezTo>
                    <a:cubicBezTo>
                      <a:pt x="971" y="733"/>
                      <a:pt x="1258" y="568"/>
                      <a:pt x="1144" y="250"/>
                    </a:cubicBezTo>
                    <a:cubicBezTo>
                      <a:pt x="1078" y="72"/>
                      <a:pt x="916" y="1"/>
                      <a:pt x="7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6" name="Google Shape;6726;p41"/>
              <p:cNvSpPr/>
              <p:nvPr/>
            </p:nvSpPr>
            <p:spPr>
              <a:xfrm>
                <a:off x="6064625" y="1558375"/>
                <a:ext cx="278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61" extrusionOk="0">
                    <a:moveTo>
                      <a:pt x="597" y="1"/>
                    </a:moveTo>
                    <a:cubicBezTo>
                      <a:pt x="104" y="1"/>
                      <a:pt x="1" y="961"/>
                      <a:pt x="438" y="961"/>
                    </a:cubicBezTo>
                    <a:cubicBezTo>
                      <a:pt x="470" y="961"/>
                      <a:pt x="505" y="956"/>
                      <a:pt x="543" y="944"/>
                    </a:cubicBezTo>
                    <a:lnTo>
                      <a:pt x="610" y="911"/>
                    </a:lnTo>
                    <a:cubicBezTo>
                      <a:pt x="947" y="743"/>
                      <a:pt x="1115" y="71"/>
                      <a:pt x="644" y="3"/>
                    </a:cubicBezTo>
                    <a:cubicBezTo>
                      <a:pt x="628" y="1"/>
                      <a:pt x="613" y="1"/>
                      <a:pt x="5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7" name="Google Shape;6727;p41"/>
              <p:cNvSpPr/>
              <p:nvPr/>
            </p:nvSpPr>
            <p:spPr>
              <a:xfrm>
                <a:off x="6107900" y="1432800"/>
                <a:ext cx="2600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70" extrusionOk="0">
                    <a:moveTo>
                      <a:pt x="393" y="0"/>
                    </a:moveTo>
                    <a:cubicBezTo>
                      <a:pt x="227" y="0"/>
                      <a:pt x="85" y="84"/>
                      <a:pt x="56" y="288"/>
                    </a:cubicBezTo>
                    <a:cubicBezTo>
                      <a:pt x="1" y="598"/>
                      <a:pt x="324" y="770"/>
                      <a:pt x="603" y="770"/>
                    </a:cubicBezTo>
                    <a:cubicBezTo>
                      <a:pt x="837" y="770"/>
                      <a:pt x="1040" y="649"/>
                      <a:pt x="963" y="388"/>
                    </a:cubicBezTo>
                    <a:cubicBezTo>
                      <a:pt x="963" y="388"/>
                      <a:pt x="963" y="355"/>
                      <a:pt x="963" y="355"/>
                    </a:cubicBezTo>
                    <a:cubicBezTo>
                      <a:pt x="868" y="145"/>
                      <a:pt x="610" y="0"/>
                      <a:pt x="39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8" name="Google Shape;6728;p41"/>
              <p:cNvSpPr/>
              <p:nvPr/>
            </p:nvSpPr>
            <p:spPr>
              <a:xfrm>
                <a:off x="6042250" y="14039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3" y="1"/>
                    </a:moveTo>
                    <a:cubicBezTo>
                      <a:pt x="191" y="1"/>
                      <a:pt x="1" y="116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13" y="794"/>
                      <a:pt x="640" y="794"/>
                    </a:cubicBezTo>
                    <a:cubicBezTo>
                      <a:pt x="802" y="794"/>
                      <a:pt x="940" y="712"/>
                      <a:pt x="968" y="503"/>
                    </a:cubicBezTo>
                    <a:cubicBezTo>
                      <a:pt x="1024" y="184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9" name="Google Shape;6729;p41"/>
              <p:cNvSpPr/>
              <p:nvPr/>
            </p:nvSpPr>
            <p:spPr>
              <a:xfrm>
                <a:off x="6061200" y="1364500"/>
                <a:ext cx="252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53" extrusionOk="0">
                    <a:moveTo>
                      <a:pt x="491" y="0"/>
                    </a:moveTo>
                    <a:cubicBezTo>
                      <a:pt x="435" y="0"/>
                      <a:pt x="375" y="19"/>
                      <a:pt x="311" y="62"/>
                    </a:cubicBezTo>
                    <a:lnTo>
                      <a:pt x="277" y="96"/>
                    </a:lnTo>
                    <a:cubicBezTo>
                      <a:pt x="0" y="341"/>
                      <a:pt x="5" y="953"/>
                      <a:pt x="393" y="953"/>
                    </a:cubicBezTo>
                    <a:cubicBezTo>
                      <a:pt x="429" y="953"/>
                      <a:pt x="469" y="947"/>
                      <a:pt x="512" y="936"/>
                    </a:cubicBezTo>
                    <a:cubicBezTo>
                      <a:pt x="1011" y="877"/>
                      <a:pt x="870" y="0"/>
                      <a:pt x="49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0" name="Google Shape;6730;p41"/>
              <p:cNvSpPr/>
              <p:nvPr/>
            </p:nvSpPr>
            <p:spPr>
              <a:xfrm>
                <a:off x="6089075" y="1485025"/>
                <a:ext cx="2610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41" extrusionOk="0">
                    <a:moveTo>
                      <a:pt x="501" y="1"/>
                    </a:moveTo>
                    <a:cubicBezTo>
                      <a:pt x="236" y="1"/>
                      <a:pt x="0" y="144"/>
                      <a:pt x="137" y="417"/>
                    </a:cubicBezTo>
                    <a:lnTo>
                      <a:pt x="137" y="484"/>
                    </a:lnTo>
                    <a:cubicBezTo>
                      <a:pt x="240" y="638"/>
                      <a:pt x="474" y="740"/>
                      <a:pt x="679" y="740"/>
                    </a:cubicBezTo>
                    <a:cubicBezTo>
                      <a:pt x="875" y="740"/>
                      <a:pt x="1044" y="647"/>
                      <a:pt x="1044" y="417"/>
                    </a:cubicBezTo>
                    <a:cubicBezTo>
                      <a:pt x="1044" y="135"/>
                      <a:pt x="759" y="1"/>
                      <a:pt x="50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1" name="Google Shape;6731;p41"/>
              <p:cNvSpPr/>
              <p:nvPr/>
            </p:nvSpPr>
            <p:spPr>
              <a:xfrm>
                <a:off x="6055250" y="1513675"/>
                <a:ext cx="260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002" extrusionOk="0">
                    <a:moveTo>
                      <a:pt x="475" y="1"/>
                    </a:moveTo>
                    <a:cubicBezTo>
                      <a:pt x="414" y="1"/>
                      <a:pt x="348" y="24"/>
                      <a:pt x="280" y="77"/>
                    </a:cubicBezTo>
                    <a:cubicBezTo>
                      <a:pt x="280" y="111"/>
                      <a:pt x="246" y="111"/>
                      <a:pt x="246" y="145"/>
                    </a:cubicBezTo>
                    <a:cubicBezTo>
                      <a:pt x="0" y="390"/>
                      <a:pt x="92" y="1002"/>
                      <a:pt x="469" y="1002"/>
                    </a:cubicBezTo>
                    <a:cubicBezTo>
                      <a:pt x="504" y="1002"/>
                      <a:pt x="542" y="996"/>
                      <a:pt x="582" y="985"/>
                    </a:cubicBezTo>
                    <a:cubicBezTo>
                      <a:pt x="1042" y="812"/>
                      <a:pt x="838" y="1"/>
                      <a:pt x="47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2" name="Google Shape;6732;p41"/>
              <p:cNvSpPr/>
              <p:nvPr/>
            </p:nvSpPr>
            <p:spPr>
              <a:xfrm>
                <a:off x="6101725" y="15067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0" y="857"/>
                      <a:pt x="504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3" name="Google Shape;6733;p41"/>
              <p:cNvSpPr/>
              <p:nvPr/>
            </p:nvSpPr>
            <p:spPr>
              <a:xfrm>
                <a:off x="6015675" y="1519750"/>
                <a:ext cx="24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84" extrusionOk="0">
                    <a:moveTo>
                      <a:pt x="469" y="0"/>
                    </a:moveTo>
                    <a:cubicBezTo>
                      <a:pt x="359" y="0"/>
                      <a:pt x="255" y="59"/>
                      <a:pt x="182" y="204"/>
                    </a:cubicBezTo>
                    <a:cubicBezTo>
                      <a:pt x="1" y="544"/>
                      <a:pt x="415" y="884"/>
                      <a:pt x="715" y="884"/>
                    </a:cubicBezTo>
                    <a:cubicBezTo>
                      <a:pt x="860" y="884"/>
                      <a:pt x="978" y="804"/>
                      <a:pt x="989" y="607"/>
                    </a:cubicBezTo>
                    <a:cubicBezTo>
                      <a:pt x="989" y="607"/>
                      <a:pt x="989" y="574"/>
                      <a:pt x="989" y="574"/>
                    </a:cubicBezTo>
                    <a:cubicBezTo>
                      <a:pt x="989" y="295"/>
                      <a:pt x="716" y="0"/>
                      <a:pt x="46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4" name="Google Shape;6734;p41"/>
              <p:cNvSpPr/>
              <p:nvPr/>
            </p:nvSpPr>
            <p:spPr>
              <a:xfrm>
                <a:off x="5991000" y="1474275"/>
                <a:ext cx="284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98" extrusionOk="0">
                    <a:moveTo>
                      <a:pt x="595" y="0"/>
                    </a:moveTo>
                    <a:cubicBezTo>
                      <a:pt x="120" y="0"/>
                      <a:pt x="0" y="897"/>
                      <a:pt x="423" y="897"/>
                    </a:cubicBezTo>
                    <a:cubicBezTo>
                      <a:pt x="455" y="897"/>
                      <a:pt x="491" y="892"/>
                      <a:pt x="531" y="880"/>
                    </a:cubicBezTo>
                    <a:lnTo>
                      <a:pt x="564" y="880"/>
                    </a:lnTo>
                    <a:cubicBezTo>
                      <a:pt x="934" y="746"/>
                      <a:pt x="1136" y="74"/>
                      <a:pt x="665" y="6"/>
                    </a:cubicBezTo>
                    <a:cubicBezTo>
                      <a:pt x="641" y="2"/>
                      <a:pt x="617" y="0"/>
                      <a:pt x="59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5" name="Google Shape;6735;p41"/>
              <p:cNvSpPr/>
              <p:nvPr/>
            </p:nvSpPr>
            <p:spPr>
              <a:xfrm>
                <a:off x="6029225" y="1390950"/>
                <a:ext cx="255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74" extrusionOk="0">
                    <a:moveTo>
                      <a:pt x="426" y="1"/>
                    </a:moveTo>
                    <a:cubicBezTo>
                      <a:pt x="197" y="1"/>
                      <a:pt x="0" y="121"/>
                      <a:pt x="77" y="382"/>
                    </a:cubicBezTo>
                    <a:cubicBezTo>
                      <a:pt x="77" y="382"/>
                      <a:pt x="77" y="416"/>
                      <a:pt x="77" y="449"/>
                    </a:cubicBezTo>
                    <a:cubicBezTo>
                      <a:pt x="152" y="637"/>
                      <a:pt x="407" y="773"/>
                      <a:pt x="628" y="773"/>
                    </a:cubicBezTo>
                    <a:cubicBezTo>
                      <a:pt x="802" y="773"/>
                      <a:pt x="955" y="690"/>
                      <a:pt x="985" y="483"/>
                    </a:cubicBezTo>
                    <a:cubicBezTo>
                      <a:pt x="1021" y="172"/>
                      <a:pt x="700" y="1"/>
                      <a:pt x="4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6" name="Google Shape;6736;p41"/>
              <p:cNvSpPr/>
              <p:nvPr/>
            </p:nvSpPr>
            <p:spPr>
              <a:xfrm>
                <a:off x="6016850" y="1469800"/>
                <a:ext cx="29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898" extrusionOk="0">
                    <a:moveTo>
                      <a:pt x="747" y="1"/>
                    </a:moveTo>
                    <a:cubicBezTo>
                      <a:pt x="715" y="1"/>
                      <a:pt x="679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58"/>
                      <a:pt x="505" y="891"/>
                    </a:cubicBezTo>
                    <a:cubicBezTo>
                      <a:pt x="529" y="896"/>
                      <a:pt x="553" y="898"/>
                      <a:pt x="575" y="898"/>
                    </a:cubicBezTo>
                    <a:cubicBezTo>
                      <a:pt x="1050" y="898"/>
                      <a:pt x="1170" y="1"/>
                      <a:pt x="74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7" name="Google Shape;6737;p41"/>
              <p:cNvSpPr/>
              <p:nvPr/>
            </p:nvSpPr>
            <p:spPr>
              <a:xfrm>
                <a:off x="6010275" y="1370000"/>
                <a:ext cx="246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80" extrusionOk="0">
                    <a:moveTo>
                      <a:pt x="586" y="0"/>
                    </a:moveTo>
                    <a:cubicBezTo>
                      <a:pt x="559" y="0"/>
                      <a:pt x="530" y="3"/>
                      <a:pt x="499" y="10"/>
                    </a:cubicBezTo>
                    <a:cubicBezTo>
                      <a:pt x="1" y="98"/>
                      <a:pt x="142" y="979"/>
                      <a:pt x="498" y="979"/>
                    </a:cubicBezTo>
                    <a:cubicBezTo>
                      <a:pt x="550" y="979"/>
                      <a:pt x="607" y="960"/>
                      <a:pt x="667" y="917"/>
                    </a:cubicBezTo>
                    <a:lnTo>
                      <a:pt x="734" y="884"/>
                    </a:lnTo>
                    <a:cubicBezTo>
                      <a:pt x="985" y="633"/>
                      <a:pt x="973" y="0"/>
                      <a:pt x="5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8" name="Google Shape;6738;p41"/>
              <p:cNvSpPr/>
              <p:nvPr/>
            </p:nvSpPr>
            <p:spPr>
              <a:xfrm>
                <a:off x="6051825" y="1366575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578" y="0"/>
                    </a:moveTo>
                    <a:cubicBezTo>
                      <a:pt x="287" y="0"/>
                      <a:pt x="0" y="165"/>
                      <a:pt x="114" y="483"/>
                    </a:cubicBezTo>
                    <a:cubicBezTo>
                      <a:pt x="181" y="661"/>
                      <a:pt x="343" y="732"/>
                      <a:pt x="515" y="732"/>
                    </a:cubicBezTo>
                    <a:cubicBezTo>
                      <a:pt x="865" y="732"/>
                      <a:pt x="1258" y="440"/>
                      <a:pt x="988" y="147"/>
                    </a:cubicBezTo>
                    <a:lnTo>
                      <a:pt x="954" y="113"/>
                    </a:lnTo>
                    <a:cubicBezTo>
                      <a:pt x="857" y="37"/>
                      <a:pt x="717" y="0"/>
                      <a:pt x="57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9" name="Google Shape;6739;p41"/>
              <p:cNvSpPr/>
              <p:nvPr/>
            </p:nvSpPr>
            <p:spPr>
              <a:xfrm>
                <a:off x="6066525" y="1406200"/>
                <a:ext cx="29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6" extrusionOk="0">
                    <a:moveTo>
                      <a:pt x="599" y="1"/>
                    </a:moveTo>
                    <a:cubicBezTo>
                      <a:pt x="117" y="1"/>
                      <a:pt x="0" y="926"/>
                      <a:pt x="445" y="926"/>
                    </a:cubicBezTo>
                    <a:cubicBezTo>
                      <a:pt x="473" y="926"/>
                      <a:pt x="503" y="922"/>
                      <a:pt x="534" y="915"/>
                    </a:cubicBezTo>
                    <a:cubicBezTo>
                      <a:pt x="568" y="915"/>
                      <a:pt x="568" y="915"/>
                      <a:pt x="602" y="881"/>
                    </a:cubicBezTo>
                    <a:cubicBezTo>
                      <a:pt x="938" y="747"/>
                      <a:pt x="1173" y="74"/>
                      <a:pt x="669" y="7"/>
                    </a:cubicBezTo>
                    <a:cubicBezTo>
                      <a:pt x="645" y="3"/>
                      <a:pt x="621" y="1"/>
                      <a:pt x="5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0" name="Google Shape;6740;p41"/>
              <p:cNvSpPr/>
              <p:nvPr/>
            </p:nvSpPr>
            <p:spPr>
              <a:xfrm>
                <a:off x="6074625" y="1408875"/>
                <a:ext cx="255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76" extrusionOk="0">
                    <a:moveTo>
                      <a:pt x="412" y="1"/>
                    </a:moveTo>
                    <a:cubicBezTo>
                      <a:pt x="188" y="1"/>
                      <a:pt x="1" y="115"/>
                      <a:pt x="76" y="371"/>
                    </a:cubicBezTo>
                    <a:cubicBezTo>
                      <a:pt x="76" y="404"/>
                      <a:pt x="76" y="404"/>
                      <a:pt x="76" y="438"/>
                    </a:cubicBezTo>
                    <a:cubicBezTo>
                      <a:pt x="171" y="628"/>
                      <a:pt x="429" y="776"/>
                      <a:pt x="646" y="776"/>
                    </a:cubicBezTo>
                    <a:cubicBezTo>
                      <a:pt x="812" y="776"/>
                      <a:pt x="954" y="690"/>
                      <a:pt x="983" y="472"/>
                    </a:cubicBezTo>
                    <a:cubicBezTo>
                      <a:pt x="1021" y="175"/>
                      <a:pt x="689" y="1"/>
                      <a:pt x="41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1" name="Google Shape;6741;p41"/>
              <p:cNvSpPr/>
              <p:nvPr/>
            </p:nvSpPr>
            <p:spPr>
              <a:xfrm>
                <a:off x="6008375" y="1479500"/>
                <a:ext cx="2552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8" extrusionOk="0">
                    <a:moveTo>
                      <a:pt x="378" y="0"/>
                    </a:moveTo>
                    <a:cubicBezTo>
                      <a:pt x="211" y="0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5"/>
                      <a:pt x="945" y="402"/>
                    </a:cubicBezTo>
                    <a:lnTo>
                      <a:pt x="945" y="369"/>
                    </a:lnTo>
                    <a:cubicBezTo>
                      <a:pt x="868" y="157"/>
                      <a:pt x="603" y="0"/>
                      <a:pt x="3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2" name="Google Shape;6742;p41"/>
              <p:cNvSpPr/>
              <p:nvPr/>
            </p:nvSpPr>
            <p:spPr>
              <a:xfrm>
                <a:off x="6019225" y="1421850"/>
                <a:ext cx="2632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08" extrusionOk="0">
                    <a:moveTo>
                      <a:pt x="420" y="0"/>
                    </a:moveTo>
                    <a:cubicBezTo>
                      <a:pt x="348" y="0"/>
                      <a:pt x="275" y="36"/>
                      <a:pt x="208" y="121"/>
                    </a:cubicBezTo>
                    <a:cubicBezTo>
                      <a:pt x="175" y="154"/>
                      <a:pt x="175" y="154"/>
                      <a:pt x="175" y="188"/>
                    </a:cubicBezTo>
                    <a:cubicBezTo>
                      <a:pt x="1" y="448"/>
                      <a:pt x="126" y="1008"/>
                      <a:pt x="444" y="1008"/>
                    </a:cubicBezTo>
                    <a:cubicBezTo>
                      <a:pt x="495" y="1008"/>
                      <a:pt x="551" y="993"/>
                      <a:pt x="612" y="961"/>
                    </a:cubicBezTo>
                    <a:cubicBezTo>
                      <a:pt x="1052" y="740"/>
                      <a:pt x="748" y="0"/>
                      <a:pt x="42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3" name="Google Shape;6743;p41"/>
              <p:cNvSpPr/>
              <p:nvPr/>
            </p:nvSpPr>
            <p:spPr>
              <a:xfrm>
                <a:off x="6058875" y="1406450"/>
                <a:ext cx="260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67" extrusionOk="0">
                    <a:moveTo>
                      <a:pt x="368" y="0"/>
                    </a:moveTo>
                    <a:cubicBezTo>
                      <a:pt x="181" y="0"/>
                      <a:pt x="16" y="96"/>
                      <a:pt x="0" y="333"/>
                    </a:cubicBezTo>
                    <a:cubicBezTo>
                      <a:pt x="0" y="623"/>
                      <a:pt x="295" y="766"/>
                      <a:pt x="558" y="766"/>
                    </a:cubicBezTo>
                    <a:cubicBezTo>
                      <a:pt x="814" y="766"/>
                      <a:pt x="1041" y="632"/>
                      <a:pt x="941" y="367"/>
                    </a:cubicBezTo>
                    <a:cubicBezTo>
                      <a:pt x="908" y="333"/>
                      <a:pt x="908" y="300"/>
                      <a:pt x="908" y="300"/>
                    </a:cubicBezTo>
                    <a:cubicBezTo>
                      <a:pt x="819" y="122"/>
                      <a:pt x="579" y="0"/>
                      <a:pt x="36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4" name="Google Shape;6744;p41"/>
              <p:cNvSpPr/>
              <p:nvPr/>
            </p:nvSpPr>
            <p:spPr>
              <a:xfrm>
                <a:off x="6002775" y="1449050"/>
                <a:ext cx="29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926" extrusionOk="0">
                    <a:moveTo>
                      <a:pt x="598" y="1"/>
                    </a:moveTo>
                    <a:cubicBezTo>
                      <a:pt x="142" y="1"/>
                      <a:pt x="1" y="926"/>
                      <a:pt x="470" y="926"/>
                    </a:cubicBezTo>
                    <a:cubicBezTo>
                      <a:pt x="499" y="926"/>
                      <a:pt x="530" y="922"/>
                      <a:pt x="564" y="915"/>
                    </a:cubicBezTo>
                    <a:lnTo>
                      <a:pt x="597" y="881"/>
                    </a:lnTo>
                    <a:cubicBezTo>
                      <a:pt x="967" y="747"/>
                      <a:pt x="1169" y="41"/>
                      <a:pt x="665" y="7"/>
                    </a:cubicBezTo>
                    <a:cubicBezTo>
                      <a:pt x="642" y="3"/>
                      <a:pt x="620" y="1"/>
                      <a:pt x="59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5" name="Google Shape;6745;p41"/>
              <p:cNvSpPr/>
              <p:nvPr/>
            </p:nvSpPr>
            <p:spPr>
              <a:xfrm>
                <a:off x="6147375" y="1452850"/>
                <a:ext cx="251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4" extrusionOk="0">
                    <a:moveTo>
                      <a:pt x="357" y="1"/>
                    </a:moveTo>
                    <a:cubicBezTo>
                      <a:pt x="200" y="1"/>
                      <a:pt x="70" y="83"/>
                      <a:pt x="56" y="292"/>
                    </a:cubicBezTo>
                    <a:cubicBezTo>
                      <a:pt x="0" y="611"/>
                      <a:pt x="331" y="794"/>
                      <a:pt x="605" y="794"/>
                    </a:cubicBezTo>
                    <a:cubicBezTo>
                      <a:pt x="823" y="794"/>
                      <a:pt x="1004" y="679"/>
                      <a:pt x="930" y="427"/>
                    </a:cubicBezTo>
                    <a:cubicBezTo>
                      <a:pt x="930" y="393"/>
                      <a:pt x="930" y="359"/>
                      <a:pt x="930" y="359"/>
                    </a:cubicBezTo>
                    <a:cubicBezTo>
                      <a:pt x="852" y="163"/>
                      <a:pt x="578" y="1"/>
                      <a:pt x="35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6" name="Google Shape;6746;p41"/>
              <p:cNvSpPr/>
              <p:nvPr/>
            </p:nvSpPr>
            <p:spPr>
              <a:xfrm>
                <a:off x="6089125" y="1545575"/>
                <a:ext cx="306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7" extrusionOk="0">
                    <a:moveTo>
                      <a:pt x="766" y="0"/>
                    </a:moveTo>
                    <a:cubicBezTo>
                      <a:pt x="737" y="0"/>
                      <a:pt x="706" y="4"/>
                      <a:pt x="672" y="11"/>
                    </a:cubicBezTo>
                    <a:lnTo>
                      <a:pt x="605" y="11"/>
                    </a:lnTo>
                    <a:cubicBezTo>
                      <a:pt x="269" y="112"/>
                      <a:pt x="0" y="818"/>
                      <a:pt x="504" y="885"/>
                    </a:cubicBezTo>
                    <a:cubicBezTo>
                      <a:pt x="536" y="893"/>
                      <a:pt x="567" y="896"/>
                      <a:pt x="596" y="896"/>
                    </a:cubicBezTo>
                    <a:cubicBezTo>
                      <a:pt x="1066" y="896"/>
                      <a:pt x="1225" y="0"/>
                      <a:pt x="76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7" name="Google Shape;6747;p41"/>
              <p:cNvSpPr/>
              <p:nvPr/>
            </p:nvSpPr>
            <p:spPr>
              <a:xfrm>
                <a:off x="6115975" y="1464000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743" y="0"/>
                    </a:moveTo>
                    <a:cubicBezTo>
                      <a:pt x="393" y="0"/>
                      <a:pt x="0" y="293"/>
                      <a:pt x="270" y="586"/>
                    </a:cubicBezTo>
                    <a:lnTo>
                      <a:pt x="338" y="619"/>
                    </a:lnTo>
                    <a:cubicBezTo>
                      <a:pt x="424" y="695"/>
                      <a:pt x="557" y="733"/>
                      <a:pt x="691" y="733"/>
                    </a:cubicBezTo>
                    <a:cubicBezTo>
                      <a:pt x="971" y="733"/>
                      <a:pt x="1258" y="568"/>
                      <a:pt x="1144" y="249"/>
                    </a:cubicBezTo>
                    <a:cubicBezTo>
                      <a:pt x="1078" y="72"/>
                      <a:pt x="916" y="0"/>
                      <a:pt x="74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8" name="Google Shape;6748;p41"/>
              <p:cNvSpPr/>
              <p:nvPr/>
            </p:nvSpPr>
            <p:spPr>
              <a:xfrm>
                <a:off x="6076325" y="1507975"/>
                <a:ext cx="34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844" extrusionOk="0">
                    <a:moveTo>
                      <a:pt x="809" y="1"/>
                    </a:moveTo>
                    <a:cubicBezTo>
                      <a:pt x="405" y="1"/>
                      <a:pt x="0" y="813"/>
                      <a:pt x="512" y="843"/>
                    </a:cubicBezTo>
                    <a:lnTo>
                      <a:pt x="579" y="843"/>
                    </a:lnTo>
                    <a:cubicBezTo>
                      <a:pt x="949" y="843"/>
                      <a:pt x="1386" y="272"/>
                      <a:pt x="949" y="36"/>
                    </a:cubicBezTo>
                    <a:cubicBezTo>
                      <a:pt x="903" y="12"/>
                      <a:pt x="856" y="1"/>
                      <a:pt x="80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9" name="Google Shape;6749;p41"/>
              <p:cNvSpPr/>
              <p:nvPr/>
            </p:nvSpPr>
            <p:spPr>
              <a:xfrm>
                <a:off x="6100875" y="1440550"/>
                <a:ext cx="30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896" extrusionOk="0">
                    <a:moveTo>
                      <a:pt x="767" y="0"/>
                    </a:moveTo>
                    <a:cubicBezTo>
                      <a:pt x="738" y="0"/>
                      <a:pt x="707" y="4"/>
                      <a:pt x="673" y="11"/>
                    </a:cubicBezTo>
                    <a:lnTo>
                      <a:pt x="606" y="11"/>
                    </a:lnTo>
                    <a:cubicBezTo>
                      <a:pt x="270" y="112"/>
                      <a:pt x="1" y="818"/>
                      <a:pt x="505" y="885"/>
                    </a:cubicBezTo>
                    <a:cubicBezTo>
                      <a:pt x="537" y="892"/>
                      <a:pt x="567" y="896"/>
                      <a:pt x="597" y="896"/>
                    </a:cubicBezTo>
                    <a:cubicBezTo>
                      <a:pt x="1067" y="896"/>
                      <a:pt x="1225" y="0"/>
                      <a:pt x="7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0" name="Google Shape;6750;p41"/>
              <p:cNvSpPr/>
              <p:nvPr/>
            </p:nvSpPr>
            <p:spPr>
              <a:xfrm>
                <a:off x="6056450" y="1471550"/>
                <a:ext cx="243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75" extrusionOk="0">
                    <a:moveTo>
                      <a:pt x="440" y="0"/>
                    </a:moveTo>
                    <a:cubicBezTo>
                      <a:pt x="334" y="0"/>
                      <a:pt x="234" y="53"/>
                      <a:pt x="164" y="183"/>
                    </a:cubicBezTo>
                    <a:cubicBezTo>
                      <a:pt x="0" y="488"/>
                      <a:pt x="426" y="875"/>
                      <a:pt x="720" y="875"/>
                    </a:cubicBezTo>
                    <a:cubicBezTo>
                      <a:pt x="848" y="875"/>
                      <a:pt x="951" y="802"/>
                      <a:pt x="971" y="620"/>
                    </a:cubicBezTo>
                    <a:lnTo>
                      <a:pt x="971" y="552"/>
                    </a:lnTo>
                    <a:cubicBezTo>
                      <a:pt x="971" y="293"/>
                      <a:pt x="689" y="0"/>
                      <a:pt x="44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1" name="Google Shape;6751;p41"/>
              <p:cNvSpPr/>
              <p:nvPr/>
            </p:nvSpPr>
            <p:spPr>
              <a:xfrm>
                <a:off x="6126275" y="1380800"/>
                <a:ext cx="256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8" extrusionOk="0">
                    <a:moveTo>
                      <a:pt x="413" y="1"/>
                    </a:moveTo>
                    <a:cubicBezTo>
                      <a:pt x="191" y="1"/>
                      <a:pt x="1" y="117"/>
                      <a:pt x="60" y="385"/>
                    </a:cubicBezTo>
                    <a:cubicBezTo>
                      <a:pt x="60" y="385"/>
                      <a:pt x="60" y="418"/>
                      <a:pt x="60" y="418"/>
                    </a:cubicBezTo>
                    <a:cubicBezTo>
                      <a:pt x="137" y="630"/>
                      <a:pt x="402" y="787"/>
                      <a:pt x="627" y="787"/>
                    </a:cubicBezTo>
                    <a:cubicBezTo>
                      <a:pt x="794" y="787"/>
                      <a:pt x="939" y="700"/>
                      <a:pt x="968" y="485"/>
                    </a:cubicBezTo>
                    <a:cubicBezTo>
                      <a:pt x="1024" y="186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2" name="Google Shape;6752;p41"/>
              <p:cNvSpPr/>
              <p:nvPr/>
            </p:nvSpPr>
            <p:spPr>
              <a:xfrm>
                <a:off x="6049900" y="1249925"/>
                <a:ext cx="291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31" extrusionOk="0">
                    <a:moveTo>
                      <a:pt x="627" y="1"/>
                    </a:moveTo>
                    <a:cubicBezTo>
                      <a:pt x="147" y="1"/>
                      <a:pt x="1" y="931"/>
                      <a:pt x="450" y="931"/>
                    </a:cubicBezTo>
                    <a:cubicBezTo>
                      <a:pt x="483" y="931"/>
                      <a:pt x="520" y="926"/>
                      <a:pt x="561" y="914"/>
                    </a:cubicBezTo>
                    <a:lnTo>
                      <a:pt x="594" y="914"/>
                    </a:lnTo>
                    <a:cubicBezTo>
                      <a:pt x="964" y="780"/>
                      <a:pt x="1166" y="108"/>
                      <a:pt x="695" y="7"/>
                    </a:cubicBezTo>
                    <a:cubicBezTo>
                      <a:pt x="672" y="3"/>
                      <a:pt x="649" y="1"/>
                      <a:pt x="62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3" name="Google Shape;6753;p41"/>
              <p:cNvSpPr/>
              <p:nvPr/>
            </p:nvSpPr>
            <p:spPr>
              <a:xfrm>
                <a:off x="6142550" y="1497600"/>
                <a:ext cx="2655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997" extrusionOk="0">
                    <a:moveTo>
                      <a:pt x="597" y="1"/>
                    </a:moveTo>
                    <a:cubicBezTo>
                      <a:pt x="543" y="1"/>
                      <a:pt x="483" y="16"/>
                      <a:pt x="417" y="48"/>
                    </a:cubicBezTo>
                    <a:cubicBezTo>
                      <a:pt x="1" y="270"/>
                      <a:pt x="318" y="997"/>
                      <a:pt x="650" y="997"/>
                    </a:cubicBezTo>
                    <a:cubicBezTo>
                      <a:pt x="719" y="997"/>
                      <a:pt x="790" y="964"/>
                      <a:pt x="854" y="888"/>
                    </a:cubicBezTo>
                    <a:lnTo>
                      <a:pt x="888" y="821"/>
                    </a:lnTo>
                    <a:cubicBezTo>
                      <a:pt x="1062" y="561"/>
                      <a:pt x="936" y="1"/>
                      <a:pt x="5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4" name="Google Shape;6754;p41"/>
              <p:cNvSpPr/>
              <p:nvPr/>
            </p:nvSpPr>
            <p:spPr>
              <a:xfrm>
                <a:off x="6000900" y="1457350"/>
                <a:ext cx="285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26" extrusionOk="0">
                    <a:moveTo>
                      <a:pt x="694" y="0"/>
                    </a:moveTo>
                    <a:cubicBezTo>
                      <a:pt x="667" y="0"/>
                      <a:pt x="637" y="4"/>
                      <a:pt x="605" y="11"/>
                    </a:cubicBezTo>
                    <a:lnTo>
                      <a:pt x="538" y="11"/>
                    </a:lnTo>
                    <a:cubicBezTo>
                      <a:pt x="202" y="146"/>
                      <a:pt x="0" y="852"/>
                      <a:pt x="471" y="919"/>
                    </a:cubicBezTo>
                    <a:cubicBezTo>
                      <a:pt x="495" y="923"/>
                      <a:pt x="518" y="925"/>
                      <a:pt x="541" y="925"/>
                    </a:cubicBezTo>
                    <a:cubicBezTo>
                      <a:pt x="1022" y="925"/>
                      <a:pt x="1139" y="0"/>
                      <a:pt x="6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5" name="Google Shape;6755;p41"/>
              <p:cNvSpPr/>
              <p:nvPr/>
            </p:nvSpPr>
            <p:spPr>
              <a:xfrm>
                <a:off x="5962150" y="1206325"/>
                <a:ext cx="278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928" extrusionOk="0">
                    <a:moveTo>
                      <a:pt x="595" y="0"/>
                    </a:moveTo>
                    <a:cubicBezTo>
                      <a:pt x="104" y="0"/>
                      <a:pt x="0" y="928"/>
                      <a:pt x="434" y="928"/>
                    </a:cubicBezTo>
                    <a:cubicBezTo>
                      <a:pt x="467" y="928"/>
                      <a:pt x="503" y="922"/>
                      <a:pt x="542" y="911"/>
                    </a:cubicBezTo>
                    <a:lnTo>
                      <a:pt x="576" y="911"/>
                    </a:lnTo>
                    <a:cubicBezTo>
                      <a:pt x="945" y="776"/>
                      <a:pt x="1113" y="71"/>
                      <a:pt x="643" y="3"/>
                    </a:cubicBezTo>
                    <a:cubicBezTo>
                      <a:pt x="626" y="1"/>
                      <a:pt x="610" y="0"/>
                      <a:pt x="59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6" name="Google Shape;6756;p41"/>
              <p:cNvSpPr/>
              <p:nvPr/>
            </p:nvSpPr>
            <p:spPr>
              <a:xfrm>
                <a:off x="6005100" y="1402000"/>
                <a:ext cx="299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926" extrusionOk="0">
                    <a:moveTo>
                      <a:pt x="741" y="1"/>
                    </a:moveTo>
                    <a:cubicBezTo>
                      <a:pt x="719" y="1"/>
                      <a:pt x="697" y="3"/>
                      <a:pt x="672" y="7"/>
                    </a:cubicBezTo>
                    <a:lnTo>
                      <a:pt x="605" y="7"/>
                    </a:lnTo>
                    <a:cubicBezTo>
                      <a:pt x="236" y="142"/>
                      <a:pt x="0" y="814"/>
                      <a:pt x="504" y="915"/>
                    </a:cubicBezTo>
                    <a:cubicBezTo>
                      <a:pt x="534" y="922"/>
                      <a:pt x="563" y="926"/>
                      <a:pt x="591" y="926"/>
                    </a:cubicBezTo>
                    <a:cubicBezTo>
                      <a:pt x="1041" y="926"/>
                      <a:pt x="1198" y="1"/>
                      <a:pt x="74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7" name="Google Shape;6757;p41"/>
              <p:cNvSpPr/>
              <p:nvPr/>
            </p:nvSpPr>
            <p:spPr>
              <a:xfrm>
                <a:off x="5994250" y="1491075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599" y="0"/>
                    </a:moveTo>
                    <a:cubicBezTo>
                      <a:pt x="118" y="0"/>
                      <a:pt x="1" y="925"/>
                      <a:pt x="446" y="925"/>
                    </a:cubicBezTo>
                    <a:cubicBezTo>
                      <a:pt x="474" y="925"/>
                      <a:pt x="503" y="922"/>
                      <a:pt x="535" y="914"/>
                    </a:cubicBezTo>
                    <a:lnTo>
                      <a:pt x="602" y="914"/>
                    </a:lnTo>
                    <a:cubicBezTo>
                      <a:pt x="938" y="780"/>
                      <a:pt x="1174" y="74"/>
                      <a:pt x="670" y="7"/>
                    </a:cubicBezTo>
                    <a:cubicBezTo>
                      <a:pt x="645" y="2"/>
                      <a:pt x="622" y="0"/>
                      <a:pt x="5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8" name="Google Shape;6758;p41"/>
              <p:cNvSpPr/>
              <p:nvPr/>
            </p:nvSpPr>
            <p:spPr>
              <a:xfrm>
                <a:off x="5982400" y="1165950"/>
                <a:ext cx="251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0" extrusionOk="0">
                    <a:moveTo>
                      <a:pt x="257" y="0"/>
                    </a:moveTo>
                    <a:cubicBezTo>
                      <a:pt x="126" y="0"/>
                      <a:pt x="21" y="69"/>
                      <a:pt x="1" y="240"/>
                    </a:cubicBezTo>
                    <a:cubicBezTo>
                      <a:pt x="1" y="274"/>
                      <a:pt x="1" y="308"/>
                      <a:pt x="1" y="308"/>
                    </a:cubicBezTo>
                    <a:cubicBezTo>
                      <a:pt x="1" y="567"/>
                      <a:pt x="299" y="860"/>
                      <a:pt x="558" y="860"/>
                    </a:cubicBezTo>
                    <a:cubicBezTo>
                      <a:pt x="668" y="860"/>
                      <a:pt x="771" y="807"/>
                      <a:pt x="841" y="677"/>
                    </a:cubicBezTo>
                    <a:cubicBezTo>
                      <a:pt x="1006" y="372"/>
                      <a:pt x="562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9" name="Google Shape;6759;p41"/>
              <p:cNvSpPr/>
              <p:nvPr/>
            </p:nvSpPr>
            <p:spPr>
              <a:xfrm>
                <a:off x="6019375" y="1503150"/>
                <a:ext cx="250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57" extrusionOk="0">
                    <a:moveTo>
                      <a:pt x="256" y="1"/>
                    </a:moveTo>
                    <a:cubicBezTo>
                      <a:pt x="119" y="1"/>
                      <a:pt x="11" y="75"/>
                      <a:pt x="1" y="263"/>
                    </a:cubicBezTo>
                    <a:lnTo>
                      <a:pt x="1" y="330"/>
                    </a:lnTo>
                    <a:cubicBezTo>
                      <a:pt x="1" y="585"/>
                      <a:pt x="289" y="856"/>
                      <a:pt x="545" y="856"/>
                    </a:cubicBezTo>
                    <a:cubicBezTo>
                      <a:pt x="659" y="856"/>
                      <a:pt x="768" y="802"/>
                      <a:pt x="841" y="666"/>
                    </a:cubicBezTo>
                    <a:cubicBezTo>
                      <a:pt x="1003" y="365"/>
                      <a:pt x="559" y="1"/>
                      <a:pt x="25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0" name="Google Shape;6760;p41"/>
              <p:cNvSpPr/>
              <p:nvPr/>
            </p:nvSpPr>
            <p:spPr>
              <a:xfrm>
                <a:off x="6054000" y="1288575"/>
                <a:ext cx="301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26" extrusionOk="0">
                    <a:moveTo>
                      <a:pt x="629" y="1"/>
                    </a:moveTo>
                    <a:cubicBezTo>
                      <a:pt x="145" y="1"/>
                      <a:pt x="1" y="925"/>
                      <a:pt x="443" y="925"/>
                    </a:cubicBezTo>
                    <a:cubicBezTo>
                      <a:pt x="470" y="925"/>
                      <a:pt x="499" y="922"/>
                      <a:pt x="531" y="914"/>
                    </a:cubicBezTo>
                    <a:lnTo>
                      <a:pt x="599" y="914"/>
                    </a:lnTo>
                    <a:cubicBezTo>
                      <a:pt x="935" y="780"/>
                      <a:pt x="1203" y="108"/>
                      <a:pt x="699" y="7"/>
                    </a:cubicBezTo>
                    <a:cubicBezTo>
                      <a:pt x="675" y="3"/>
                      <a:pt x="652" y="1"/>
                      <a:pt x="62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1" name="Google Shape;6761;p41"/>
              <p:cNvSpPr/>
              <p:nvPr/>
            </p:nvSpPr>
            <p:spPr>
              <a:xfrm>
                <a:off x="6059150" y="1245325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84" y="1"/>
                    </a:moveTo>
                    <a:cubicBezTo>
                      <a:pt x="222" y="1"/>
                      <a:pt x="84" y="82"/>
                      <a:pt x="56" y="292"/>
                    </a:cubicBezTo>
                    <a:cubicBezTo>
                      <a:pt x="0" y="611"/>
                      <a:pt x="331" y="793"/>
                      <a:pt x="611" y="793"/>
                    </a:cubicBezTo>
                    <a:cubicBezTo>
                      <a:pt x="833" y="793"/>
                      <a:pt x="1023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5" y="163"/>
                      <a:pt x="611" y="1"/>
                      <a:pt x="38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2" name="Google Shape;6762;p41"/>
              <p:cNvSpPr/>
              <p:nvPr/>
            </p:nvSpPr>
            <p:spPr>
              <a:xfrm>
                <a:off x="6066425" y="1394325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728" y="1"/>
                    </a:moveTo>
                    <a:cubicBezTo>
                      <a:pt x="701" y="1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1" y="852"/>
                      <a:pt x="505" y="919"/>
                    </a:cubicBezTo>
                    <a:cubicBezTo>
                      <a:pt x="529" y="923"/>
                      <a:pt x="552" y="925"/>
                      <a:pt x="575" y="925"/>
                    </a:cubicBezTo>
                    <a:cubicBezTo>
                      <a:pt x="1057" y="925"/>
                      <a:pt x="1173" y="1"/>
                      <a:pt x="72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3" name="Google Shape;6763;p41"/>
              <p:cNvSpPr/>
              <p:nvPr/>
            </p:nvSpPr>
            <p:spPr>
              <a:xfrm>
                <a:off x="6116000" y="1058000"/>
                <a:ext cx="25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40" extrusionOk="0">
                    <a:moveTo>
                      <a:pt x="366" y="0"/>
                    </a:moveTo>
                    <a:cubicBezTo>
                      <a:pt x="169" y="0"/>
                      <a:pt x="1" y="94"/>
                      <a:pt x="1" y="324"/>
                    </a:cubicBezTo>
                    <a:cubicBezTo>
                      <a:pt x="1" y="605"/>
                      <a:pt x="278" y="740"/>
                      <a:pt x="531" y="740"/>
                    </a:cubicBezTo>
                    <a:cubicBezTo>
                      <a:pt x="792" y="740"/>
                      <a:pt x="1027" y="597"/>
                      <a:pt x="908" y="324"/>
                    </a:cubicBezTo>
                    <a:cubicBezTo>
                      <a:pt x="908" y="290"/>
                      <a:pt x="908" y="290"/>
                      <a:pt x="908" y="256"/>
                    </a:cubicBezTo>
                    <a:cubicBezTo>
                      <a:pt x="805" y="102"/>
                      <a:pt x="570" y="0"/>
                      <a:pt x="3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4" name="Google Shape;6764;p41"/>
              <p:cNvSpPr/>
              <p:nvPr/>
            </p:nvSpPr>
            <p:spPr>
              <a:xfrm>
                <a:off x="6031975" y="1504675"/>
                <a:ext cx="3387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876" extrusionOk="0">
                    <a:moveTo>
                      <a:pt x="774" y="0"/>
                    </a:moveTo>
                    <a:cubicBezTo>
                      <a:pt x="404" y="0"/>
                      <a:pt x="1" y="605"/>
                      <a:pt x="438" y="841"/>
                    </a:cubicBezTo>
                    <a:cubicBezTo>
                      <a:pt x="489" y="864"/>
                      <a:pt x="539" y="875"/>
                      <a:pt x="589" y="875"/>
                    </a:cubicBezTo>
                    <a:cubicBezTo>
                      <a:pt x="1026" y="875"/>
                      <a:pt x="1354" y="31"/>
                      <a:pt x="84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5" name="Google Shape;6765;p41"/>
              <p:cNvSpPr/>
              <p:nvPr/>
            </p:nvSpPr>
            <p:spPr>
              <a:xfrm>
                <a:off x="6061750" y="1519525"/>
                <a:ext cx="307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926" extrusionOk="0">
                    <a:moveTo>
                      <a:pt x="633" y="0"/>
                    </a:moveTo>
                    <a:cubicBezTo>
                      <a:pt x="157" y="0"/>
                      <a:pt x="0" y="925"/>
                      <a:pt x="485" y="925"/>
                    </a:cubicBezTo>
                    <a:cubicBezTo>
                      <a:pt x="508" y="925"/>
                      <a:pt x="532" y="923"/>
                      <a:pt x="557" y="919"/>
                    </a:cubicBezTo>
                    <a:lnTo>
                      <a:pt x="625" y="919"/>
                    </a:lnTo>
                    <a:cubicBezTo>
                      <a:pt x="961" y="784"/>
                      <a:pt x="1230" y="112"/>
                      <a:pt x="725" y="11"/>
                    </a:cubicBezTo>
                    <a:cubicBezTo>
                      <a:pt x="694" y="4"/>
                      <a:pt x="663" y="0"/>
                      <a:pt x="6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6" name="Google Shape;6766;p41"/>
              <p:cNvSpPr/>
              <p:nvPr/>
            </p:nvSpPr>
            <p:spPr>
              <a:xfrm>
                <a:off x="6041225" y="1126300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728" y="0"/>
                    </a:moveTo>
                    <a:cubicBezTo>
                      <a:pt x="700" y="0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52"/>
                      <a:pt x="505" y="919"/>
                    </a:cubicBezTo>
                    <a:cubicBezTo>
                      <a:pt x="529" y="923"/>
                      <a:pt x="552" y="925"/>
                      <a:pt x="575" y="925"/>
                    </a:cubicBezTo>
                    <a:cubicBezTo>
                      <a:pt x="1056" y="925"/>
                      <a:pt x="1173" y="0"/>
                      <a:pt x="72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7" name="Google Shape;6767;p41"/>
              <p:cNvSpPr/>
              <p:nvPr/>
            </p:nvSpPr>
            <p:spPr>
              <a:xfrm>
                <a:off x="6025025" y="1489250"/>
                <a:ext cx="263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8" extrusionOk="0">
                    <a:moveTo>
                      <a:pt x="441" y="1"/>
                    </a:moveTo>
                    <a:cubicBezTo>
                      <a:pt x="204" y="1"/>
                      <a:pt x="0" y="121"/>
                      <a:pt x="77" y="382"/>
                    </a:cubicBezTo>
                    <a:lnTo>
                      <a:pt x="111" y="449"/>
                    </a:lnTo>
                    <a:cubicBezTo>
                      <a:pt x="206" y="640"/>
                      <a:pt x="463" y="787"/>
                      <a:pt x="681" y="787"/>
                    </a:cubicBezTo>
                    <a:cubicBezTo>
                      <a:pt x="846" y="787"/>
                      <a:pt x="989" y="701"/>
                      <a:pt x="1018" y="483"/>
                    </a:cubicBezTo>
                    <a:cubicBezTo>
                      <a:pt x="1055" y="172"/>
                      <a:pt x="724" y="1"/>
                      <a:pt x="4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8" name="Google Shape;6768;p41"/>
              <p:cNvSpPr/>
              <p:nvPr/>
            </p:nvSpPr>
            <p:spPr>
              <a:xfrm>
                <a:off x="6041525" y="13514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608" y="1"/>
                    </a:moveTo>
                    <a:cubicBezTo>
                      <a:pt x="158" y="1"/>
                      <a:pt x="1" y="925"/>
                      <a:pt x="458" y="925"/>
                    </a:cubicBezTo>
                    <a:cubicBezTo>
                      <a:pt x="479" y="925"/>
                      <a:pt x="502" y="923"/>
                      <a:pt x="526" y="919"/>
                    </a:cubicBezTo>
                    <a:lnTo>
                      <a:pt x="593" y="919"/>
                    </a:lnTo>
                    <a:cubicBezTo>
                      <a:pt x="963" y="785"/>
                      <a:pt x="1198" y="112"/>
                      <a:pt x="694" y="12"/>
                    </a:cubicBezTo>
                    <a:cubicBezTo>
                      <a:pt x="664" y="4"/>
                      <a:pt x="635" y="1"/>
                      <a:pt x="60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9" name="Google Shape;6769;p41"/>
              <p:cNvSpPr/>
              <p:nvPr/>
            </p:nvSpPr>
            <p:spPr>
              <a:xfrm>
                <a:off x="6064750" y="1094125"/>
                <a:ext cx="25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40" extrusionOk="0">
                    <a:moveTo>
                      <a:pt x="362" y="0"/>
                    </a:moveTo>
                    <a:cubicBezTo>
                      <a:pt x="169" y="0"/>
                      <a:pt x="0" y="94"/>
                      <a:pt x="0" y="324"/>
                    </a:cubicBezTo>
                    <a:cubicBezTo>
                      <a:pt x="0" y="605"/>
                      <a:pt x="278" y="740"/>
                      <a:pt x="531" y="740"/>
                    </a:cubicBezTo>
                    <a:cubicBezTo>
                      <a:pt x="792" y="740"/>
                      <a:pt x="1027" y="597"/>
                      <a:pt x="908" y="324"/>
                    </a:cubicBezTo>
                    <a:cubicBezTo>
                      <a:pt x="908" y="324"/>
                      <a:pt x="908" y="290"/>
                      <a:pt x="874" y="257"/>
                    </a:cubicBezTo>
                    <a:cubicBezTo>
                      <a:pt x="788" y="102"/>
                      <a:pt x="562" y="0"/>
                      <a:pt x="36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0" name="Google Shape;6770;p41"/>
              <p:cNvSpPr/>
              <p:nvPr/>
            </p:nvSpPr>
            <p:spPr>
              <a:xfrm>
                <a:off x="6033450" y="1386500"/>
                <a:ext cx="252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91" extrusionOk="0">
                    <a:moveTo>
                      <a:pt x="369" y="1"/>
                    </a:moveTo>
                    <a:cubicBezTo>
                      <a:pt x="167" y="1"/>
                      <a:pt x="1" y="107"/>
                      <a:pt x="43" y="358"/>
                    </a:cubicBezTo>
                    <a:cubicBezTo>
                      <a:pt x="43" y="358"/>
                      <a:pt x="43" y="392"/>
                      <a:pt x="43" y="426"/>
                    </a:cubicBezTo>
                    <a:cubicBezTo>
                      <a:pt x="123" y="626"/>
                      <a:pt x="395" y="791"/>
                      <a:pt x="622" y="791"/>
                    </a:cubicBezTo>
                    <a:cubicBezTo>
                      <a:pt x="776" y="791"/>
                      <a:pt x="909" y="716"/>
                      <a:pt x="950" y="526"/>
                    </a:cubicBezTo>
                    <a:cubicBezTo>
                      <a:pt x="1009" y="212"/>
                      <a:pt x="654" y="1"/>
                      <a:pt x="36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1" name="Google Shape;6771;p41"/>
              <p:cNvSpPr/>
              <p:nvPr/>
            </p:nvSpPr>
            <p:spPr>
              <a:xfrm>
                <a:off x="5892300" y="1397400"/>
                <a:ext cx="257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94" extrusionOk="0">
                    <a:moveTo>
                      <a:pt x="404" y="1"/>
                    </a:moveTo>
                    <a:cubicBezTo>
                      <a:pt x="242" y="1"/>
                      <a:pt x="104" y="83"/>
                      <a:pt x="76" y="292"/>
                    </a:cubicBezTo>
                    <a:cubicBezTo>
                      <a:pt x="1" y="611"/>
                      <a:pt x="324" y="794"/>
                      <a:pt x="606" y="794"/>
                    </a:cubicBezTo>
                    <a:cubicBezTo>
                      <a:pt x="830" y="794"/>
                      <a:pt x="1028" y="679"/>
                      <a:pt x="983" y="426"/>
                    </a:cubicBezTo>
                    <a:cubicBezTo>
                      <a:pt x="983" y="393"/>
                      <a:pt x="983" y="393"/>
                      <a:pt x="983" y="359"/>
                    </a:cubicBezTo>
                    <a:cubicBezTo>
                      <a:pt x="905" y="163"/>
                      <a:pt x="631" y="1"/>
                      <a:pt x="40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2" name="Google Shape;6772;p41"/>
              <p:cNvSpPr/>
              <p:nvPr/>
            </p:nvSpPr>
            <p:spPr>
              <a:xfrm>
                <a:off x="6064750" y="1576300"/>
                <a:ext cx="250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81" extrusionOk="0">
                    <a:moveTo>
                      <a:pt x="272" y="1"/>
                    </a:moveTo>
                    <a:cubicBezTo>
                      <a:pt x="127" y="1"/>
                      <a:pt x="11" y="76"/>
                      <a:pt x="0" y="261"/>
                    </a:cubicBezTo>
                    <a:lnTo>
                      <a:pt x="0" y="328"/>
                    </a:lnTo>
                    <a:cubicBezTo>
                      <a:pt x="0" y="588"/>
                      <a:pt x="299" y="881"/>
                      <a:pt x="558" y="881"/>
                    </a:cubicBezTo>
                    <a:cubicBezTo>
                      <a:pt x="668" y="881"/>
                      <a:pt x="771" y="828"/>
                      <a:pt x="841" y="698"/>
                    </a:cubicBezTo>
                    <a:cubicBezTo>
                      <a:pt x="1000" y="334"/>
                      <a:pt x="574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3" name="Google Shape;6773;p41"/>
              <p:cNvSpPr/>
              <p:nvPr/>
            </p:nvSpPr>
            <p:spPr>
              <a:xfrm>
                <a:off x="5967200" y="1430700"/>
                <a:ext cx="264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787" extrusionOk="0">
                    <a:moveTo>
                      <a:pt x="375" y="0"/>
                    </a:moveTo>
                    <a:cubicBezTo>
                      <a:pt x="209" y="0"/>
                      <a:pt x="67" y="86"/>
                      <a:pt x="37" y="304"/>
                    </a:cubicBezTo>
                    <a:cubicBezTo>
                      <a:pt x="1" y="615"/>
                      <a:pt x="332" y="787"/>
                      <a:pt x="615" y="787"/>
                    </a:cubicBezTo>
                    <a:cubicBezTo>
                      <a:pt x="852" y="787"/>
                      <a:pt x="1055" y="666"/>
                      <a:pt x="979" y="405"/>
                    </a:cubicBezTo>
                    <a:cubicBezTo>
                      <a:pt x="945" y="372"/>
                      <a:pt x="945" y="372"/>
                      <a:pt x="945" y="338"/>
                    </a:cubicBezTo>
                    <a:cubicBezTo>
                      <a:pt x="850" y="147"/>
                      <a:pt x="592" y="0"/>
                      <a:pt x="37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4" name="Google Shape;6774;p41"/>
              <p:cNvSpPr/>
              <p:nvPr/>
            </p:nvSpPr>
            <p:spPr>
              <a:xfrm>
                <a:off x="5942925" y="145902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32" y="1"/>
                    </a:moveTo>
                    <a:cubicBezTo>
                      <a:pt x="704" y="1"/>
                      <a:pt x="672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18"/>
                      <a:pt x="471" y="919"/>
                    </a:cubicBezTo>
                    <a:cubicBezTo>
                      <a:pt x="495" y="923"/>
                      <a:pt x="519" y="925"/>
                      <a:pt x="541" y="925"/>
                    </a:cubicBezTo>
                    <a:cubicBezTo>
                      <a:pt x="1028" y="925"/>
                      <a:pt x="1198" y="1"/>
                      <a:pt x="7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5" name="Google Shape;6775;p41"/>
              <p:cNvSpPr/>
              <p:nvPr/>
            </p:nvSpPr>
            <p:spPr>
              <a:xfrm>
                <a:off x="6066725" y="1467325"/>
                <a:ext cx="250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77" extrusionOk="0">
                    <a:moveTo>
                      <a:pt x="544" y="0"/>
                    </a:moveTo>
                    <a:cubicBezTo>
                      <a:pt x="488" y="0"/>
                      <a:pt x="426" y="15"/>
                      <a:pt x="358" y="49"/>
                    </a:cubicBezTo>
                    <a:cubicBezTo>
                      <a:pt x="0" y="242"/>
                      <a:pt x="274" y="976"/>
                      <a:pt x="588" y="976"/>
                    </a:cubicBezTo>
                    <a:cubicBezTo>
                      <a:pt x="657" y="976"/>
                      <a:pt x="729" y="941"/>
                      <a:pt x="795" y="856"/>
                    </a:cubicBezTo>
                    <a:lnTo>
                      <a:pt x="829" y="822"/>
                    </a:lnTo>
                    <a:cubicBezTo>
                      <a:pt x="1002" y="534"/>
                      <a:pt x="879" y="0"/>
                      <a:pt x="5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6" name="Google Shape;6776;p41"/>
              <p:cNvSpPr/>
              <p:nvPr/>
            </p:nvSpPr>
            <p:spPr>
              <a:xfrm>
                <a:off x="6007975" y="1432825"/>
                <a:ext cx="251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80" extrusionOk="0">
                    <a:moveTo>
                      <a:pt x="576" y="1"/>
                    </a:moveTo>
                    <a:cubicBezTo>
                      <a:pt x="540" y="1"/>
                      <a:pt x="500" y="6"/>
                      <a:pt x="457" y="18"/>
                    </a:cubicBezTo>
                    <a:cubicBezTo>
                      <a:pt x="1" y="160"/>
                      <a:pt x="173" y="979"/>
                      <a:pt x="523" y="979"/>
                    </a:cubicBezTo>
                    <a:cubicBezTo>
                      <a:pt x="585" y="979"/>
                      <a:pt x="654" y="953"/>
                      <a:pt x="725" y="891"/>
                    </a:cubicBezTo>
                    <a:cubicBezTo>
                      <a:pt x="725" y="891"/>
                      <a:pt x="759" y="891"/>
                      <a:pt x="759" y="858"/>
                    </a:cubicBezTo>
                    <a:cubicBezTo>
                      <a:pt x="1005" y="612"/>
                      <a:pt x="970" y="1"/>
                      <a:pt x="5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7" name="Google Shape;6777;p41"/>
              <p:cNvSpPr/>
              <p:nvPr/>
            </p:nvSpPr>
            <p:spPr>
              <a:xfrm>
                <a:off x="5997025" y="1229525"/>
                <a:ext cx="260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999" extrusionOk="0">
                    <a:moveTo>
                      <a:pt x="600" y="0"/>
                    </a:moveTo>
                    <a:cubicBezTo>
                      <a:pt x="566" y="0"/>
                      <a:pt x="530" y="5"/>
                      <a:pt x="491" y="16"/>
                    </a:cubicBezTo>
                    <a:cubicBezTo>
                      <a:pt x="1" y="161"/>
                      <a:pt x="204" y="999"/>
                      <a:pt x="569" y="999"/>
                    </a:cubicBezTo>
                    <a:cubicBezTo>
                      <a:pt x="629" y="999"/>
                      <a:pt x="694" y="976"/>
                      <a:pt x="760" y="924"/>
                    </a:cubicBezTo>
                    <a:lnTo>
                      <a:pt x="794" y="857"/>
                    </a:lnTo>
                    <a:cubicBezTo>
                      <a:pt x="1041" y="641"/>
                      <a:pt x="976" y="0"/>
                      <a:pt x="60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8" name="Google Shape;6778;p41"/>
              <p:cNvSpPr/>
              <p:nvPr/>
            </p:nvSpPr>
            <p:spPr>
              <a:xfrm>
                <a:off x="5997275" y="1516600"/>
                <a:ext cx="257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9" extrusionOk="0">
                    <a:moveTo>
                      <a:pt x="399" y="0"/>
                    </a:moveTo>
                    <a:cubicBezTo>
                      <a:pt x="248" y="0"/>
                      <a:pt x="118" y="76"/>
                      <a:pt x="78" y="263"/>
                    </a:cubicBezTo>
                    <a:cubicBezTo>
                      <a:pt x="1" y="592"/>
                      <a:pt x="347" y="799"/>
                      <a:pt x="636" y="799"/>
                    </a:cubicBezTo>
                    <a:cubicBezTo>
                      <a:pt x="848" y="799"/>
                      <a:pt x="1028" y="687"/>
                      <a:pt x="985" y="431"/>
                    </a:cubicBezTo>
                    <a:cubicBezTo>
                      <a:pt x="985" y="431"/>
                      <a:pt x="985" y="397"/>
                      <a:pt x="985" y="397"/>
                    </a:cubicBezTo>
                    <a:cubicBezTo>
                      <a:pt x="904" y="174"/>
                      <a:pt x="628" y="0"/>
                      <a:pt x="3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9" name="Google Shape;6779;p41"/>
              <p:cNvSpPr/>
              <p:nvPr/>
            </p:nvSpPr>
            <p:spPr>
              <a:xfrm>
                <a:off x="6093500" y="1434150"/>
                <a:ext cx="25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94" extrusionOk="0">
                    <a:moveTo>
                      <a:pt x="413" y="1"/>
                    </a:moveTo>
                    <a:cubicBezTo>
                      <a:pt x="191" y="1"/>
                      <a:pt x="1" y="115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13" y="794"/>
                      <a:pt x="640" y="794"/>
                    </a:cubicBezTo>
                    <a:cubicBezTo>
                      <a:pt x="802" y="794"/>
                      <a:pt x="940" y="712"/>
                      <a:pt x="968" y="502"/>
                    </a:cubicBezTo>
                    <a:cubicBezTo>
                      <a:pt x="1024" y="184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0" name="Google Shape;6780;p41"/>
              <p:cNvSpPr/>
              <p:nvPr/>
            </p:nvSpPr>
            <p:spPr>
              <a:xfrm>
                <a:off x="5984925" y="1345450"/>
                <a:ext cx="29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898" extrusionOk="0">
                    <a:moveTo>
                      <a:pt x="747" y="0"/>
                    </a:moveTo>
                    <a:cubicBezTo>
                      <a:pt x="714" y="0"/>
                      <a:pt x="678" y="6"/>
                      <a:pt x="639" y="17"/>
                    </a:cubicBezTo>
                    <a:lnTo>
                      <a:pt x="572" y="17"/>
                    </a:lnTo>
                    <a:cubicBezTo>
                      <a:pt x="202" y="152"/>
                      <a:pt x="1" y="824"/>
                      <a:pt x="505" y="891"/>
                    </a:cubicBezTo>
                    <a:cubicBezTo>
                      <a:pt x="529" y="895"/>
                      <a:pt x="552" y="898"/>
                      <a:pt x="575" y="898"/>
                    </a:cubicBezTo>
                    <a:cubicBezTo>
                      <a:pt x="1050" y="898"/>
                      <a:pt x="1170" y="0"/>
                      <a:pt x="7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1" name="Google Shape;6781;p41"/>
              <p:cNvSpPr/>
              <p:nvPr/>
            </p:nvSpPr>
            <p:spPr>
              <a:xfrm>
                <a:off x="6029450" y="1431575"/>
                <a:ext cx="346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76" extrusionOk="0">
                    <a:moveTo>
                      <a:pt x="808" y="0"/>
                    </a:moveTo>
                    <a:cubicBezTo>
                      <a:pt x="404" y="34"/>
                      <a:pt x="1" y="605"/>
                      <a:pt x="438" y="841"/>
                    </a:cubicBezTo>
                    <a:cubicBezTo>
                      <a:pt x="489" y="865"/>
                      <a:pt x="540" y="875"/>
                      <a:pt x="590" y="875"/>
                    </a:cubicBezTo>
                    <a:cubicBezTo>
                      <a:pt x="1033" y="875"/>
                      <a:pt x="1385" y="31"/>
                      <a:pt x="84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2" name="Google Shape;6782;p41"/>
              <p:cNvSpPr/>
              <p:nvPr/>
            </p:nvSpPr>
            <p:spPr>
              <a:xfrm>
                <a:off x="5968400" y="13470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84" y="0"/>
                    </a:moveTo>
                    <a:cubicBezTo>
                      <a:pt x="223" y="0"/>
                      <a:pt x="85" y="82"/>
                      <a:pt x="57" y="291"/>
                    </a:cubicBezTo>
                    <a:cubicBezTo>
                      <a:pt x="0" y="610"/>
                      <a:pt x="331" y="793"/>
                      <a:pt x="612" y="793"/>
                    </a:cubicBezTo>
                    <a:cubicBezTo>
                      <a:pt x="834" y="793"/>
                      <a:pt x="1024" y="678"/>
                      <a:pt x="964" y="426"/>
                    </a:cubicBezTo>
                    <a:lnTo>
                      <a:pt x="964" y="359"/>
                    </a:lnTo>
                    <a:cubicBezTo>
                      <a:pt x="886" y="162"/>
                      <a:pt x="612" y="0"/>
                      <a:pt x="38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3" name="Google Shape;6783;p41"/>
              <p:cNvSpPr/>
              <p:nvPr/>
            </p:nvSpPr>
            <p:spPr>
              <a:xfrm>
                <a:off x="6005825" y="1563000"/>
                <a:ext cx="257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7" extrusionOk="0">
                    <a:moveTo>
                      <a:pt x="416" y="0"/>
                    </a:moveTo>
                    <a:cubicBezTo>
                      <a:pt x="346" y="0"/>
                      <a:pt x="273" y="36"/>
                      <a:pt x="207" y="121"/>
                    </a:cubicBezTo>
                    <a:lnTo>
                      <a:pt x="173" y="188"/>
                    </a:lnTo>
                    <a:cubicBezTo>
                      <a:pt x="0" y="447"/>
                      <a:pt x="123" y="976"/>
                      <a:pt x="457" y="976"/>
                    </a:cubicBezTo>
                    <a:cubicBezTo>
                      <a:pt x="513" y="976"/>
                      <a:pt x="576" y="961"/>
                      <a:pt x="643" y="927"/>
                    </a:cubicBezTo>
                    <a:cubicBezTo>
                      <a:pt x="1029" y="735"/>
                      <a:pt x="738" y="0"/>
                      <a:pt x="41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4" name="Google Shape;6784;p41"/>
              <p:cNvSpPr/>
              <p:nvPr/>
            </p:nvSpPr>
            <p:spPr>
              <a:xfrm>
                <a:off x="6053825" y="1173625"/>
                <a:ext cx="346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843" extrusionOk="0">
                    <a:moveTo>
                      <a:pt x="807" y="1"/>
                    </a:moveTo>
                    <a:cubicBezTo>
                      <a:pt x="437" y="1"/>
                      <a:pt x="1" y="572"/>
                      <a:pt x="437" y="807"/>
                    </a:cubicBezTo>
                    <a:cubicBezTo>
                      <a:pt x="483" y="832"/>
                      <a:pt x="530" y="843"/>
                      <a:pt x="577" y="843"/>
                    </a:cubicBezTo>
                    <a:cubicBezTo>
                      <a:pt x="981" y="843"/>
                      <a:pt x="1386" y="31"/>
                      <a:pt x="87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5" name="Google Shape;6785;p41"/>
              <p:cNvSpPr/>
              <p:nvPr/>
            </p:nvSpPr>
            <p:spPr>
              <a:xfrm>
                <a:off x="6082400" y="1219675"/>
                <a:ext cx="247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96" extrusionOk="0">
                    <a:moveTo>
                      <a:pt x="271" y="1"/>
                    </a:moveTo>
                    <a:cubicBezTo>
                      <a:pt x="127" y="1"/>
                      <a:pt x="11" y="80"/>
                      <a:pt x="0" y="276"/>
                    </a:cubicBezTo>
                    <a:lnTo>
                      <a:pt x="0" y="343"/>
                    </a:lnTo>
                    <a:cubicBezTo>
                      <a:pt x="0" y="603"/>
                      <a:pt x="282" y="896"/>
                      <a:pt x="531" y="896"/>
                    </a:cubicBezTo>
                    <a:cubicBezTo>
                      <a:pt x="637" y="896"/>
                      <a:pt x="737" y="843"/>
                      <a:pt x="807" y="713"/>
                    </a:cubicBezTo>
                    <a:cubicBezTo>
                      <a:pt x="989" y="349"/>
                      <a:pt x="571" y="1"/>
                      <a:pt x="27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6" name="Google Shape;6786;p41"/>
              <p:cNvSpPr/>
              <p:nvPr/>
            </p:nvSpPr>
            <p:spPr>
              <a:xfrm>
                <a:off x="6108450" y="1058250"/>
                <a:ext cx="293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5" extrusionOk="0">
                    <a:moveTo>
                      <a:pt x="728" y="0"/>
                    </a:moveTo>
                    <a:cubicBezTo>
                      <a:pt x="700" y="0"/>
                      <a:pt x="670" y="4"/>
                      <a:pt x="639" y="11"/>
                    </a:cubicBezTo>
                    <a:lnTo>
                      <a:pt x="571" y="11"/>
                    </a:lnTo>
                    <a:cubicBezTo>
                      <a:pt x="235" y="146"/>
                      <a:pt x="0" y="851"/>
                      <a:pt x="504" y="919"/>
                    </a:cubicBezTo>
                    <a:cubicBezTo>
                      <a:pt x="528" y="923"/>
                      <a:pt x="552" y="925"/>
                      <a:pt x="574" y="925"/>
                    </a:cubicBezTo>
                    <a:cubicBezTo>
                      <a:pt x="1056" y="925"/>
                      <a:pt x="1173" y="0"/>
                      <a:pt x="72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52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74" y="326973"/>
            <a:ext cx="4811486" cy="48114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" name="TextBox 752"/>
          <p:cNvSpPr txBox="1"/>
          <p:nvPr/>
        </p:nvSpPr>
        <p:spPr>
          <a:xfrm>
            <a:off x="797136" y="118191"/>
            <a:ext cx="749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46" name="Rounded Rectangle 745"/>
          <p:cNvSpPr/>
          <p:nvPr/>
        </p:nvSpPr>
        <p:spPr>
          <a:xfrm>
            <a:off x="1422801" y="1322861"/>
            <a:ext cx="3552610" cy="599393"/>
          </a:xfrm>
          <a:prstGeom prst="roundRect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Hoàn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thành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bài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tập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SGK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SBT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7" name="Rounded Rectangle 746"/>
          <p:cNvSpPr/>
          <p:nvPr/>
        </p:nvSpPr>
        <p:spPr>
          <a:xfrm>
            <a:off x="1408808" y="3017169"/>
            <a:ext cx="3574280" cy="1525636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Hệ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thống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ôn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kiến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đề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“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nhiên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nguyên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l</a:t>
            </a:r>
            <a:r>
              <a:rPr lang="vi-VN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-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thông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;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”.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19" name="Google Shape;7413;p45"/>
          <p:cNvSpPr/>
          <p:nvPr/>
        </p:nvSpPr>
        <p:spPr>
          <a:xfrm>
            <a:off x="166743" y="2215365"/>
            <a:ext cx="892664" cy="730894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" y="1971677"/>
            <a:ext cx="1587480" cy="8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" name="Rounded Rectangle 720"/>
          <p:cNvSpPr/>
          <p:nvPr/>
        </p:nvSpPr>
        <p:spPr>
          <a:xfrm>
            <a:off x="1408808" y="2086369"/>
            <a:ext cx="3552610" cy="68926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hiểu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về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khắc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nhau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Box 752"/>
          <p:cNvSpPr txBox="1"/>
          <p:nvPr/>
        </p:nvSpPr>
        <p:spPr>
          <a:xfrm>
            <a:off x="933679" y="92329"/>
            <a:ext cx="749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23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1622823" y="1938496"/>
            <a:ext cx="1440739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24" name="Picture 2" descr="Phim Hoạt Hình Vẽ Tay Hươu Cao Cổ Màu Vàng Hình ảnh | Định dạng hình ảnh  PSD 611548291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52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63" y="1942651"/>
            <a:ext cx="3232028" cy="32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1366129" y="3561098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6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5918610" y="1961774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7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6068668" y="3520373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8" name="Rounded Rectangle 727"/>
          <p:cNvSpPr/>
          <p:nvPr/>
        </p:nvSpPr>
        <p:spPr>
          <a:xfrm>
            <a:off x="1444378" y="2324904"/>
            <a:ext cx="1682189" cy="41795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9" name="Rounded Rectangle 728"/>
          <p:cNvSpPr/>
          <p:nvPr/>
        </p:nvSpPr>
        <p:spPr>
          <a:xfrm>
            <a:off x="5991666" y="2334345"/>
            <a:ext cx="1682189" cy="41795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 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0" name="Rounded Rectangle 729"/>
          <p:cNvSpPr/>
          <p:nvPr/>
        </p:nvSpPr>
        <p:spPr>
          <a:xfrm>
            <a:off x="1278368" y="3954678"/>
            <a:ext cx="2094284" cy="427814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1" name="Rounded Rectangle 730"/>
          <p:cNvSpPr/>
          <p:nvPr/>
        </p:nvSpPr>
        <p:spPr>
          <a:xfrm>
            <a:off x="5429702" y="3932569"/>
            <a:ext cx="3159602" cy="42797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 THỰC - THỰC PHẨM</a:t>
            </a:r>
          </a:p>
        </p:txBody>
      </p:sp>
      <p:sp>
        <p:nvSpPr>
          <p:cNvPr id="732" name="Rounded Rectangle 731"/>
          <p:cNvSpPr/>
          <p:nvPr/>
        </p:nvSpPr>
        <p:spPr>
          <a:xfrm>
            <a:off x="277304" y="1044798"/>
            <a:ext cx="8547212" cy="777377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duy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SGK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79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GV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3" name="TextBox 732"/>
          <p:cNvSpPr txBox="1"/>
          <p:nvPr/>
        </p:nvSpPr>
        <p:spPr>
          <a:xfrm>
            <a:off x="5664914" y="2778979"/>
            <a:ext cx="244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poster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4" name="TextBox 733"/>
          <p:cNvSpPr txBox="1"/>
          <p:nvPr/>
        </p:nvSpPr>
        <p:spPr>
          <a:xfrm>
            <a:off x="5586699" y="4403741"/>
            <a:ext cx="284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5" name="TextBox 734"/>
          <p:cNvSpPr txBox="1"/>
          <p:nvPr/>
        </p:nvSpPr>
        <p:spPr>
          <a:xfrm>
            <a:off x="1189278" y="4440771"/>
            <a:ext cx="244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6" name="TextBox 735"/>
          <p:cNvSpPr txBox="1"/>
          <p:nvPr/>
        </p:nvSpPr>
        <p:spPr>
          <a:xfrm>
            <a:off x="933679" y="2820002"/>
            <a:ext cx="2703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MT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đảm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bền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vững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Grocery Store Shopping Cart Clip Art, PNG, 749x800px, Grocery Store, Area,  Artwork, Child, Food Download F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5" l="3659" r="95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43" y="1346662"/>
            <a:ext cx="3891759" cy="37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27441" y="111199"/>
            <a:ext cx="2997999" cy="251160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573045 w 3731714"/>
              <a:gd name="connsiteY0" fmla="*/ 2646007 h 2427663"/>
              <a:gd name="connsiteX1" fmla="*/ 3505610 w 3731714"/>
              <a:gd name="connsiteY1" fmla="*/ 2713442 h 2427663"/>
              <a:gd name="connsiteX2" fmla="*/ 3438175 w 3731714"/>
              <a:gd name="connsiteY2" fmla="*/ 2646007 h 2427663"/>
              <a:gd name="connsiteX3" fmla="*/ 3505610 w 3731714"/>
              <a:gd name="connsiteY3" fmla="*/ 2578572 h 2427663"/>
              <a:gd name="connsiteX4" fmla="*/ 3573045 w 3731714"/>
              <a:gd name="connsiteY4" fmla="*/ 2646007 h 2427663"/>
              <a:gd name="connsiteX0" fmla="*/ 3499277 w 3731714"/>
              <a:gd name="connsiteY0" fmla="*/ 2522679 h 2427663"/>
              <a:gd name="connsiteX1" fmla="*/ 3364407 w 3731714"/>
              <a:gd name="connsiteY1" fmla="*/ 2657549 h 2427663"/>
              <a:gd name="connsiteX2" fmla="*/ 3229537 w 3731714"/>
              <a:gd name="connsiteY2" fmla="*/ 2522679 h 2427663"/>
              <a:gd name="connsiteX3" fmla="*/ 3364407 w 3731714"/>
              <a:gd name="connsiteY3" fmla="*/ 2387809 h 2427663"/>
              <a:gd name="connsiteX4" fmla="*/ 3499277 w 3731714"/>
              <a:gd name="connsiteY4" fmla="*/ 2522679 h 2427663"/>
              <a:gd name="connsiteX0" fmla="*/ 3323930 w 3731714"/>
              <a:gd name="connsiteY0" fmla="*/ 2310631 h 2427663"/>
              <a:gd name="connsiteX1" fmla="*/ 3121625 w 3731714"/>
              <a:gd name="connsiteY1" fmla="*/ 2512936 h 2427663"/>
              <a:gd name="connsiteX2" fmla="*/ 2919320 w 3731714"/>
              <a:gd name="connsiteY2" fmla="*/ 2310631 h 2427663"/>
              <a:gd name="connsiteX3" fmla="*/ 3121625 w 3731714"/>
              <a:gd name="connsiteY3" fmla="*/ 2108326 h 2427663"/>
              <a:gd name="connsiteX4" fmla="*/ 3323930 w 3731714"/>
              <a:gd name="connsiteY4" fmla="*/ 2310631 h 242766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32647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24735 w 3736552"/>
              <a:gd name="connsiteY1" fmla="*/ 2505012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32647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2469 w 43256"/>
              <a:gd name="connsiteY20" fmla="*/ 12632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6736 w 43256"/>
              <a:gd name="connsiteY8" fmla="*/ 29541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2469 w 43256"/>
              <a:gd name="connsiteY20" fmla="*/ 12632 h 48144"/>
              <a:gd name="connsiteX21" fmla="*/ 1833 w 43256"/>
              <a:gd name="connsiteY21" fmla="*/ 12064 h 4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8144">
                <a:moveTo>
                  <a:pt x="2183" y="12141"/>
                </a:moveTo>
                <a:cubicBezTo>
                  <a:pt x="1912" y="9428"/>
                  <a:pt x="3683" y="7946"/>
                  <a:pt x="5659" y="6766"/>
                </a:cubicBezTo>
                <a:cubicBezTo>
                  <a:pt x="7635" y="5586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-105" y="14495"/>
                  <a:pt x="1913" y="14211"/>
                </a:cubicBezTo>
                <a:cubicBezTo>
                  <a:pt x="1925" y="14165"/>
                  <a:pt x="2171" y="12187"/>
                  <a:pt x="2183" y="12141"/>
                </a:cubicBezTo>
                <a:close/>
              </a:path>
              <a:path w="3736552" h="2705518">
                <a:moveTo>
                  <a:pt x="3576155" y="2638083"/>
                </a:moveTo>
                <a:cubicBezTo>
                  <a:pt x="3576155" y="2675326"/>
                  <a:pt x="3545963" y="2705518"/>
                  <a:pt x="3508720" y="2705518"/>
                </a:cubicBezTo>
                <a:cubicBezTo>
                  <a:pt x="3471477" y="2705518"/>
                  <a:pt x="3441285" y="2675326"/>
                  <a:pt x="3441285" y="2638083"/>
                </a:cubicBezTo>
                <a:cubicBezTo>
                  <a:pt x="3441285" y="2600840"/>
                  <a:pt x="3471477" y="2570648"/>
                  <a:pt x="3508720" y="2570648"/>
                </a:cubicBezTo>
                <a:cubicBezTo>
                  <a:pt x="3545963" y="2570648"/>
                  <a:pt x="3576155" y="2600840"/>
                  <a:pt x="3576155" y="2638083"/>
                </a:cubicBezTo>
                <a:close/>
              </a:path>
              <a:path w="3736552" h="2705518">
                <a:moveTo>
                  <a:pt x="3502387" y="2514755"/>
                </a:moveTo>
                <a:cubicBezTo>
                  <a:pt x="3502387" y="2589242"/>
                  <a:pt x="3407336" y="2649625"/>
                  <a:pt x="3367517" y="2649625"/>
                </a:cubicBezTo>
                <a:cubicBezTo>
                  <a:pt x="3327698" y="2649625"/>
                  <a:pt x="3263470" y="2589242"/>
                  <a:pt x="3263470" y="2514755"/>
                </a:cubicBezTo>
                <a:cubicBezTo>
                  <a:pt x="3263470" y="2440268"/>
                  <a:pt x="3327698" y="2379885"/>
                  <a:pt x="3367517" y="2379885"/>
                </a:cubicBezTo>
                <a:cubicBezTo>
                  <a:pt x="3407336" y="2379885"/>
                  <a:pt x="3502387" y="2440268"/>
                  <a:pt x="3502387" y="2514755"/>
                </a:cubicBezTo>
                <a:close/>
              </a:path>
              <a:path w="3736552" h="2705518">
                <a:moveTo>
                  <a:pt x="3234572" y="2251337"/>
                </a:moveTo>
                <a:cubicBezTo>
                  <a:pt x="3236285" y="2293087"/>
                  <a:pt x="3187033" y="2342338"/>
                  <a:pt x="3135010" y="2350900"/>
                </a:cubicBezTo>
                <a:cubicBezTo>
                  <a:pt x="3082987" y="2359462"/>
                  <a:pt x="2922430" y="2414437"/>
                  <a:pt x="2922430" y="2302707"/>
                </a:cubicBezTo>
                <a:cubicBezTo>
                  <a:pt x="2922430" y="2190977"/>
                  <a:pt x="3072712" y="2108964"/>
                  <a:pt x="3124735" y="2100402"/>
                </a:cubicBezTo>
                <a:cubicBezTo>
                  <a:pt x="3176758" y="2091840"/>
                  <a:pt x="3232860" y="2209587"/>
                  <a:pt x="3234572" y="2251337"/>
                </a:cubicBezTo>
                <a:close/>
              </a:path>
              <a:path w="43256" h="4814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6736" y="29541"/>
                </a:moveTo>
                <a:cubicBezTo>
                  <a:pt x="38740" y="30869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2469" y="12632"/>
                </a:moveTo>
                <a:cubicBezTo>
                  <a:pt x="2366" y="12168"/>
                  <a:pt x="1881" y="12545"/>
                  <a:pt x="1833" y="12064"/>
                </a:cubicBezTo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Hằng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ường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060" name="Picture 12" descr="Hình ảnh chén rượu, chén cơm, chén muối ớt, chén bát, chén đũa | VFO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2" y="0"/>
            <a:ext cx="1649309" cy="1430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ón ngon cuối tuần: Tuyệt chiêu làm cá điêu hồng chưng t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" y="1374946"/>
            <a:ext cx="1638291" cy="13729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ươi Sống Củ Khoai Lang Hình ảnh | Định dạng hình ảnh JPG 501118856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4" y="2872384"/>
            <a:ext cx="1473918" cy="12951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gô nướng của mùa đông Hà Nội - Nhịp sống Hà Nộ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63" y="0"/>
            <a:ext cx="1721971" cy="1430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hững cách chiên trứng ốp la chuẩn khách sạn 5 sao của các đầu bếp nổi tiế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00" y="1615295"/>
            <a:ext cx="1588707" cy="14956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Ộ Y TẾ BAN HÀNH THÔNG TƯ QUY ĐỊNH SẢN PHẨM SỮA TƯƠI TRONG CHƯƠNG TRÌNH SỮA  HỌC ĐƯỜ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55" y="3342579"/>
            <a:ext cx="1361729" cy="13007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Không quay lưng với thịt lợ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3" y="3711340"/>
            <a:ext cx="1470302" cy="12407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1611" y="797873"/>
            <a:ext cx="4014613" cy="422931"/>
            <a:chOff x="1438656" y="2094672"/>
            <a:chExt cx="6266688" cy="477078"/>
          </a:xfrm>
        </p:grpSpPr>
        <p:sp>
          <p:nvSpPr>
            <p:cNvPr id="2" name="Rectangle 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3" name="Chevron 2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3" y="1404417"/>
            <a:ext cx="2481320" cy="1798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863" y="1408154"/>
            <a:ext cx="2403936" cy="17946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4" y="3203092"/>
            <a:ext cx="2531866" cy="1779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862" y="3202561"/>
            <a:ext cx="2416907" cy="1779871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707834" y="1350913"/>
            <a:ext cx="3160395" cy="1454254"/>
          </a:xfrm>
          <a:prstGeom prst="wedgeRoundRectCallout">
            <a:avLst>
              <a:gd name="adj1" fmla="val 26090"/>
              <a:gd name="adj2" fmla="val 75191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phổ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chemeClr val="accent2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78" y="2859314"/>
            <a:ext cx="2659906" cy="26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9855;p73"/>
          <p:cNvGrpSpPr/>
          <p:nvPr/>
        </p:nvGrpSpPr>
        <p:grpSpPr>
          <a:xfrm>
            <a:off x="283079" y="-112887"/>
            <a:ext cx="908716" cy="1052934"/>
            <a:chOff x="5947375" y="3842110"/>
            <a:chExt cx="539169" cy="624738"/>
          </a:xfrm>
        </p:grpSpPr>
        <p:sp>
          <p:nvSpPr>
            <p:cNvPr id="27" name="Google Shape;9856;p73"/>
            <p:cNvSpPr/>
            <p:nvPr/>
          </p:nvSpPr>
          <p:spPr>
            <a:xfrm>
              <a:off x="6223241" y="4184295"/>
              <a:ext cx="263303" cy="239129"/>
            </a:xfrm>
            <a:custGeom>
              <a:avLst/>
              <a:gdLst/>
              <a:ahLst/>
              <a:cxnLst/>
              <a:rect l="l" t="t" r="r" b="b"/>
              <a:pathLst>
                <a:path w="20161" h="18310" extrusionOk="0">
                  <a:moveTo>
                    <a:pt x="10028" y="0"/>
                  </a:moveTo>
                  <a:cubicBezTo>
                    <a:pt x="5907" y="0"/>
                    <a:pt x="2185" y="2826"/>
                    <a:pt x="1158" y="7016"/>
                  </a:cubicBezTo>
                  <a:cubicBezTo>
                    <a:pt x="1" y="11936"/>
                    <a:pt x="2991" y="16855"/>
                    <a:pt x="7910" y="18060"/>
                  </a:cubicBezTo>
                  <a:cubicBezTo>
                    <a:pt x="8624" y="18228"/>
                    <a:pt x="9340" y="18309"/>
                    <a:pt x="10044" y="18309"/>
                  </a:cubicBezTo>
                  <a:cubicBezTo>
                    <a:pt x="14191" y="18309"/>
                    <a:pt x="17965" y="15514"/>
                    <a:pt x="18954" y="11309"/>
                  </a:cubicBezTo>
                  <a:cubicBezTo>
                    <a:pt x="20160" y="6389"/>
                    <a:pt x="17122" y="1422"/>
                    <a:pt x="12203" y="264"/>
                  </a:cubicBezTo>
                  <a:cubicBezTo>
                    <a:pt x="11474" y="86"/>
                    <a:pt x="10745" y="0"/>
                    <a:pt x="10028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57;p73"/>
            <p:cNvSpPr/>
            <p:nvPr/>
          </p:nvSpPr>
          <p:spPr>
            <a:xfrm>
              <a:off x="5947375" y="4227354"/>
              <a:ext cx="268331" cy="239494"/>
            </a:xfrm>
            <a:custGeom>
              <a:avLst/>
              <a:gdLst/>
              <a:ahLst/>
              <a:cxnLst/>
              <a:rect l="l" t="t" r="r" b="b"/>
              <a:pathLst>
                <a:path w="20546" h="18338" extrusionOk="0">
                  <a:moveTo>
                    <a:pt x="10315" y="0"/>
                  </a:moveTo>
                  <a:cubicBezTo>
                    <a:pt x="6437" y="0"/>
                    <a:pt x="2837" y="2471"/>
                    <a:pt x="1592" y="6324"/>
                  </a:cubicBezTo>
                  <a:cubicBezTo>
                    <a:pt x="0" y="11146"/>
                    <a:pt x="2653" y="16307"/>
                    <a:pt x="7475" y="17898"/>
                  </a:cubicBezTo>
                  <a:cubicBezTo>
                    <a:pt x="8398" y="18196"/>
                    <a:pt x="9334" y="18338"/>
                    <a:pt x="10256" y="18338"/>
                  </a:cubicBezTo>
                  <a:cubicBezTo>
                    <a:pt x="14110" y="18338"/>
                    <a:pt x="17718" y="15867"/>
                    <a:pt x="19002" y="12014"/>
                  </a:cubicBezTo>
                  <a:cubicBezTo>
                    <a:pt x="20545" y="7192"/>
                    <a:pt x="17941" y="2031"/>
                    <a:pt x="13118" y="440"/>
                  </a:cubicBezTo>
                  <a:cubicBezTo>
                    <a:pt x="12187" y="142"/>
                    <a:pt x="11243" y="0"/>
                    <a:pt x="10315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58;p73"/>
            <p:cNvSpPr/>
            <p:nvPr/>
          </p:nvSpPr>
          <p:spPr>
            <a:xfrm>
              <a:off x="6074906" y="3842110"/>
              <a:ext cx="238606" cy="389423"/>
            </a:xfrm>
            <a:custGeom>
              <a:avLst/>
              <a:gdLst/>
              <a:ahLst/>
              <a:cxnLst/>
              <a:rect l="l" t="t" r="r" b="b"/>
              <a:pathLst>
                <a:path w="18270" h="29818" extrusionOk="0">
                  <a:moveTo>
                    <a:pt x="1689" y="0"/>
                  </a:moveTo>
                  <a:cubicBezTo>
                    <a:pt x="1520" y="0"/>
                    <a:pt x="1352" y="109"/>
                    <a:pt x="1279" y="326"/>
                  </a:cubicBezTo>
                  <a:cubicBezTo>
                    <a:pt x="942" y="1387"/>
                    <a:pt x="1038" y="2689"/>
                    <a:pt x="990" y="3847"/>
                  </a:cubicBezTo>
                  <a:cubicBezTo>
                    <a:pt x="942" y="5004"/>
                    <a:pt x="893" y="6161"/>
                    <a:pt x="845" y="7271"/>
                  </a:cubicBezTo>
                  <a:cubicBezTo>
                    <a:pt x="797" y="9682"/>
                    <a:pt x="749" y="12093"/>
                    <a:pt x="701" y="14457"/>
                  </a:cubicBezTo>
                  <a:cubicBezTo>
                    <a:pt x="604" y="16820"/>
                    <a:pt x="652" y="19231"/>
                    <a:pt x="459" y="21594"/>
                  </a:cubicBezTo>
                  <a:cubicBezTo>
                    <a:pt x="315" y="24006"/>
                    <a:pt x="122" y="26369"/>
                    <a:pt x="25" y="28780"/>
                  </a:cubicBezTo>
                  <a:cubicBezTo>
                    <a:pt x="1" y="29468"/>
                    <a:pt x="538" y="29818"/>
                    <a:pt x="1079" y="29818"/>
                  </a:cubicBezTo>
                  <a:cubicBezTo>
                    <a:pt x="1600" y="29818"/>
                    <a:pt x="2124" y="29492"/>
                    <a:pt x="2147" y="28829"/>
                  </a:cubicBezTo>
                  <a:cubicBezTo>
                    <a:pt x="2196" y="26417"/>
                    <a:pt x="2099" y="24006"/>
                    <a:pt x="2051" y="21643"/>
                  </a:cubicBezTo>
                  <a:cubicBezTo>
                    <a:pt x="1954" y="19231"/>
                    <a:pt x="2099" y="16868"/>
                    <a:pt x="2147" y="14457"/>
                  </a:cubicBezTo>
                  <a:cubicBezTo>
                    <a:pt x="2196" y="12093"/>
                    <a:pt x="2292" y="9730"/>
                    <a:pt x="2292" y="7319"/>
                  </a:cubicBezTo>
                  <a:lnTo>
                    <a:pt x="2292" y="3702"/>
                  </a:lnTo>
                  <a:lnTo>
                    <a:pt x="2292" y="2834"/>
                  </a:lnTo>
                  <a:cubicBezTo>
                    <a:pt x="2967" y="4425"/>
                    <a:pt x="3932" y="5969"/>
                    <a:pt x="4800" y="7512"/>
                  </a:cubicBezTo>
                  <a:cubicBezTo>
                    <a:pt x="6054" y="9779"/>
                    <a:pt x="7452" y="11949"/>
                    <a:pt x="8562" y="14264"/>
                  </a:cubicBezTo>
                  <a:cubicBezTo>
                    <a:pt x="9719" y="16579"/>
                    <a:pt x="11118" y="18797"/>
                    <a:pt x="12468" y="21016"/>
                  </a:cubicBezTo>
                  <a:cubicBezTo>
                    <a:pt x="13770" y="23234"/>
                    <a:pt x="15169" y="25453"/>
                    <a:pt x="16519" y="27623"/>
                  </a:cubicBezTo>
                  <a:cubicBezTo>
                    <a:pt x="16684" y="27892"/>
                    <a:pt x="16931" y="28003"/>
                    <a:pt x="17178" y="28003"/>
                  </a:cubicBezTo>
                  <a:cubicBezTo>
                    <a:pt x="17727" y="28003"/>
                    <a:pt x="18269" y="27450"/>
                    <a:pt x="17870" y="26851"/>
                  </a:cubicBezTo>
                  <a:cubicBezTo>
                    <a:pt x="16519" y="24633"/>
                    <a:pt x="15169" y="22462"/>
                    <a:pt x="13819" y="20244"/>
                  </a:cubicBezTo>
                  <a:cubicBezTo>
                    <a:pt x="12468" y="18026"/>
                    <a:pt x="11214" y="15759"/>
                    <a:pt x="9767" y="13589"/>
                  </a:cubicBezTo>
                  <a:cubicBezTo>
                    <a:pt x="8321" y="11467"/>
                    <a:pt x="7115" y="9152"/>
                    <a:pt x="5861" y="6933"/>
                  </a:cubicBezTo>
                  <a:cubicBezTo>
                    <a:pt x="4703" y="4908"/>
                    <a:pt x="3691" y="2785"/>
                    <a:pt x="2244" y="953"/>
                  </a:cubicBezTo>
                  <a:cubicBezTo>
                    <a:pt x="2196" y="760"/>
                    <a:pt x="2147" y="519"/>
                    <a:pt x="2099" y="326"/>
                  </a:cubicBezTo>
                  <a:cubicBezTo>
                    <a:pt x="2027" y="109"/>
                    <a:pt x="1858" y="0"/>
                    <a:pt x="1689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59;p73"/>
            <p:cNvSpPr/>
            <p:nvPr/>
          </p:nvSpPr>
          <p:spPr>
            <a:xfrm>
              <a:off x="6173482" y="4053303"/>
              <a:ext cx="189605" cy="167494"/>
            </a:xfrm>
            <a:custGeom>
              <a:avLst/>
              <a:gdLst/>
              <a:ahLst/>
              <a:cxnLst/>
              <a:rect l="l" t="t" r="r" b="b"/>
              <a:pathLst>
                <a:path w="14518" h="12825" extrusionOk="0">
                  <a:moveTo>
                    <a:pt x="13073" y="1"/>
                  </a:moveTo>
                  <a:cubicBezTo>
                    <a:pt x="12709" y="1"/>
                    <a:pt x="12381" y="231"/>
                    <a:pt x="12299" y="601"/>
                  </a:cubicBezTo>
                  <a:cubicBezTo>
                    <a:pt x="12106" y="1565"/>
                    <a:pt x="11431" y="2337"/>
                    <a:pt x="10804" y="3108"/>
                  </a:cubicBezTo>
                  <a:cubicBezTo>
                    <a:pt x="10177" y="3880"/>
                    <a:pt x="9695" y="4748"/>
                    <a:pt x="9309" y="5665"/>
                  </a:cubicBezTo>
                  <a:cubicBezTo>
                    <a:pt x="8827" y="6870"/>
                    <a:pt x="8585" y="8124"/>
                    <a:pt x="8585" y="9378"/>
                  </a:cubicBezTo>
                  <a:cubicBezTo>
                    <a:pt x="7910" y="9040"/>
                    <a:pt x="7235" y="8799"/>
                    <a:pt x="6463" y="8655"/>
                  </a:cubicBezTo>
                  <a:cubicBezTo>
                    <a:pt x="4679" y="8221"/>
                    <a:pt x="2846" y="8028"/>
                    <a:pt x="1062" y="7787"/>
                  </a:cubicBezTo>
                  <a:cubicBezTo>
                    <a:pt x="387" y="7787"/>
                    <a:pt x="1" y="8462"/>
                    <a:pt x="290" y="9040"/>
                  </a:cubicBezTo>
                  <a:cubicBezTo>
                    <a:pt x="1496" y="10970"/>
                    <a:pt x="3425" y="12272"/>
                    <a:pt x="5644" y="12706"/>
                  </a:cubicBezTo>
                  <a:cubicBezTo>
                    <a:pt x="6107" y="12786"/>
                    <a:pt x="6570" y="12825"/>
                    <a:pt x="7033" y="12825"/>
                  </a:cubicBezTo>
                  <a:cubicBezTo>
                    <a:pt x="7679" y="12825"/>
                    <a:pt x="8325" y="12750"/>
                    <a:pt x="8971" y="12609"/>
                  </a:cubicBezTo>
                  <a:cubicBezTo>
                    <a:pt x="9309" y="12513"/>
                    <a:pt x="9646" y="12368"/>
                    <a:pt x="9888" y="12127"/>
                  </a:cubicBezTo>
                  <a:cubicBezTo>
                    <a:pt x="10177" y="12031"/>
                    <a:pt x="10370" y="11838"/>
                    <a:pt x="10418" y="11548"/>
                  </a:cubicBezTo>
                  <a:cubicBezTo>
                    <a:pt x="11334" y="10873"/>
                    <a:pt x="12058" y="10005"/>
                    <a:pt x="12540" y="8992"/>
                  </a:cubicBezTo>
                  <a:cubicBezTo>
                    <a:pt x="13167" y="7979"/>
                    <a:pt x="13649" y="6918"/>
                    <a:pt x="14035" y="5809"/>
                  </a:cubicBezTo>
                  <a:cubicBezTo>
                    <a:pt x="14373" y="4748"/>
                    <a:pt x="14517" y="3687"/>
                    <a:pt x="14469" y="2578"/>
                  </a:cubicBezTo>
                  <a:cubicBezTo>
                    <a:pt x="14421" y="1613"/>
                    <a:pt x="14325" y="359"/>
                    <a:pt x="13264" y="22"/>
                  </a:cubicBezTo>
                  <a:cubicBezTo>
                    <a:pt x="13199" y="8"/>
                    <a:pt x="13135" y="1"/>
                    <a:pt x="13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60;p73"/>
            <p:cNvSpPr/>
            <p:nvPr/>
          </p:nvSpPr>
          <p:spPr>
            <a:xfrm>
              <a:off x="5968780" y="4109174"/>
              <a:ext cx="188978" cy="131083"/>
            </a:xfrm>
            <a:custGeom>
              <a:avLst/>
              <a:gdLst/>
              <a:ahLst/>
              <a:cxnLst/>
              <a:rect l="l" t="t" r="r" b="b"/>
              <a:pathLst>
                <a:path w="14470" h="10037" extrusionOk="0">
                  <a:moveTo>
                    <a:pt x="13059" y="1"/>
                  </a:moveTo>
                  <a:cubicBezTo>
                    <a:pt x="12430" y="1"/>
                    <a:pt x="11936" y="702"/>
                    <a:pt x="11576" y="1242"/>
                  </a:cubicBezTo>
                  <a:cubicBezTo>
                    <a:pt x="11093" y="1917"/>
                    <a:pt x="10563" y="2737"/>
                    <a:pt x="10129" y="3509"/>
                  </a:cubicBezTo>
                  <a:cubicBezTo>
                    <a:pt x="9598" y="4377"/>
                    <a:pt x="9164" y="5341"/>
                    <a:pt x="8827" y="6354"/>
                  </a:cubicBezTo>
                  <a:cubicBezTo>
                    <a:pt x="8055" y="5293"/>
                    <a:pt x="7187" y="4328"/>
                    <a:pt x="6174" y="3557"/>
                  </a:cubicBezTo>
                  <a:cubicBezTo>
                    <a:pt x="5010" y="2664"/>
                    <a:pt x="3502" y="1740"/>
                    <a:pt x="1977" y="1740"/>
                  </a:cubicBezTo>
                  <a:cubicBezTo>
                    <a:pt x="1607" y="1740"/>
                    <a:pt x="1236" y="1795"/>
                    <a:pt x="869" y="1917"/>
                  </a:cubicBezTo>
                  <a:cubicBezTo>
                    <a:pt x="290" y="2062"/>
                    <a:pt x="1" y="2689"/>
                    <a:pt x="290" y="3219"/>
                  </a:cubicBezTo>
                  <a:cubicBezTo>
                    <a:pt x="1255" y="5004"/>
                    <a:pt x="2605" y="6547"/>
                    <a:pt x="4197" y="7849"/>
                  </a:cubicBezTo>
                  <a:cubicBezTo>
                    <a:pt x="5433" y="8830"/>
                    <a:pt x="7009" y="10037"/>
                    <a:pt x="8691" y="10037"/>
                  </a:cubicBezTo>
                  <a:cubicBezTo>
                    <a:pt x="8911" y="10037"/>
                    <a:pt x="9133" y="10016"/>
                    <a:pt x="9357" y="9971"/>
                  </a:cubicBezTo>
                  <a:cubicBezTo>
                    <a:pt x="9598" y="9923"/>
                    <a:pt x="9791" y="9778"/>
                    <a:pt x="9888" y="9585"/>
                  </a:cubicBezTo>
                  <a:lnTo>
                    <a:pt x="9936" y="9585"/>
                  </a:lnTo>
                  <a:cubicBezTo>
                    <a:pt x="11576" y="8814"/>
                    <a:pt x="12588" y="6884"/>
                    <a:pt x="13264" y="5245"/>
                  </a:cubicBezTo>
                  <a:cubicBezTo>
                    <a:pt x="13601" y="4425"/>
                    <a:pt x="13890" y="3557"/>
                    <a:pt x="14035" y="2689"/>
                  </a:cubicBezTo>
                  <a:cubicBezTo>
                    <a:pt x="14180" y="1869"/>
                    <a:pt x="14469" y="856"/>
                    <a:pt x="13746" y="277"/>
                  </a:cubicBezTo>
                  <a:cubicBezTo>
                    <a:pt x="13501" y="82"/>
                    <a:pt x="13272" y="1"/>
                    <a:pt x="13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61;p73"/>
            <p:cNvSpPr/>
            <p:nvPr/>
          </p:nvSpPr>
          <p:spPr>
            <a:xfrm>
              <a:off x="6065777" y="4253879"/>
              <a:ext cx="15137" cy="14967"/>
            </a:xfrm>
            <a:custGeom>
              <a:avLst/>
              <a:gdLst/>
              <a:ahLst/>
              <a:cxnLst/>
              <a:rect l="l" t="t" r="r" b="b"/>
              <a:pathLst>
                <a:path w="1159" h="1146" extrusionOk="0">
                  <a:moveTo>
                    <a:pt x="435" y="0"/>
                  </a:moveTo>
                  <a:lnTo>
                    <a:pt x="290" y="49"/>
                  </a:lnTo>
                  <a:cubicBezTo>
                    <a:pt x="242" y="97"/>
                    <a:pt x="146" y="145"/>
                    <a:pt x="146" y="193"/>
                  </a:cubicBezTo>
                  <a:cubicBezTo>
                    <a:pt x="97" y="241"/>
                    <a:pt x="49" y="290"/>
                    <a:pt x="49" y="338"/>
                  </a:cubicBezTo>
                  <a:cubicBezTo>
                    <a:pt x="1" y="386"/>
                    <a:pt x="1" y="434"/>
                    <a:pt x="1" y="483"/>
                  </a:cubicBezTo>
                  <a:cubicBezTo>
                    <a:pt x="1" y="531"/>
                    <a:pt x="1" y="579"/>
                    <a:pt x="1" y="627"/>
                  </a:cubicBezTo>
                  <a:cubicBezTo>
                    <a:pt x="1" y="675"/>
                    <a:pt x="1" y="724"/>
                    <a:pt x="49" y="772"/>
                  </a:cubicBezTo>
                  <a:cubicBezTo>
                    <a:pt x="49" y="868"/>
                    <a:pt x="97" y="917"/>
                    <a:pt x="146" y="965"/>
                  </a:cubicBezTo>
                  <a:lnTo>
                    <a:pt x="290" y="1061"/>
                  </a:lnTo>
                  <a:lnTo>
                    <a:pt x="435" y="1110"/>
                  </a:lnTo>
                  <a:cubicBezTo>
                    <a:pt x="483" y="1134"/>
                    <a:pt x="531" y="1146"/>
                    <a:pt x="580" y="1146"/>
                  </a:cubicBezTo>
                  <a:cubicBezTo>
                    <a:pt x="628" y="1146"/>
                    <a:pt x="676" y="1134"/>
                    <a:pt x="724" y="1110"/>
                  </a:cubicBezTo>
                  <a:lnTo>
                    <a:pt x="869" y="1061"/>
                  </a:lnTo>
                  <a:cubicBezTo>
                    <a:pt x="966" y="1013"/>
                    <a:pt x="1014" y="965"/>
                    <a:pt x="1062" y="917"/>
                  </a:cubicBezTo>
                  <a:cubicBezTo>
                    <a:pt x="1110" y="868"/>
                    <a:pt x="1158" y="772"/>
                    <a:pt x="1158" y="724"/>
                  </a:cubicBezTo>
                  <a:cubicBezTo>
                    <a:pt x="1158" y="627"/>
                    <a:pt x="1158" y="579"/>
                    <a:pt x="1158" y="483"/>
                  </a:cubicBezTo>
                  <a:cubicBezTo>
                    <a:pt x="1158" y="434"/>
                    <a:pt x="1158" y="386"/>
                    <a:pt x="1110" y="338"/>
                  </a:cubicBezTo>
                  <a:cubicBezTo>
                    <a:pt x="1110" y="290"/>
                    <a:pt x="1062" y="193"/>
                    <a:pt x="1014" y="145"/>
                  </a:cubicBezTo>
                  <a:lnTo>
                    <a:pt x="869" y="49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62;p73"/>
            <p:cNvSpPr/>
            <p:nvPr/>
          </p:nvSpPr>
          <p:spPr>
            <a:xfrm>
              <a:off x="6056334" y="4274657"/>
              <a:ext cx="18284" cy="18127"/>
            </a:xfrm>
            <a:custGeom>
              <a:avLst/>
              <a:gdLst/>
              <a:ahLst/>
              <a:cxnLst/>
              <a:rect l="l" t="t" r="r" b="b"/>
              <a:pathLst>
                <a:path w="1400" h="1388" extrusionOk="0">
                  <a:moveTo>
                    <a:pt x="531" y="1"/>
                  </a:moveTo>
                  <a:cubicBezTo>
                    <a:pt x="386" y="49"/>
                    <a:pt x="290" y="97"/>
                    <a:pt x="193" y="194"/>
                  </a:cubicBezTo>
                  <a:lnTo>
                    <a:pt x="145" y="290"/>
                  </a:lnTo>
                  <a:lnTo>
                    <a:pt x="97" y="338"/>
                  </a:lnTo>
                  <a:lnTo>
                    <a:pt x="49" y="435"/>
                  </a:lnTo>
                  <a:lnTo>
                    <a:pt x="1" y="531"/>
                  </a:lnTo>
                  <a:lnTo>
                    <a:pt x="1" y="676"/>
                  </a:lnTo>
                  <a:cubicBezTo>
                    <a:pt x="1" y="821"/>
                    <a:pt x="49" y="917"/>
                    <a:pt x="97" y="1014"/>
                  </a:cubicBezTo>
                  <a:cubicBezTo>
                    <a:pt x="145" y="1110"/>
                    <a:pt x="145" y="1158"/>
                    <a:pt x="193" y="1207"/>
                  </a:cubicBezTo>
                  <a:lnTo>
                    <a:pt x="193" y="1158"/>
                  </a:lnTo>
                  <a:lnTo>
                    <a:pt x="242" y="1207"/>
                  </a:lnTo>
                  <a:lnTo>
                    <a:pt x="309" y="1240"/>
                  </a:lnTo>
                  <a:lnTo>
                    <a:pt x="309" y="1240"/>
                  </a:lnTo>
                  <a:cubicBezTo>
                    <a:pt x="352" y="1304"/>
                    <a:pt x="399" y="1309"/>
                    <a:pt x="483" y="1351"/>
                  </a:cubicBezTo>
                  <a:lnTo>
                    <a:pt x="724" y="1351"/>
                  </a:lnTo>
                  <a:cubicBezTo>
                    <a:pt x="748" y="1375"/>
                    <a:pt x="772" y="1387"/>
                    <a:pt x="796" y="1387"/>
                  </a:cubicBezTo>
                  <a:cubicBezTo>
                    <a:pt x="820" y="1387"/>
                    <a:pt x="845" y="1375"/>
                    <a:pt x="869" y="1351"/>
                  </a:cubicBezTo>
                  <a:cubicBezTo>
                    <a:pt x="1013" y="1351"/>
                    <a:pt x="1110" y="1255"/>
                    <a:pt x="1206" y="1207"/>
                  </a:cubicBezTo>
                  <a:cubicBezTo>
                    <a:pt x="1303" y="1110"/>
                    <a:pt x="1351" y="1014"/>
                    <a:pt x="1399" y="917"/>
                  </a:cubicBezTo>
                  <a:cubicBezTo>
                    <a:pt x="1399" y="772"/>
                    <a:pt x="1399" y="676"/>
                    <a:pt x="1399" y="531"/>
                  </a:cubicBezTo>
                  <a:cubicBezTo>
                    <a:pt x="1351" y="483"/>
                    <a:pt x="1351" y="387"/>
                    <a:pt x="1303" y="338"/>
                  </a:cubicBezTo>
                  <a:cubicBezTo>
                    <a:pt x="1303" y="290"/>
                    <a:pt x="1254" y="242"/>
                    <a:pt x="1206" y="194"/>
                  </a:cubicBezTo>
                  <a:cubicBezTo>
                    <a:pt x="1110" y="97"/>
                    <a:pt x="1013" y="49"/>
                    <a:pt x="869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63;p73"/>
            <p:cNvSpPr/>
            <p:nvPr/>
          </p:nvSpPr>
          <p:spPr>
            <a:xfrm>
              <a:off x="6034916" y="4256399"/>
              <a:ext cx="17657" cy="18271"/>
            </a:xfrm>
            <a:custGeom>
              <a:avLst/>
              <a:gdLst/>
              <a:ahLst/>
              <a:cxnLst/>
              <a:rect l="l" t="t" r="r" b="b"/>
              <a:pathLst>
                <a:path w="1352" h="1399" extrusionOk="0">
                  <a:moveTo>
                    <a:pt x="531" y="0"/>
                  </a:moveTo>
                  <a:cubicBezTo>
                    <a:pt x="435" y="0"/>
                    <a:pt x="338" y="48"/>
                    <a:pt x="290" y="97"/>
                  </a:cubicBezTo>
                  <a:cubicBezTo>
                    <a:pt x="290" y="97"/>
                    <a:pt x="242" y="145"/>
                    <a:pt x="242" y="193"/>
                  </a:cubicBezTo>
                  <a:lnTo>
                    <a:pt x="194" y="193"/>
                  </a:lnTo>
                  <a:cubicBezTo>
                    <a:pt x="97" y="290"/>
                    <a:pt x="49" y="386"/>
                    <a:pt x="1" y="531"/>
                  </a:cubicBezTo>
                  <a:lnTo>
                    <a:pt x="1" y="675"/>
                  </a:lnTo>
                  <a:cubicBezTo>
                    <a:pt x="1" y="772"/>
                    <a:pt x="1" y="868"/>
                    <a:pt x="49" y="965"/>
                  </a:cubicBezTo>
                  <a:cubicBezTo>
                    <a:pt x="49" y="1013"/>
                    <a:pt x="49" y="1061"/>
                    <a:pt x="97" y="1109"/>
                  </a:cubicBezTo>
                  <a:cubicBezTo>
                    <a:pt x="145" y="1206"/>
                    <a:pt x="242" y="1254"/>
                    <a:pt x="290" y="1302"/>
                  </a:cubicBezTo>
                  <a:lnTo>
                    <a:pt x="483" y="1399"/>
                  </a:lnTo>
                  <a:lnTo>
                    <a:pt x="724" y="1399"/>
                  </a:lnTo>
                  <a:cubicBezTo>
                    <a:pt x="821" y="1399"/>
                    <a:pt x="917" y="1351"/>
                    <a:pt x="1014" y="1302"/>
                  </a:cubicBezTo>
                  <a:cubicBezTo>
                    <a:pt x="1110" y="1254"/>
                    <a:pt x="1206" y="1158"/>
                    <a:pt x="1255" y="1061"/>
                  </a:cubicBezTo>
                  <a:lnTo>
                    <a:pt x="1303" y="868"/>
                  </a:lnTo>
                  <a:lnTo>
                    <a:pt x="1303" y="724"/>
                  </a:lnTo>
                  <a:cubicBezTo>
                    <a:pt x="1351" y="627"/>
                    <a:pt x="1351" y="579"/>
                    <a:pt x="1303" y="531"/>
                  </a:cubicBezTo>
                  <a:cubicBezTo>
                    <a:pt x="1303" y="482"/>
                    <a:pt x="1303" y="386"/>
                    <a:pt x="1255" y="338"/>
                  </a:cubicBezTo>
                  <a:lnTo>
                    <a:pt x="1206" y="290"/>
                  </a:lnTo>
                  <a:lnTo>
                    <a:pt x="1158" y="193"/>
                  </a:lnTo>
                  <a:cubicBezTo>
                    <a:pt x="1110" y="145"/>
                    <a:pt x="1062" y="145"/>
                    <a:pt x="1014" y="97"/>
                  </a:cubicBezTo>
                  <a:cubicBezTo>
                    <a:pt x="917" y="48"/>
                    <a:pt x="821" y="0"/>
                    <a:pt x="67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64;p73"/>
            <p:cNvSpPr/>
            <p:nvPr/>
          </p:nvSpPr>
          <p:spPr>
            <a:xfrm>
              <a:off x="6027994" y="4283003"/>
              <a:ext cx="15750" cy="14980"/>
            </a:xfrm>
            <a:custGeom>
              <a:avLst/>
              <a:gdLst/>
              <a:ahLst/>
              <a:cxnLst/>
              <a:rect l="l" t="t" r="r" b="b"/>
              <a:pathLst>
                <a:path w="1206" h="1147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338" y="85"/>
                    <a:pt x="241" y="133"/>
                  </a:cubicBezTo>
                  <a:cubicBezTo>
                    <a:pt x="193" y="182"/>
                    <a:pt x="145" y="230"/>
                    <a:pt x="97" y="278"/>
                  </a:cubicBezTo>
                  <a:cubicBezTo>
                    <a:pt x="49" y="375"/>
                    <a:pt x="0" y="471"/>
                    <a:pt x="0" y="568"/>
                  </a:cubicBezTo>
                  <a:lnTo>
                    <a:pt x="0" y="760"/>
                  </a:lnTo>
                  <a:cubicBezTo>
                    <a:pt x="49" y="857"/>
                    <a:pt x="97" y="905"/>
                    <a:pt x="193" y="1002"/>
                  </a:cubicBezTo>
                  <a:cubicBezTo>
                    <a:pt x="241" y="1050"/>
                    <a:pt x="338" y="1098"/>
                    <a:pt x="386" y="1098"/>
                  </a:cubicBezTo>
                  <a:cubicBezTo>
                    <a:pt x="434" y="1146"/>
                    <a:pt x="531" y="1146"/>
                    <a:pt x="627" y="1146"/>
                  </a:cubicBezTo>
                  <a:lnTo>
                    <a:pt x="772" y="1146"/>
                  </a:lnTo>
                  <a:cubicBezTo>
                    <a:pt x="868" y="1146"/>
                    <a:pt x="965" y="1098"/>
                    <a:pt x="1061" y="1002"/>
                  </a:cubicBezTo>
                  <a:cubicBezTo>
                    <a:pt x="1110" y="953"/>
                    <a:pt x="1158" y="857"/>
                    <a:pt x="1206" y="760"/>
                  </a:cubicBezTo>
                  <a:cubicBezTo>
                    <a:pt x="1206" y="664"/>
                    <a:pt x="1206" y="568"/>
                    <a:pt x="1206" y="471"/>
                  </a:cubicBezTo>
                  <a:cubicBezTo>
                    <a:pt x="1158" y="423"/>
                    <a:pt x="1158" y="375"/>
                    <a:pt x="1110" y="326"/>
                  </a:cubicBezTo>
                  <a:cubicBezTo>
                    <a:pt x="1061" y="230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5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65;p73"/>
            <p:cNvSpPr/>
            <p:nvPr/>
          </p:nvSpPr>
          <p:spPr>
            <a:xfrm>
              <a:off x="6031768" y="4304264"/>
              <a:ext cx="15763" cy="13870"/>
            </a:xfrm>
            <a:custGeom>
              <a:avLst/>
              <a:gdLst/>
              <a:ahLst/>
              <a:cxnLst/>
              <a:rect l="l" t="t" r="r" b="b"/>
              <a:pathLst>
                <a:path w="1207" h="1062" extrusionOk="0">
                  <a:moveTo>
                    <a:pt x="338" y="1"/>
                  </a:moveTo>
                  <a:cubicBezTo>
                    <a:pt x="290" y="1"/>
                    <a:pt x="242" y="49"/>
                    <a:pt x="194" y="97"/>
                  </a:cubicBezTo>
                  <a:lnTo>
                    <a:pt x="145" y="145"/>
                  </a:lnTo>
                  <a:lnTo>
                    <a:pt x="49" y="242"/>
                  </a:lnTo>
                  <a:lnTo>
                    <a:pt x="1" y="338"/>
                  </a:lnTo>
                  <a:cubicBezTo>
                    <a:pt x="1" y="386"/>
                    <a:pt x="1" y="435"/>
                    <a:pt x="1" y="483"/>
                  </a:cubicBezTo>
                  <a:lnTo>
                    <a:pt x="1" y="627"/>
                  </a:lnTo>
                  <a:lnTo>
                    <a:pt x="1" y="820"/>
                  </a:lnTo>
                  <a:lnTo>
                    <a:pt x="97" y="917"/>
                  </a:lnTo>
                  <a:lnTo>
                    <a:pt x="145" y="965"/>
                  </a:lnTo>
                  <a:lnTo>
                    <a:pt x="242" y="1013"/>
                  </a:lnTo>
                  <a:lnTo>
                    <a:pt x="242" y="1062"/>
                  </a:lnTo>
                  <a:lnTo>
                    <a:pt x="869" y="1062"/>
                  </a:lnTo>
                  <a:cubicBezTo>
                    <a:pt x="965" y="1013"/>
                    <a:pt x="1013" y="965"/>
                    <a:pt x="1062" y="917"/>
                  </a:cubicBezTo>
                  <a:lnTo>
                    <a:pt x="1158" y="820"/>
                  </a:lnTo>
                  <a:lnTo>
                    <a:pt x="1206" y="724"/>
                  </a:lnTo>
                  <a:cubicBezTo>
                    <a:pt x="1206" y="627"/>
                    <a:pt x="1206" y="579"/>
                    <a:pt x="1206" y="483"/>
                  </a:cubicBezTo>
                  <a:cubicBezTo>
                    <a:pt x="1206" y="435"/>
                    <a:pt x="1206" y="435"/>
                    <a:pt x="1206" y="386"/>
                  </a:cubicBezTo>
                  <a:cubicBezTo>
                    <a:pt x="1158" y="290"/>
                    <a:pt x="1110" y="242"/>
                    <a:pt x="1062" y="193"/>
                  </a:cubicBezTo>
                  <a:lnTo>
                    <a:pt x="965" y="97"/>
                  </a:lnTo>
                  <a:lnTo>
                    <a:pt x="869" y="4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66;p73"/>
            <p:cNvSpPr/>
            <p:nvPr/>
          </p:nvSpPr>
          <p:spPr>
            <a:xfrm>
              <a:off x="5985797" y="4293333"/>
              <a:ext cx="17017" cy="19133"/>
            </a:xfrm>
            <a:custGeom>
              <a:avLst/>
              <a:gdLst/>
              <a:ahLst/>
              <a:cxnLst/>
              <a:rect l="l" t="t" r="r" b="b"/>
              <a:pathLst>
                <a:path w="1303" h="1465" extrusionOk="0">
                  <a:moveTo>
                    <a:pt x="650" y="0"/>
                  </a:moveTo>
                  <a:cubicBezTo>
                    <a:pt x="470" y="0"/>
                    <a:pt x="303" y="63"/>
                    <a:pt x="193" y="211"/>
                  </a:cubicBezTo>
                  <a:cubicBezTo>
                    <a:pt x="96" y="259"/>
                    <a:pt x="48" y="355"/>
                    <a:pt x="0" y="500"/>
                  </a:cubicBezTo>
                  <a:cubicBezTo>
                    <a:pt x="0" y="596"/>
                    <a:pt x="0" y="693"/>
                    <a:pt x="0" y="789"/>
                  </a:cubicBezTo>
                  <a:cubicBezTo>
                    <a:pt x="0" y="886"/>
                    <a:pt x="48" y="982"/>
                    <a:pt x="48" y="1030"/>
                  </a:cubicBezTo>
                  <a:lnTo>
                    <a:pt x="48" y="1079"/>
                  </a:lnTo>
                  <a:cubicBezTo>
                    <a:pt x="96" y="1223"/>
                    <a:pt x="241" y="1368"/>
                    <a:pt x="434" y="1464"/>
                  </a:cubicBezTo>
                  <a:lnTo>
                    <a:pt x="675" y="1464"/>
                  </a:lnTo>
                  <a:cubicBezTo>
                    <a:pt x="772" y="1416"/>
                    <a:pt x="868" y="1368"/>
                    <a:pt x="916" y="1320"/>
                  </a:cubicBezTo>
                  <a:lnTo>
                    <a:pt x="1109" y="1127"/>
                  </a:lnTo>
                  <a:cubicBezTo>
                    <a:pt x="1158" y="1030"/>
                    <a:pt x="1254" y="934"/>
                    <a:pt x="1254" y="838"/>
                  </a:cubicBezTo>
                  <a:cubicBezTo>
                    <a:pt x="1302" y="741"/>
                    <a:pt x="1302" y="596"/>
                    <a:pt x="1254" y="500"/>
                  </a:cubicBezTo>
                  <a:cubicBezTo>
                    <a:pt x="1206" y="259"/>
                    <a:pt x="1061" y="114"/>
                    <a:pt x="820" y="18"/>
                  </a:cubicBezTo>
                  <a:cubicBezTo>
                    <a:pt x="763" y="6"/>
                    <a:pt x="706" y="0"/>
                    <a:pt x="65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67;p73"/>
            <p:cNvSpPr/>
            <p:nvPr/>
          </p:nvSpPr>
          <p:spPr>
            <a:xfrm>
              <a:off x="6351112" y="4195932"/>
              <a:ext cx="21418" cy="22685"/>
            </a:xfrm>
            <a:custGeom>
              <a:avLst/>
              <a:gdLst/>
              <a:ahLst/>
              <a:cxnLst/>
              <a:rect l="l" t="t" r="r" b="b"/>
              <a:pathLst>
                <a:path w="1640" h="1737" extrusionOk="0">
                  <a:moveTo>
                    <a:pt x="724" y="0"/>
                  </a:moveTo>
                  <a:lnTo>
                    <a:pt x="482" y="97"/>
                  </a:lnTo>
                  <a:cubicBezTo>
                    <a:pt x="482" y="97"/>
                    <a:pt x="434" y="145"/>
                    <a:pt x="386" y="193"/>
                  </a:cubicBezTo>
                  <a:cubicBezTo>
                    <a:pt x="386" y="193"/>
                    <a:pt x="338" y="193"/>
                    <a:pt x="289" y="241"/>
                  </a:cubicBezTo>
                  <a:cubicBezTo>
                    <a:pt x="241" y="290"/>
                    <a:pt x="241" y="338"/>
                    <a:pt x="193" y="338"/>
                  </a:cubicBezTo>
                  <a:cubicBezTo>
                    <a:pt x="145" y="434"/>
                    <a:pt x="97" y="531"/>
                    <a:pt x="48" y="627"/>
                  </a:cubicBezTo>
                  <a:cubicBezTo>
                    <a:pt x="48" y="724"/>
                    <a:pt x="48" y="772"/>
                    <a:pt x="48" y="868"/>
                  </a:cubicBezTo>
                  <a:cubicBezTo>
                    <a:pt x="0" y="965"/>
                    <a:pt x="0" y="1061"/>
                    <a:pt x="48" y="1158"/>
                  </a:cubicBezTo>
                  <a:cubicBezTo>
                    <a:pt x="97" y="1302"/>
                    <a:pt x="193" y="1399"/>
                    <a:pt x="338" y="1495"/>
                  </a:cubicBezTo>
                  <a:cubicBezTo>
                    <a:pt x="434" y="1544"/>
                    <a:pt x="482" y="1592"/>
                    <a:pt x="579" y="1640"/>
                  </a:cubicBezTo>
                  <a:cubicBezTo>
                    <a:pt x="675" y="1688"/>
                    <a:pt x="772" y="1737"/>
                    <a:pt x="868" y="1737"/>
                  </a:cubicBezTo>
                  <a:lnTo>
                    <a:pt x="1013" y="1737"/>
                  </a:lnTo>
                  <a:cubicBezTo>
                    <a:pt x="1109" y="1688"/>
                    <a:pt x="1158" y="1688"/>
                    <a:pt x="1254" y="1592"/>
                  </a:cubicBezTo>
                  <a:cubicBezTo>
                    <a:pt x="1350" y="1592"/>
                    <a:pt x="1399" y="1544"/>
                    <a:pt x="1399" y="1495"/>
                  </a:cubicBezTo>
                  <a:cubicBezTo>
                    <a:pt x="1447" y="1447"/>
                    <a:pt x="1495" y="1351"/>
                    <a:pt x="1495" y="1302"/>
                  </a:cubicBezTo>
                  <a:lnTo>
                    <a:pt x="1495" y="1254"/>
                  </a:lnTo>
                  <a:cubicBezTo>
                    <a:pt x="1543" y="1206"/>
                    <a:pt x="1592" y="1110"/>
                    <a:pt x="1640" y="1061"/>
                  </a:cubicBezTo>
                  <a:cubicBezTo>
                    <a:pt x="1640" y="1013"/>
                    <a:pt x="1640" y="1013"/>
                    <a:pt x="1640" y="965"/>
                  </a:cubicBezTo>
                  <a:lnTo>
                    <a:pt x="1640" y="772"/>
                  </a:lnTo>
                  <a:cubicBezTo>
                    <a:pt x="1640" y="676"/>
                    <a:pt x="1640" y="579"/>
                    <a:pt x="1592" y="483"/>
                  </a:cubicBezTo>
                  <a:lnTo>
                    <a:pt x="1543" y="386"/>
                  </a:lnTo>
                  <a:cubicBezTo>
                    <a:pt x="1495" y="290"/>
                    <a:pt x="1447" y="241"/>
                    <a:pt x="1350" y="193"/>
                  </a:cubicBezTo>
                  <a:cubicBezTo>
                    <a:pt x="1302" y="145"/>
                    <a:pt x="1254" y="97"/>
                    <a:pt x="1206" y="97"/>
                  </a:cubicBezTo>
                  <a:cubicBezTo>
                    <a:pt x="1109" y="49"/>
                    <a:pt x="1013" y="0"/>
                    <a:pt x="91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68;p73"/>
            <p:cNvSpPr/>
            <p:nvPr/>
          </p:nvSpPr>
          <p:spPr>
            <a:xfrm>
              <a:off x="6373157" y="4200973"/>
              <a:ext cx="640" cy="1894"/>
            </a:xfrm>
            <a:custGeom>
              <a:avLst/>
              <a:gdLst/>
              <a:ahLst/>
              <a:cxnLst/>
              <a:rect l="l" t="t" r="r" b="b"/>
              <a:pathLst>
                <a:path w="49" h="145" extrusionOk="0">
                  <a:moveTo>
                    <a:pt x="0" y="0"/>
                  </a:moveTo>
                  <a:cubicBezTo>
                    <a:pt x="0" y="48"/>
                    <a:pt x="0" y="97"/>
                    <a:pt x="0" y="97"/>
                  </a:cubicBezTo>
                  <a:lnTo>
                    <a:pt x="48" y="145"/>
                  </a:lnTo>
                  <a:cubicBezTo>
                    <a:pt x="0" y="97"/>
                    <a:pt x="0" y="48"/>
                    <a:pt x="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69;p73"/>
            <p:cNvSpPr/>
            <p:nvPr/>
          </p:nvSpPr>
          <p:spPr>
            <a:xfrm>
              <a:off x="6373784" y="4218604"/>
              <a:ext cx="21431" cy="19538"/>
            </a:xfrm>
            <a:custGeom>
              <a:avLst/>
              <a:gdLst/>
              <a:ahLst/>
              <a:cxnLst/>
              <a:rect l="l" t="t" r="r" b="b"/>
              <a:pathLst>
                <a:path w="1641" h="1496" extrusionOk="0">
                  <a:moveTo>
                    <a:pt x="1447" y="193"/>
                  </a:moveTo>
                  <a:cubicBezTo>
                    <a:pt x="1447" y="201"/>
                    <a:pt x="1447" y="208"/>
                    <a:pt x="1447" y="214"/>
                  </a:cubicBezTo>
                  <a:lnTo>
                    <a:pt x="1447" y="214"/>
                  </a:lnTo>
                  <a:cubicBezTo>
                    <a:pt x="1466" y="238"/>
                    <a:pt x="1483" y="264"/>
                    <a:pt x="1495" y="290"/>
                  </a:cubicBezTo>
                  <a:lnTo>
                    <a:pt x="1447" y="193"/>
                  </a:lnTo>
                  <a:close/>
                  <a:moveTo>
                    <a:pt x="627" y="1"/>
                  </a:moveTo>
                  <a:lnTo>
                    <a:pt x="386" y="49"/>
                  </a:lnTo>
                  <a:lnTo>
                    <a:pt x="338" y="145"/>
                  </a:lnTo>
                  <a:cubicBezTo>
                    <a:pt x="241" y="193"/>
                    <a:pt x="193" y="242"/>
                    <a:pt x="145" y="338"/>
                  </a:cubicBezTo>
                  <a:cubicBezTo>
                    <a:pt x="49" y="435"/>
                    <a:pt x="49" y="579"/>
                    <a:pt x="49" y="676"/>
                  </a:cubicBezTo>
                  <a:cubicBezTo>
                    <a:pt x="0" y="772"/>
                    <a:pt x="49" y="869"/>
                    <a:pt x="97" y="965"/>
                  </a:cubicBezTo>
                  <a:cubicBezTo>
                    <a:pt x="97" y="1062"/>
                    <a:pt x="145" y="1110"/>
                    <a:pt x="193" y="1158"/>
                  </a:cubicBezTo>
                  <a:cubicBezTo>
                    <a:pt x="290" y="1254"/>
                    <a:pt x="386" y="1303"/>
                    <a:pt x="483" y="1351"/>
                  </a:cubicBezTo>
                  <a:cubicBezTo>
                    <a:pt x="483" y="1351"/>
                    <a:pt x="531" y="1351"/>
                    <a:pt x="531" y="1399"/>
                  </a:cubicBezTo>
                  <a:cubicBezTo>
                    <a:pt x="627" y="1447"/>
                    <a:pt x="772" y="1447"/>
                    <a:pt x="868" y="1496"/>
                  </a:cubicBezTo>
                  <a:lnTo>
                    <a:pt x="1061" y="1496"/>
                  </a:lnTo>
                  <a:cubicBezTo>
                    <a:pt x="1110" y="1447"/>
                    <a:pt x="1110" y="1447"/>
                    <a:pt x="1158" y="1447"/>
                  </a:cubicBezTo>
                  <a:cubicBezTo>
                    <a:pt x="1254" y="1399"/>
                    <a:pt x="1351" y="1351"/>
                    <a:pt x="1399" y="1303"/>
                  </a:cubicBezTo>
                  <a:cubicBezTo>
                    <a:pt x="1447" y="1254"/>
                    <a:pt x="1495" y="1158"/>
                    <a:pt x="1544" y="1110"/>
                  </a:cubicBezTo>
                  <a:cubicBezTo>
                    <a:pt x="1592" y="1062"/>
                    <a:pt x="1592" y="1013"/>
                    <a:pt x="1640" y="917"/>
                  </a:cubicBezTo>
                  <a:lnTo>
                    <a:pt x="1640" y="724"/>
                  </a:lnTo>
                  <a:cubicBezTo>
                    <a:pt x="1640" y="676"/>
                    <a:pt x="1640" y="628"/>
                    <a:pt x="1640" y="531"/>
                  </a:cubicBezTo>
                  <a:lnTo>
                    <a:pt x="1544" y="386"/>
                  </a:lnTo>
                  <a:lnTo>
                    <a:pt x="1495" y="290"/>
                  </a:lnTo>
                  <a:cubicBezTo>
                    <a:pt x="1455" y="250"/>
                    <a:pt x="1448" y="243"/>
                    <a:pt x="1447" y="214"/>
                  </a:cubicBezTo>
                  <a:lnTo>
                    <a:pt x="1447" y="214"/>
                  </a:lnTo>
                  <a:cubicBezTo>
                    <a:pt x="1396" y="145"/>
                    <a:pt x="1325" y="84"/>
                    <a:pt x="1254" y="49"/>
                  </a:cubicBezTo>
                  <a:lnTo>
                    <a:pt x="1061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70;p73"/>
            <p:cNvSpPr/>
            <p:nvPr/>
          </p:nvSpPr>
          <p:spPr>
            <a:xfrm>
              <a:off x="6346697" y="4231363"/>
              <a:ext cx="14497" cy="14967"/>
            </a:xfrm>
            <a:custGeom>
              <a:avLst/>
              <a:gdLst/>
              <a:ahLst/>
              <a:cxnLst/>
              <a:rect l="l" t="t" r="r" b="b"/>
              <a:pathLst>
                <a:path w="1110" h="1146" extrusionOk="0">
                  <a:moveTo>
                    <a:pt x="537" y="0"/>
                  </a:moveTo>
                  <a:cubicBezTo>
                    <a:pt x="495" y="0"/>
                    <a:pt x="459" y="12"/>
                    <a:pt x="435" y="36"/>
                  </a:cubicBezTo>
                  <a:lnTo>
                    <a:pt x="290" y="85"/>
                  </a:lnTo>
                  <a:cubicBezTo>
                    <a:pt x="242" y="133"/>
                    <a:pt x="193" y="181"/>
                    <a:pt x="145" y="229"/>
                  </a:cubicBezTo>
                  <a:cubicBezTo>
                    <a:pt x="97" y="277"/>
                    <a:pt x="49" y="326"/>
                    <a:pt x="49" y="374"/>
                  </a:cubicBezTo>
                  <a:lnTo>
                    <a:pt x="49" y="519"/>
                  </a:lnTo>
                  <a:cubicBezTo>
                    <a:pt x="1" y="567"/>
                    <a:pt x="1" y="663"/>
                    <a:pt x="49" y="712"/>
                  </a:cubicBezTo>
                  <a:lnTo>
                    <a:pt x="97" y="856"/>
                  </a:lnTo>
                  <a:lnTo>
                    <a:pt x="193" y="1001"/>
                  </a:lnTo>
                  <a:lnTo>
                    <a:pt x="338" y="1049"/>
                  </a:lnTo>
                  <a:lnTo>
                    <a:pt x="435" y="1146"/>
                  </a:lnTo>
                  <a:lnTo>
                    <a:pt x="579" y="1146"/>
                  </a:lnTo>
                  <a:cubicBezTo>
                    <a:pt x="772" y="1146"/>
                    <a:pt x="965" y="1049"/>
                    <a:pt x="1062" y="856"/>
                  </a:cubicBezTo>
                  <a:cubicBezTo>
                    <a:pt x="1062" y="856"/>
                    <a:pt x="1062" y="808"/>
                    <a:pt x="1062" y="808"/>
                  </a:cubicBezTo>
                  <a:cubicBezTo>
                    <a:pt x="1110" y="760"/>
                    <a:pt x="1110" y="712"/>
                    <a:pt x="1110" y="663"/>
                  </a:cubicBezTo>
                  <a:cubicBezTo>
                    <a:pt x="1110" y="615"/>
                    <a:pt x="1110" y="567"/>
                    <a:pt x="1110" y="519"/>
                  </a:cubicBezTo>
                  <a:cubicBezTo>
                    <a:pt x="1110" y="470"/>
                    <a:pt x="1110" y="422"/>
                    <a:pt x="1062" y="374"/>
                  </a:cubicBezTo>
                  <a:cubicBezTo>
                    <a:pt x="1062" y="326"/>
                    <a:pt x="1062" y="277"/>
                    <a:pt x="1013" y="277"/>
                  </a:cubicBezTo>
                  <a:cubicBezTo>
                    <a:pt x="965" y="229"/>
                    <a:pt x="965" y="181"/>
                    <a:pt x="917" y="133"/>
                  </a:cubicBezTo>
                  <a:cubicBezTo>
                    <a:pt x="869" y="133"/>
                    <a:pt x="820" y="85"/>
                    <a:pt x="772" y="85"/>
                  </a:cubicBezTo>
                  <a:lnTo>
                    <a:pt x="676" y="36"/>
                  </a:lnTo>
                  <a:cubicBezTo>
                    <a:pt x="627" y="12"/>
                    <a:pt x="579" y="0"/>
                    <a:pt x="53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1;p73"/>
            <p:cNvSpPr/>
            <p:nvPr/>
          </p:nvSpPr>
          <p:spPr>
            <a:xfrm>
              <a:off x="6332841" y="4204408"/>
              <a:ext cx="12616" cy="17827"/>
            </a:xfrm>
            <a:custGeom>
              <a:avLst/>
              <a:gdLst/>
              <a:ahLst/>
              <a:cxnLst/>
              <a:rect l="l" t="t" r="r" b="b"/>
              <a:pathLst>
                <a:path w="966" h="1365" extrusionOk="0">
                  <a:moveTo>
                    <a:pt x="302" y="1"/>
                  </a:moveTo>
                  <a:cubicBezTo>
                    <a:pt x="266" y="1"/>
                    <a:pt x="229" y="9"/>
                    <a:pt x="193" y="27"/>
                  </a:cubicBezTo>
                  <a:cubicBezTo>
                    <a:pt x="49" y="123"/>
                    <a:pt x="1" y="316"/>
                    <a:pt x="145" y="461"/>
                  </a:cubicBezTo>
                  <a:cubicBezTo>
                    <a:pt x="97" y="461"/>
                    <a:pt x="97" y="509"/>
                    <a:pt x="97" y="509"/>
                  </a:cubicBezTo>
                  <a:cubicBezTo>
                    <a:pt x="49" y="557"/>
                    <a:pt x="1" y="605"/>
                    <a:pt x="1" y="702"/>
                  </a:cubicBezTo>
                  <a:lnTo>
                    <a:pt x="1" y="798"/>
                  </a:lnTo>
                  <a:cubicBezTo>
                    <a:pt x="1" y="846"/>
                    <a:pt x="1" y="943"/>
                    <a:pt x="1" y="991"/>
                  </a:cubicBezTo>
                  <a:cubicBezTo>
                    <a:pt x="1" y="1088"/>
                    <a:pt x="49" y="1136"/>
                    <a:pt x="97" y="1232"/>
                  </a:cubicBezTo>
                  <a:cubicBezTo>
                    <a:pt x="145" y="1280"/>
                    <a:pt x="242" y="1329"/>
                    <a:pt x="290" y="1329"/>
                  </a:cubicBezTo>
                  <a:cubicBezTo>
                    <a:pt x="338" y="1353"/>
                    <a:pt x="386" y="1365"/>
                    <a:pt x="429" y="1365"/>
                  </a:cubicBezTo>
                  <a:cubicBezTo>
                    <a:pt x="471" y="1365"/>
                    <a:pt x="507" y="1353"/>
                    <a:pt x="531" y="1329"/>
                  </a:cubicBezTo>
                  <a:cubicBezTo>
                    <a:pt x="627" y="1329"/>
                    <a:pt x="724" y="1280"/>
                    <a:pt x="772" y="1232"/>
                  </a:cubicBezTo>
                  <a:cubicBezTo>
                    <a:pt x="820" y="1184"/>
                    <a:pt x="869" y="1136"/>
                    <a:pt x="869" y="1088"/>
                  </a:cubicBezTo>
                  <a:cubicBezTo>
                    <a:pt x="917" y="1039"/>
                    <a:pt x="917" y="943"/>
                    <a:pt x="965" y="895"/>
                  </a:cubicBezTo>
                  <a:cubicBezTo>
                    <a:pt x="965" y="846"/>
                    <a:pt x="965" y="798"/>
                    <a:pt x="965" y="750"/>
                  </a:cubicBezTo>
                  <a:cubicBezTo>
                    <a:pt x="917" y="702"/>
                    <a:pt x="917" y="653"/>
                    <a:pt x="869" y="557"/>
                  </a:cubicBezTo>
                  <a:lnTo>
                    <a:pt x="820" y="461"/>
                  </a:lnTo>
                  <a:cubicBezTo>
                    <a:pt x="724" y="412"/>
                    <a:pt x="676" y="364"/>
                    <a:pt x="579" y="316"/>
                  </a:cubicBezTo>
                  <a:cubicBezTo>
                    <a:pt x="619" y="158"/>
                    <a:pt x="465" y="1"/>
                    <a:pt x="302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72;p73"/>
            <p:cNvSpPr/>
            <p:nvPr/>
          </p:nvSpPr>
          <p:spPr>
            <a:xfrm>
              <a:off x="6332214" y="4248838"/>
              <a:ext cx="17644" cy="16390"/>
            </a:xfrm>
            <a:custGeom>
              <a:avLst/>
              <a:gdLst/>
              <a:ahLst/>
              <a:cxnLst/>
              <a:rect l="l" t="t" r="r" b="b"/>
              <a:pathLst>
                <a:path w="1351" h="1255" extrusionOk="0">
                  <a:moveTo>
                    <a:pt x="627" y="0"/>
                  </a:moveTo>
                  <a:lnTo>
                    <a:pt x="483" y="49"/>
                  </a:lnTo>
                  <a:cubicBezTo>
                    <a:pt x="338" y="49"/>
                    <a:pt x="241" y="145"/>
                    <a:pt x="193" y="193"/>
                  </a:cubicBezTo>
                  <a:cubicBezTo>
                    <a:pt x="97" y="290"/>
                    <a:pt x="49" y="386"/>
                    <a:pt x="0" y="483"/>
                  </a:cubicBezTo>
                  <a:cubicBezTo>
                    <a:pt x="0" y="531"/>
                    <a:pt x="0" y="627"/>
                    <a:pt x="0" y="724"/>
                  </a:cubicBezTo>
                  <a:cubicBezTo>
                    <a:pt x="0" y="772"/>
                    <a:pt x="0" y="869"/>
                    <a:pt x="49" y="965"/>
                  </a:cubicBezTo>
                  <a:cubicBezTo>
                    <a:pt x="97" y="1061"/>
                    <a:pt x="193" y="1110"/>
                    <a:pt x="290" y="1206"/>
                  </a:cubicBezTo>
                  <a:lnTo>
                    <a:pt x="434" y="1254"/>
                  </a:lnTo>
                  <a:lnTo>
                    <a:pt x="724" y="1254"/>
                  </a:lnTo>
                  <a:cubicBezTo>
                    <a:pt x="820" y="1206"/>
                    <a:pt x="917" y="1158"/>
                    <a:pt x="1013" y="1110"/>
                  </a:cubicBezTo>
                  <a:lnTo>
                    <a:pt x="1158" y="965"/>
                  </a:lnTo>
                  <a:cubicBezTo>
                    <a:pt x="1206" y="917"/>
                    <a:pt x="1254" y="869"/>
                    <a:pt x="1254" y="772"/>
                  </a:cubicBezTo>
                  <a:cubicBezTo>
                    <a:pt x="1302" y="724"/>
                    <a:pt x="1351" y="627"/>
                    <a:pt x="1351" y="579"/>
                  </a:cubicBezTo>
                  <a:lnTo>
                    <a:pt x="1351" y="435"/>
                  </a:lnTo>
                  <a:lnTo>
                    <a:pt x="1254" y="290"/>
                  </a:lnTo>
                  <a:cubicBezTo>
                    <a:pt x="1254" y="193"/>
                    <a:pt x="1206" y="145"/>
                    <a:pt x="1110" y="97"/>
                  </a:cubicBezTo>
                  <a:cubicBezTo>
                    <a:pt x="1110" y="97"/>
                    <a:pt x="1061" y="49"/>
                    <a:pt x="1013" y="49"/>
                  </a:cubicBezTo>
                  <a:cubicBezTo>
                    <a:pt x="965" y="0"/>
                    <a:pt x="868" y="0"/>
                    <a:pt x="82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73;p73"/>
            <p:cNvSpPr/>
            <p:nvPr/>
          </p:nvSpPr>
          <p:spPr>
            <a:xfrm>
              <a:off x="6313316" y="4221281"/>
              <a:ext cx="15763" cy="1434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290" y="85"/>
                    <a:pt x="242" y="181"/>
                  </a:cubicBezTo>
                  <a:lnTo>
                    <a:pt x="145" y="230"/>
                  </a:lnTo>
                  <a:cubicBezTo>
                    <a:pt x="97" y="278"/>
                    <a:pt x="49" y="374"/>
                    <a:pt x="0" y="519"/>
                  </a:cubicBezTo>
                  <a:cubicBezTo>
                    <a:pt x="0" y="615"/>
                    <a:pt x="0" y="712"/>
                    <a:pt x="0" y="760"/>
                  </a:cubicBezTo>
                  <a:lnTo>
                    <a:pt x="49" y="905"/>
                  </a:lnTo>
                  <a:cubicBezTo>
                    <a:pt x="97" y="953"/>
                    <a:pt x="145" y="1001"/>
                    <a:pt x="193" y="1001"/>
                  </a:cubicBezTo>
                  <a:cubicBezTo>
                    <a:pt x="242" y="1049"/>
                    <a:pt x="290" y="1098"/>
                    <a:pt x="338" y="1098"/>
                  </a:cubicBezTo>
                  <a:lnTo>
                    <a:pt x="772" y="1098"/>
                  </a:lnTo>
                  <a:cubicBezTo>
                    <a:pt x="965" y="1049"/>
                    <a:pt x="1110" y="905"/>
                    <a:pt x="1158" y="712"/>
                  </a:cubicBezTo>
                  <a:cubicBezTo>
                    <a:pt x="1206" y="664"/>
                    <a:pt x="1206" y="567"/>
                    <a:pt x="1158" y="471"/>
                  </a:cubicBezTo>
                  <a:cubicBezTo>
                    <a:pt x="1158" y="423"/>
                    <a:pt x="1158" y="326"/>
                    <a:pt x="1110" y="278"/>
                  </a:cubicBezTo>
                  <a:cubicBezTo>
                    <a:pt x="1061" y="181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6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4;p73"/>
            <p:cNvSpPr/>
            <p:nvPr/>
          </p:nvSpPr>
          <p:spPr>
            <a:xfrm>
              <a:off x="6286229" y="4234511"/>
              <a:ext cx="17657" cy="17331"/>
            </a:xfrm>
            <a:custGeom>
              <a:avLst/>
              <a:gdLst/>
              <a:ahLst/>
              <a:cxnLst/>
              <a:rect l="l" t="t" r="r" b="b"/>
              <a:pathLst>
                <a:path w="1352" h="1327" extrusionOk="0">
                  <a:moveTo>
                    <a:pt x="700" y="0"/>
                  </a:moveTo>
                  <a:cubicBezTo>
                    <a:pt x="640" y="0"/>
                    <a:pt x="579" y="12"/>
                    <a:pt x="531" y="36"/>
                  </a:cubicBezTo>
                  <a:cubicBezTo>
                    <a:pt x="386" y="36"/>
                    <a:pt x="290" y="133"/>
                    <a:pt x="194" y="181"/>
                  </a:cubicBezTo>
                  <a:cubicBezTo>
                    <a:pt x="145" y="278"/>
                    <a:pt x="49" y="374"/>
                    <a:pt x="49" y="471"/>
                  </a:cubicBezTo>
                  <a:cubicBezTo>
                    <a:pt x="1" y="615"/>
                    <a:pt x="1" y="712"/>
                    <a:pt x="49" y="808"/>
                  </a:cubicBezTo>
                  <a:lnTo>
                    <a:pt x="49" y="905"/>
                  </a:lnTo>
                  <a:cubicBezTo>
                    <a:pt x="49" y="905"/>
                    <a:pt x="49" y="953"/>
                    <a:pt x="97" y="1001"/>
                  </a:cubicBezTo>
                  <a:cubicBezTo>
                    <a:pt x="97" y="1049"/>
                    <a:pt x="145" y="1049"/>
                    <a:pt x="194" y="1097"/>
                  </a:cubicBezTo>
                  <a:lnTo>
                    <a:pt x="194" y="1146"/>
                  </a:lnTo>
                  <a:cubicBezTo>
                    <a:pt x="290" y="1194"/>
                    <a:pt x="386" y="1242"/>
                    <a:pt x="483" y="1290"/>
                  </a:cubicBezTo>
                  <a:cubicBezTo>
                    <a:pt x="555" y="1315"/>
                    <a:pt x="616" y="1327"/>
                    <a:pt x="670" y="1327"/>
                  </a:cubicBezTo>
                  <a:cubicBezTo>
                    <a:pt x="724" y="1327"/>
                    <a:pt x="772" y="1315"/>
                    <a:pt x="821" y="1290"/>
                  </a:cubicBezTo>
                  <a:cubicBezTo>
                    <a:pt x="1062" y="1242"/>
                    <a:pt x="1255" y="1049"/>
                    <a:pt x="1303" y="856"/>
                  </a:cubicBezTo>
                  <a:cubicBezTo>
                    <a:pt x="1351" y="712"/>
                    <a:pt x="1351" y="615"/>
                    <a:pt x="1303" y="519"/>
                  </a:cubicBezTo>
                  <a:lnTo>
                    <a:pt x="1255" y="326"/>
                  </a:lnTo>
                  <a:cubicBezTo>
                    <a:pt x="1206" y="278"/>
                    <a:pt x="1158" y="181"/>
                    <a:pt x="1110" y="133"/>
                  </a:cubicBezTo>
                  <a:cubicBezTo>
                    <a:pt x="1013" y="85"/>
                    <a:pt x="965" y="36"/>
                    <a:pt x="869" y="36"/>
                  </a:cubicBezTo>
                  <a:cubicBezTo>
                    <a:pt x="821" y="12"/>
                    <a:pt x="760" y="0"/>
                    <a:pt x="70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75;p73"/>
            <p:cNvSpPr/>
            <p:nvPr/>
          </p:nvSpPr>
          <p:spPr>
            <a:xfrm>
              <a:off x="6320878" y="4268989"/>
              <a:ext cx="13" cy="640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49"/>
                  </a:lnTo>
                  <a:cubicBezTo>
                    <a:pt x="0" y="49"/>
                    <a:pt x="0" y="49"/>
                    <a:pt x="0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76;p73"/>
            <p:cNvSpPr/>
            <p:nvPr/>
          </p:nvSpPr>
          <p:spPr>
            <a:xfrm>
              <a:off x="6307021" y="4258280"/>
              <a:ext cx="15123" cy="14510"/>
            </a:xfrm>
            <a:custGeom>
              <a:avLst/>
              <a:gdLst/>
              <a:ahLst/>
              <a:cxnLst/>
              <a:rect l="l" t="t" r="r" b="b"/>
              <a:pathLst>
                <a:path w="1158" h="1111" extrusionOk="0">
                  <a:moveTo>
                    <a:pt x="482" y="1"/>
                  </a:moveTo>
                  <a:cubicBezTo>
                    <a:pt x="338" y="49"/>
                    <a:pt x="241" y="97"/>
                    <a:pt x="193" y="146"/>
                  </a:cubicBezTo>
                  <a:cubicBezTo>
                    <a:pt x="145" y="194"/>
                    <a:pt x="97" y="290"/>
                    <a:pt x="48" y="338"/>
                  </a:cubicBezTo>
                  <a:cubicBezTo>
                    <a:pt x="48" y="387"/>
                    <a:pt x="0" y="483"/>
                    <a:pt x="0" y="580"/>
                  </a:cubicBezTo>
                  <a:cubicBezTo>
                    <a:pt x="0" y="628"/>
                    <a:pt x="48" y="724"/>
                    <a:pt x="97" y="821"/>
                  </a:cubicBezTo>
                  <a:cubicBezTo>
                    <a:pt x="145" y="869"/>
                    <a:pt x="193" y="965"/>
                    <a:pt x="241" y="1014"/>
                  </a:cubicBezTo>
                  <a:cubicBezTo>
                    <a:pt x="290" y="1062"/>
                    <a:pt x="386" y="1062"/>
                    <a:pt x="434" y="1110"/>
                  </a:cubicBezTo>
                  <a:lnTo>
                    <a:pt x="820" y="1110"/>
                  </a:lnTo>
                  <a:lnTo>
                    <a:pt x="917" y="1062"/>
                  </a:lnTo>
                  <a:cubicBezTo>
                    <a:pt x="917" y="1014"/>
                    <a:pt x="965" y="1014"/>
                    <a:pt x="1013" y="965"/>
                  </a:cubicBezTo>
                  <a:cubicBezTo>
                    <a:pt x="1013" y="965"/>
                    <a:pt x="1013" y="917"/>
                    <a:pt x="1061" y="869"/>
                  </a:cubicBezTo>
                  <a:lnTo>
                    <a:pt x="1061" y="869"/>
                  </a:lnTo>
                  <a:lnTo>
                    <a:pt x="1013" y="965"/>
                  </a:lnTo>
                  <a:cubicBezTo>
                    <a:pt x="1061" y="917"/>
                    <a:pt x="1061" y="869"/>
                    <a:pt x="1109" y="821"/>
                  </a:cubicBezTo>
                  <a:lnTo>
                    <a:pt x="1109" y="869"/>
                  </a:lnTo>
                  <a:cubicBezTo>
                    <a:pt x="1109" y="821"/>
                    <a:pt x="1109" y="773"/>
                    <a:pt x="1158" y="724"/>
                  </a:cubicBezTo>
                  <a:cubicBezTo>
                    <a:pt x="1158" y="628"/>
                    <a:pt x="1158" y="531"/>
                    <a:pt x="1158" y="435"/>
                  </a:cubicBezTo>
                  <a:lnTo>
                    <a:pt x="1109" y="290"/>
                  </a:lnTo>
                  <a:cubicBezTo>
                    <a:pt x="1013" y="97"/>
                    <a:pt x="820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877;p73"/>
            <p:cNvSpPr/>
            <p:nvPr/>
          </p:nvSpPr>
          <p:spPr>
            <a:xfrm>
              <a:off x="6320878" y="42696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878;p73"/>
            <p:cNvSpPr/>
            <p:nvPr/>
          </p:nvSpPr>
          <p:spPr>
            <a:xfrm>
              <a:off x="6262304" y="4273403"/>
              <a:ext cx="15750" cy="15763"/>
            </a:xfrm>
            <a:custGeom>
              <a:avLst/>
              <a:gdLst/>
              <a:ahLst/>
              <a:cxnLst/>
              <a:rect l="l" t="t" r="r" b="b"/>
              <a:pathLst>
                <a:path w="1206" h="1207" extrusionOk="0">
                  <a:moveTo>
                    <a:pt x="627" y="0"/>
                  </a:moveTo>
                  <a:cubicBezTo>
                    <a:pt x="482" y="0"/>
                    <a:pt x="386" y="0"/>
                    <a:pt x="289" y="49"/>
                  </a:cubicBezTo>
                  <a:cubicBezTo>
                    <a:pt x="193" y="97"/>
                    <a:pt x="145" y="193"/>
                    <a:pt x="48" y="290"/>
                  </a:cubicBezTo>
                  <a:cubicBezTo>
                    <a:pt x="0" y="386"/>
                    <a:pt x="0" y="483"/>
                    <a:pt x="0" y="579"/>
                  </a:cubicBezTo>
                  <a:lnTo>
                    <a:pt x="0" y="772"/>
                  </a:lnTo>
                  <a:lnTo>
                    <a:pt x="48" y="868"/>
                  </a:lnTo>
                  <a:cubicBezTo>
                    <a:pt x="96" y="965"/>
                    <a:pt x="145" y="1013"/>
                    <a:pt x="193" y="1061"/>
                  </a:cubicBezTo>
                  <a:cubicBezTo>
                    <a:pt x="241" y="1110"/>
                    <a:pt x="289" y="1158"/>
                    <a:pt x="338" y="1158"/>
                  </a:cubicBezTo>
                  <a:cubicBezTo>
                    <a:pt x="434" y="1206"/>
                    <a:pt x="482" y="1206"/>
                    <a:pt x="579" y="1206"/>
                  </a:cubicBezTo>
                  <a:lnTo>
                    <a:pt x="723" y="1206"/>
                  </a:lnTo>
                  <a:lnTo>
                    <a:pt x="868" y="1158"/>
                  </a:lnTo>
                  <a:cubicBezTo>
                    <a:pt x="965" y="1110"/>
                    <a:pt x="1013" y="1061"/>
                    <a:pt x="1061" y="965"/>
                  </a:cubicBezTo>
                  <a:cubicBezTo>
                    <a:pt x="1109" y="965"/>
                    <a:pt x="1109" y="917"/>
                    <a:pt x="1157" y="868"/>
                  </a:cubicBezTo>
                  <a:cubicBezTo>
                    <a:pt x="1206" y="772"/>
                    <a:pt x="1206" y="724"/>
                    <a:pt x="1206" y="627"/>
                  </a:cubicBezTo>
                  <a:lnTo>
                    <a:pt x="1206" y="483"/>
                  </a:lnTo>
                  <a:lnTo>
                    <a:pt x="1157" y="338"/>
                  </a:lnTo>
                  <a:cubicBezTo>
                    <a:pt x="1109" y="242"/>
                    <a:pt x="1061" y="193"/>
                    <a:pt x="965" y="145"/>
                  </a:cubicBezTo>
                  <a:cubicBezTo>
                    <a:pt x="916" y="97"/>
                    <a:pt x="916" y="49"/>
                    <a:pt x="820" y="49"/>
                  </a:cubicBezTo>
                  <a:cubicBezTo>
                    <a:pt x="772" y="0"/>
                    <a:pt x="675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879;p73"/>
            <p:cNvSpPr/>
            <p:nvPr/>
          </p:nvSpPr>
          <p:spPr>
            <a:xfrm>
              <a:off x="6266078" y="4243170"/>
              <a:ext cx="15123" cy="15385"/>
            </a:xfrm>
            <a:custGeom>
              <a:avLst/>
              <a:gdLst/>
              <a:ahLst/>
              <a:cxnLst/>
              <a:rect l="l" t="t" r="r" b="b"/>
              <a:pathLst>
                <a:path w="1158" h="1178" extrusionOk="0">
                  <a:moveTo>
                    <a:pt x="627" y="0"/>
                  </a:moveTo>
                  <a:cubicBezTo>
                    <a:pt x="531" y="0"/>
                    <a:pt x="386" y="0"/>
                    <a:pt x="338" y="49"/>
                  </a:cubicBezTo>
                  <a:cubicBezTo>
                    <a:pt x="242" y="97"/>
                    <a:pt x="145" y="193"/>
                    <a:pt x="97" y="290"/>
                  </a:cubicBezTo>
                  <a:cubicBezTo>
                    <a:pt x="49" y="338"/>
                    <a:pt x="0" y="434"/>
                    <a:pt x="0" y="579"/>
                  </a:cubicBezTo>
                  <a:cubicBezTo>
                    <a:pt x="0" y="676"/>
                    <a:pt x="0" y="772"/>
                    <a:pt x="49" y="869"/>
                  </a:cubicBezTo>
                  <a:lnTo>
                    <a:pt x="97" y="917"/>
                  </a:lnTo>
                  <a:cubicBezTo>
                    <a:pt x="145" y="1013"/>
                    <a:pt x="193" y="1061"/>
                    <a:pt x="290" y="1110"/>
                  </a:cubicBezTo>
                  <a:cubicBezTo>
                    <a:pt x="338" y="1158"/>
                    <a:pt x="483" y="1158"/>
                    <a:pt x="579" y="1158"/>
                  </a:cubicBezTo>
                  <a:cubicBezTo>
                    <a:pt x="607" y="1172"/>
                    <a:pt x="636" y="1178"/>
                    <a:pt x="664" y="1178"/>
                  </a:cubicBezTo>
                  <a:cubicBezTo>
                    <a:pt x="732" y="1178"/>
                    <a:pt x="800" y="1144"/>
                    <a:pt x="868" y="1110"/>
                  </a:cubicBezTo>
                  <a:cubicBezTo>
                    <a:pt x="965" y="1061"/>
                    <a:pt x="1013" y="1013"/>
                    <a:pt x="1061" y="917"/>
                  </a:cubicBezTo>
                  <a:cubicBezTo>
                    <a:pt x="1110" y="820"/>
                    <a:pt x="1158" y="724"/>
                    <a:pt x="1158" y="627"/>
                  </a:cubicBezTo>
                  <a:cubicBezTo>
                    <a:pt x="1158" y="531"/>
                    <a:pt x="1158" y="434"/>
                    <a:pt x="1110" y="386"/>
                  </a:cubicBezTo>
                  <a:cubicBezTo>
                    <a:pt x="1110" y="338"/>
                    <a:pt x="1110" y="338"/>
                    <a:pt x="1110" y="290"/>
                  </a:cubicBezTo>
                  <a:cubicBezTo>
                    <a:pt x="1061" y="193"/>
                    <a:pt x="1013" y="145"/>
                    <a:pt x="917" y="49"/>
                  </a:cubicBezTo>
                  <a:cubicBezTo>
                    <a:pt x="820" y="0"/>
                    <a:pt x="724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51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1611" y="797873"/>
            <a:ext cx="4014613" cy="422931"/>
            <a:chOff x="1438656" y="2094672"/>
            <a:chExt cx="6266688" cy="477078"/>
          </a:xfrm>
        </p:grpSpPr>
        <p:sp>
          <p:nvSpPr>
            <p:cNvPr id="2" name="Rectangle 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3" name="Chevron 2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122" name="Picture 2" descr="ngũ cốc tập gym tăng cân tăng c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1790" b="5048"/>
          <a:stretch/>
        </p:blipFill>
        <p:spPr bwMode="auto">
          <a:xfrm>
            <a:off x="282183" y="2872574"/>
            <a:ext cx="1764917" cy="22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ột Ngũ Cốc lợi sữa |Herbstory Sh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 bwMode="auto">
          <a:xfrm>
            <a:off x="1703389" y="2918153"/>
            <a:ext cx="2050282" cy="216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38328" y="2431887"/>
            <a:ext cx="5259756" cy="2437855"/>
            <a:chOff x="3888632" y="1604034"/>
            <a:chExt cx="4913248" cy="2437855"/>
          </a:xfrm>
        </p:grpSpPr>
        <p:grpSp>
          <p:nvGrpSpPr>
            <p:cNvPr id="21" name="Group 20"/>
            <p:cNvGrpSpPr/>
            <p:nvPr/>
          </p:nvGrpSpPr>
          <p:grpSpPr>
            <a:xfrm>
              <a:off x="4087503" y="2090301"/>
              <a:ext cx="4714377" cy="1951588"/>
              <a:chOff x="508042" y="1939288"/>
              <a:chExt cx="7374286" cy="2131889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508042" y="1939288"/>
                <a:ext cx="7374286" cy="21318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57623" y="2053384"/>
                <a:ext cx="7075127" cy="1905071"/>
              </a:xfrm>
              <a:prstGeom prst="roundRect">
                <a:avLst/>
              </a:prstGeom>
              <a:ln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 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Ngũ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sử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dụng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quan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trọng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bữa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ăn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hằng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ngày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Khoa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học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chứng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minh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rằng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ngũ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rất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giàu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giá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trị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dinh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d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ưỡng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cung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cấp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l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lớn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protein, vitamin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khoáng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vi l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………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c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ơ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thể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</a:t>
                </a:r>
              </a:p>
            </p:txBody>
          </p:sp>
        </p:grpSp>
        <p:pic>
          <p:nvPicPr>
            <p:cNvPr id="1032" name="Picture 8" descr="Bóng đèn Hình ảnh | Định dạng hình ảnh PNG 400203203| vn.lovepik.c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4667" l="9778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632" y="1604034"/>
              <a:ext cx="972533" cy="97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Ngũ cốc nguyên hạt gồm những loại nà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" y="1386066"/>
            <a:ext cx="3018596" cy="15092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58610" y="1428327"/>
            <a:ext cx="52371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Ngũ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nhằm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ưỡng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nếp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tẻ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mì,vừng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 dung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.”</a:t>
            </a:r>
            <a:endParaRPr lang="en-US" sz="15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2689" y="761413"/>
            <a:ext cx="6091890" cy="422931"/>
            <a:chOff x="1438656" y="2094672"/>
            <a:chExt cx="6266688" cy="477078"/>
          </a:xfrm>
        </p:grpSpPr>
        <p:sp>
          <p:nvSpPr>
            <p:cNvPr id="12" name="Rectangle 1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ứng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441376" y="1386041"/>
            <a:ext cx="4538700" cy="3159724"/>
            <a:chOff x="4451424" y="1355606"/>
            <a:chExt cx="4538700" cy="3159724"/>
          </a:xfrm>
        </p:grpSpPr>
        <p:pic>
          <p:nvPicPr>
            <p:cNvPr id="2050" name="Picture 2" descr="Gạo lứt và gạo trắng: Loại nào tốt hơn? | Vinme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424" y="1355606"/>
              <a:ext cx="2266781" cy="148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hành phần dinh dưỡng của bắp (ngô) và tác dụng của bắp đối với sức khỏ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649" y="1355606"/>
              <a:ext cx="2186475" cy="149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Đừng ăn khoai lang kiểu này vì cực hại cho sức khỏ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966" y="2904740"/>
              <a:ext cx="2250646" cy="1593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Xuất khẩu sắn sang Trung Quốc ngày càng khó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994" y="2887619"/>
              <a:ext cx="2183130" cy="1627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858"/>
            <a:ext cx="1889090" cy="22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12466" y="1355373"/>
            <a:ext cx="3760265" cy="804500"/>
          </a:xfrm>
          <a:prstGeom prst="wedgeRoundRectCallout">
            <a:avLst>
              <a:gd name="adj1" fmla="val -35325"/>
              <a:gd name="adj2" fmla="val 83733"/>
              <a:gd name="adj3" fmla="val 16667"/>
            </a:avLst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vẽ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16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dung </a:t>
            </a:r>
            <a:r>
              <a:rPr lang="en-US" sz="1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17.1</a:t>
            </a:r>
            <a:endParaRPr lang="en-US" sz="16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2689" y="761413"/>
            <a:ext cx="6091890" cy="422931"/>
            <a:chOff x="1438656" y="2094672"/>
            <a:chExt cx="6266688" cy="477078"/>
          </a:xfrm>
        </p:grpSpPr>
        <p:sp>
          <p:nvSpPr>
            <p:cNvPr id="12" name="Rectangle 1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ứng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288026"/>
              </p:ext>
            </p:extLst>
          </p:nvPr>
        </p:nvGraphicFramePr>
        <p:xfrm>
          <a:off x="220292" y="1708378"/>
          <a:ext cx="8703415" cy="2914993"/>
        </p:xfrm>
        <a:graphic>
          <a:graphicData uri="http://schemas.openxmlformats.org/drawingml/2006/table">
            <a:tbl>
              <a:tblPr firstRow="1" bandRow="1">
                <a:tableStyleId>{E595FEEB-3D6B-4C05-AA62-1377FA13F67F}</a:tableStyleId>
              </a:tblPr>
              <a:tblGrid>
                <a:gridCol w="1824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2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4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2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                L</a:t>
                      </a:r>
                      <a:r>
                        <a:rPr lang="vi-VN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ươ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thực</a:t>
                      </a:r>
                      <a:endParaRPr lang="en-US" dirty="0" smtClean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Đặc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Gạo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Ngô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Khoai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lang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Sắn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Trạng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thái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Tính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1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Ứng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23047" y="129204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Bảng</a:t>
            </a:r>
            <a:r>
              <a:rPr lang="en-US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17.1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endParaRPr lang="en-US" sz="18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5380" y="2225873"/>
            <a:ext cx="16027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0674" y="2225873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Bắp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6184" y="2225873"/>
            <a:ext cx="169298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58117" y="2225873"/>
            <a:ext cx="169298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2854" y="2614441"/>
            <a:ext cx="16027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1467" y="2614441"/>
            <a:ext cx="16027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6184" y="2575082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3263" y="2587511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8239" y="3032366"/>
            <a:ext cx="160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8108" y="3049404"/>
            <a:ext cx="1725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63619" y="3049404"/>
            <a:ext cx="1725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25552" y="3036342"/>
            <a:ext cx="17255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cồn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nghiệp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552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53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554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55" name="TextBox 554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pic>
        <p:nvPicPr>
          <p:cNvPr id="556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64962" y="1068349"/>
            <a:ext cx="1051422" cy="10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8" name="Group 557"/>
          <p:cNvGrpSpPr/>
          <p:nvPr/>
        </p:nvGrpSpPr>
        <p:grpSpPr>
          <a:xfrm>
            <a:off x="1117548" y="1068349"/>
            <a:ext cx="4818817" cy="3223432"/>
            <a:chOff x="1227908" y="1234984"/>
            <a:chExt cx="7354389" cy="3337016"/>
          </a:xfrm>
        </p:grpSpPr>
        <p:sp>
          <p:nvSpPr>
            <p:cNvPr id="559" name="Rounded Rectangle 558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60" name="Rounded Rectangle 559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-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hàm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lớn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tinh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nguồn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cung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cấp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chính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về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năng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carbohydrate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trong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khẩu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phần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endPara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Ngoài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ra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ươ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nhiều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khác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protein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đạm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lipid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béo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calcium, phosphorus,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sắt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vitamin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nhóm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B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B1, B2, . . .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khoáng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1026" name="Picture 2" descr="Hình ảnh Ngô Hoạt Hình , Phim Hoạt Hình, Bắp Ngô, Ngón Tay Cái miễn phí tải 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31" y="588072"/>
            <a:ext cx="4500435" cy="45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1" y="399781"/>
            <a:ext cx="4098591" cy="41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72"/>
          <p:cNvSpPr/>
          <p:nvPr/>
        </p:nvSpPr>
        <p:spPr>
          <a:xfrm>
            <a:off x="4313089" y="1296394"/>
            <a:ext cx="4701661" cy="3328671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đình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</a:t>
            </a:r>
            <a:r>
              <a:rPr lang="vi-VN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hằng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dấu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hỏng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Tại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bì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</a:t>
            </a:r>
            <a:r>
              <a:rPr lang="vi-VN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5859" y="761295"/>
            <a:ext cx="2456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THẢO LUẬN</a:t>
            </a:r>
          </a:p>
        </p:txBody>
      </p:sp>
      <p:grpSp>
        <p:nvGrpSpPr>
          <p:cNvPr id="75" name="Google Shape;6821;p42"/>
          <p:cNvGrpSpPr/>
          <p:nvPr/>
        </p:nvGrpSpPr>
        <p:grpSpPr>
          <a:xfrm flipH="1">
            <a:off x="8139006" y="3903242"/>
            <a:ext cx="960993" cy="1202871"/>
            <a:chOff x="187737" y="3112831"/>
            <a:chExt cx="1607377" cy="1796367"/>
          </a:xfrm>
        </p:grpSpPr>
        <p:sp>
          <p:nvSpPr>
            <p:cNvPr id="76" name="Google Shape;6822;p42"/>
            <p:cNvSpPr/>
            <p:nvPr/>
          </p:nvSpPr>
          <p:spPr>
            <a:xfrm rot="-4479365" flipH="1">
              <a:off x="306051" y="3299204"/>
              <a:ext cx="1370747" cy="1290666"/>
            </a:xfrm>
            <a:custGeom>
              <a:avLst/>
              <a:gdLst/>
              <a:ahLst/>
              <a:cxnLst/>
              <a:rect l="l" t="t" r="r" b="b"/>
              <a:pathLst>
                <a:path w="41406" h="38987" extrusionOk="0">
                  <a:moveTo>
                    <a:pt x="30630" y="37109"/>
                  </a:moveTo>
                  <a:lnTo>
                    <a:pt x="30630" y="37109"/>
                  </a:lnTo>
                  <a:cubicBezTo>
                    <a:pt x="30622" y="37168"/>
                    <a:pt x="30617" y="37223"/>
                    <a:pt x="30617" y="37273"/>
                  </a:cubicBezTo>
                  <a:cubicBezTo>
                    <a:pt x="30584" y="37575"/>
                    <a:pt x="30617" y="37743"/>
                    <a:pt x="30617" y="37743"/>
                  </a:cubicBezTo>
                  <a:lnTo>
                    <a:pt x="30617" y="37340"/>
                  </a:lnTo>
                  <a:cubicBezTo>
                    <a:pt x="30617" y="37275"/>
                    <a:pt x="30625" y="37194"/>
                    <a:pt x="30630" y="37109"/>
                  </a:cubicBezTo>
                  <a:close/>
                  <a:moveTo>
                    <a:pt x="12166" y="1"/>
                  </a:moveTo>
                  <a:lnTo>
                    <a:pt x="12166" y="1"/>
                  </a:lnTo>
                  <a:cubicBezTo>
                    <a:pt x="13981" y="3966"/>
                    <a:pt x="16771" y="7966"/>
                    <a:pt x="17712" y="12167"/>
                  </a:cubicBezTo>
                  <a:cubicBezTo>
                    <a:pt x="17006" y="11495"/>
                    <a:pt x="16367" y="10823"/>
                    <a:pt x="15763" y="10251"/>
                  </a:cubicBezTo>
                  <a:cubicBezTo>
                    <a:pt x="15359" y="9848"/>
                    <a:pt x="14990" y="9445"/>
                    <a:pt x="14620" y="9109"/>
                  </a:cubicBezTo>
                  <a:cubicBezTo>
                    <a:pt x="14048" y="7462"/>
                    <a:pt x="14553" y="5680"/>
                    <a:pt x="13242" y="4067"/>
                  </a:cubicBezTo>
                  <a:cubicBezTo>
                    <a:pt x="11629" y="2286"/>
                    <a:pt x="9579" y="1916"/>
                    <a:pt x="7394" y="1311"/>
                  </a:cubicBezTo>
                  <a:lnTo>
                    <a:pt x="7394" y="1311"/>
                  </a:lnTo>
                  <a:cubicBezTo>
                    <a:pt x="8940" y="2992"/>
                    <a:pt x="11057" y="4101"/>
                    <a:pt x="12570" y="5882"/>
                  </a:cubicBezTo>
                  <a:cubicBezTo>
                    <a:pt x="13208" y="6823"/>
                    <a:pt x="13813" y="7831"/>
                    <a:pt x="14317" y="8873"/>
                  </a:cubicBezTo>
                  <a:lnTo>
                    <a:pt x="14015" y="8571"/>
                  </a:lnTo>
                  <a:cubicBezTo>
                    <a:pt x="13746" y="8336"/>
                    <a:pt x="13477" y="8134"/>
                    <a:pt x="13208" y="7932"/>
                  </a:cubicBezTo>
                  <a:cubicBezTo>
                    <a:pt x="12973" y="7764"/>
                    <a:pt x="12839" y="7630"/>
                    <a:pt x="12637" y="7529"/>
                  </a:cubicBezTo>
                  <a:cubicBezTo>
                    <a:pt x="11405" y="5300"/>
                    <a:pt x="7247" y="3276"/>
                    <a:pt x="3802" y="3276"/>
                  </a:cubicBezTo>
                  <a:cubicBezTo>
                    <a:pt x="2832" y="3276"/>
                    <a:pt x="1918" y="3436"/>
                    <a:pt x="1143" y="3798"/>
                  </a:cubicBezTo>
                  <a:cubicBezTo>
                    <a:pt x="5411" y="4403"/>
                    <a:pt x="8873" y="6857"/>
                    <a:pt x="12839" y="7932"/>
                  </a:cubicBezTo>
                  <a:lnTo>
                    <a:pt x="13074" y="8134"/>
                  </a:lnTo>
                  <a:cubicBezTo>
                    <a:pt x="13309" y="8336"/>
                    <a:pt x="13544" y="8571"/>
                    <a:pt x="13780" y="8840"/>
                  </a:cubicBezTo>
                  <a:cubicBezTo>
                    <a:pt x="14048" y="9109"/>
                    <a:pt x="14317" y="9377"/>
                    <a:pt x="14586" y="9680"/>
                  </a:cubicBezTo>
                  <a:lnTo>
                    <a:pt x="14620" y="9747"/>
                  </a:lnTo>
                  <a:cubicBezTo>
                    <a:pt x="14015" y="9209"/>
                    <a:pt x="13343" y="8739"/>
                    <a:pt x="12637" y="8336"/>
                  </a:cubicBezTo>
                  <a:cubicBezTo>
                    <a:pt x="11461" y="7764"/>
                    <a:pt x="10049" y="7630"/>
                    <a:pt x="8738" y="7462"/>
                  </a:cubicBezTo>
                  <a:cubicBezTo>
                    <a:pt x="7662" y="7319"/>
                    <a:pt x="6486" y="7202"/>
                    <a:pt x="5305" y="7202"/>
                  </a:cubicBezTo>
                  <a:cubicBezTo>
                    <a:pt x="3423" y="7202"/>
                    <a:pt x="1528" y="7500"/>
                    <a:pt x="0" y="8470"/>
                  </a:cubicBezTo>
                  <a:cubicBezTo>
                    <a:pt x="3159" y="8772"/>
                    <a:pt x="6319" y="8369"/>
                    <a:pt x="9579" y="9041"/>
                  </a:cubicBezTo>
                  <a:cubicBezTo>
                    <a:pt x="11360" y="9445"/>
                    <a:pt x="13175" y="10016"/>
                    <a:pt x="14922" y="10218"/>
                  </a:cubicBezTo>
                  <a:lnTo>
                    <a:pt x="15023" y="10184"/>
                  </a:lnTo>
                  <a:cubicBezTo>
                    <a:pt x="15158" y="10318"/>
                    <a:pt x="15292" y="10453"/>
                    <a:pt x="15426" y="10587"/>
                  </a:cubicBezTo>
                  <a:cubicBezTo>
                    <a:pt x="15964" y="11226"/>
                    <a:pt x="16536" y="11864"/>
                    <a:pt x="17174" y="12537"/>
                  </a:cubicBezTo>
                  <a:cubicBezTo>
                    <a:pt x="15191" y="12133"/>
                    <a:pt x="12738" y="11260"/>
                    <a:pt x="10620" y="10856"/>
                  </a:cubicBezTo>
                  <a:cubicBezTo>
                    <a:pt x="9671" y="10691"/>
                    <a:pt x="8783" y="10619"/>
                    <a:pt x="7928" y="10619"/>
                  </a:cubicBezTo>
                  <a:cubicBezTo>
                    <a:pt x="5302" y="10619"/>
                    <a:pt x="2991" y="11297"/>
                    <a:pt x="202" y="12033"/>
                  </a:cubicBezTo>
                  <a:cubicBezTo>
                    <a:pt x="1784" y="11984"/>
                    <a:pt x="3358" y="11936"/>
                    <a:pt x="4936" y="11936"/>
                  </a:cubicBezTo>
                  <a:cubicBezTo>
                    <a:pt x="6643" y="11936"/>
                    <a:pt x="8354" y="11992"/>
                    <a:pt x="10083" y="12167"/>
                  </a:cubicBezTo>
                  <a:cubicBezTo>
                    <a:pt x="11934" y="12443"/>
                    <a:pt x="14170" y="12992"/>
                    <a:pt x="16215" y="12992"/>
                  </a:cubicBezTo>
                  <a:cubicBezTo>
                    <a:pt x="16658" y="12992"/>
                    <a:pt x="17091" y="12966"/>
                    <a:pt x="17510" y="12906"/>
                  </a:cubicBezTo>
                  <a:cubicBezTo>
                    <a:pt x="18149" y="13612"/>
                    <a:pt x="18821" y="14318"/>
                    <a:pt x="19493" y="15091"/>
                  </a:cubicBezTo>
                  <a:cubicBezTo>
                    <a:pt x="19695" y="15293"/>
                    <a:pt x="19863" y="15494"/>
                    <a:pt x="20064" y="15696"/>
                  </a:cubicBezTo>
                  <a:lnTo>
                    <a:pt x="20602" y="16334"/>
                  </a:lnTo>
                  <a:lnTo>
                    <a:pt x="21106" y="16973"/>
                  </a:lnTo>
                  <a:cubicBezTo>
                    <a:pt x="17320" y="15531"/>
                    <a:pt x="13140" y="14076"/>
                    <a:pt x="9085" y="14076"/>
                  </a:cubicBezTo>
                  <a:cubicBezTo>
                    <a:pt x="6337" y="14076"/>
                    <a:pt x="3647" y="14744"/>
                    <a:pt x="1176" y="16536"/>
                  </a:cubicBezTo>
                  <a:cubicBezTo>
                    <a:pt x="3011" y="16210"/>
                    <a:pt x="4994" y="16103"/>
                    <a:pt x="6992" y="16103"/>
                  </a:cubicBezTo>
                  <a:cubicBezTo>
                    <a:pt x="8911" y="16103"/>
                    <a:pt x="10843" y="16202"/>
                    <a:pt x="12671" y="16301"/>
                  </a:cubicBezTo>
                  <a:cubicBezTo>
                    <a:pt x="14917" y="16388"/>
                    <a:pt x="17848" y="17312"/>
                    <a:pt x="20253" y="17312"/>
                  </a:cubicBezTo>
                  <a:cubicBezTo>
                    <a:pt x="20618" y="17312"/>
                    <a:pt x="20971" y="17291"/>
                    <a:pt x="21308" y="17242"/>
                  </a:cubicBezTo>
                  <a:cubicBezTo>
                    <a:pt x="21442" y="17376"/>
                    <a:pt x="21543" y="17511"/>
                    <a:pt x="21644" y="17679"/>
                  </a:cubicBezTo>
                  <a:lnTo>
                    <a:pt x="22652" y="19124"/>
                  </a:lnTo>
                  <a:cubicBezTo>
                    <a:pt x="22753" y="19258"/>
                    <a:pt x="22888" y="19426"/>
                    <a:pt x="22988" y="19594"/>
                  </a:cubicBezTo>
                  <a:cubicBezTo>
                    <a:pt x="20306" y="18869"/>
                    <a:pt x="17831" y="17935"/>
                    <a:pt x="15035" y="17935"/>
                  </a:cubicBezTo>
                  <a:cubicBezTo>
                    <a:pt x="14853" y="17935"/>
                    <a:pt x="14670" y="17939"/>
                    <a:pt x="14485" y="17948"/>
                  </a:cubicBezTo>
                  <a:cubicBezTo>
                    <a:pt x="12671" y="18015"/>
                    <a:pt x="10923" y="18418"/>
                    <a:pt x="9276" y="19191"/>
                  </a:cubicBezTo>
                  <a:cubicBezTo>
                    <a:pt x="7764" y="19830"/>
                    <a:pt x="4436" y="21477"/>
                    <a:pt x="3663" y="22989"/>
                  </a:cubicBezTo>
                  <a:cubicBezTo>
                    <a:pt x="7360" y="21645"/>
                    <a:pt x="11158" y="20233"/>
                    <a:pt x="15124" y="19931"/>
                  </a:cubicBezTo>
                  <a:cubicBezTo>
                    <a:pt x="15826" y="19868"/>
                    <a:pt x="16539" y="19848"/>
                    <a:pt x="17256" y="19848"/>
                  </a:cubicBezTo>
                  <a:cubicBezTo>
                    <a:pt x="18534" y="19848"/>
                    <a:pt x="19821" y="19912"/>
                    <a:pt x="21069" y="19912"/>
                  </a:cubicBezTo>
                  <a:cubicBezTo>
                    <a:pt x="21769" y="19912"/>
                    <a:pt x="22457" y="19892"/>
                    <a:pt x="23123" y="19830"/>
                  </a:cubicBezTo>
                  <a:cubicBezTo>
                    <a:pt x="23291" y="20099"/>
                    <a:pt x="23459" y="20334"/>
                    <a:pt x="23593" y="20569"/>
                  </a:cubicBezTo>
                  <a:cubicBezTo>
                    <a:pt x="24030" y="21241"/>
                    <a:pt x="24434" y="21880"/>
                    <a:pt x="24803" y="22518"/>
                  </a:cubicBezTo>
                  <a:cubicBezTo>
                    <a:pt x="24709" y="22520"/>
                    <a:pt x="24614" y="22520"/>
                    <a:pt x="24520" y="22520"/>
                  </a:cubicBezTo>
                  <a:cubicBezTo>
                    <a:pt x="22874" y="22520"/>
                    <a:pt x="21215" y="22351"/>
                    <a:pt x="19527" y="22351"/>
                  </a:cubicBezTo>
                  <a:cubicBezTo>
                    <a:pt x="18552" y="22351"/>
                    <a:pt x="17567" y="22408"/>
                    <a:pt x="16569" y="22586"/>
                  </a:cubicBezTo>
                  <a:cubicBezTo>
                    <a:pt x="13074" y="23157"/>
                    <a:pt x="8873" y="25106"/>
                    <a:pt x="6923" y="28266"/>
                  </a:cubicBezTo>
                  <a:cubicBezTo>
                    <a:pt x="10452" y="26585"/>
                    <a:pt x="14183" y="25442"/>
                    <a:pt x="17981" y="24401"/>
                  </a:cubicBezTo>
                  <a:cubicBezTo>
                    <a:pt x="20064" y="23762"/>
                    <a:pt x="22753" y="23325"/>
                    <a:pt x="24837" y="22552"/>
                  </a:cubicBezTo>
                  <a:cubicBezTo>
                    <a:pt x="25038" y="22888"/>
                    <a:pt x="25240" y="23224"/>
                    <a:pt x="25442" y="23560"/>
                  </a:cubicBezTo>
                  <a:cubicBezTo>
                    <a:pt x="25643" y="23896"/>
                    <a:pt x="25912" y="24333"/>
                    <a:pt x="26114" y="24703"/>
                  </a:cubicBezTo>
                  <a:cubicBezTo>
                    <a:pt x="25341" y="25039"/>
                    <a:pt x="23862" y="25140"/>
                    <a:pt x="22921" y="25442"/>
                  </a:cubicBezTo>
                  <a:cubicBezTo>
                    <a:pt x="21543" y="25947"/>
                    <a:pt x="20300" y="26652"/>
                    <a:pt x="19191" y="27593"/>
                  </a:cubicBezTo>
                  <a:cubicBezTo>
                    <a:pt x="16199" y="29946"/>
                    <a:pt x="13511" y="32668"/>
                    <a:pt x="11225" y="35727"/>
                  </a:cubicBezTo>
                  <a:cubicBezTo>
                    <a:pt x="14452" y="33811"/>
                    <a:pt x="17745" y="32332"/>
                    <a:pt x="20703" y="29980"/>
                  </a:cubicBezTo>
                  <a:cubicBezTo>
                    <a:pt x="22753" y="28366"/>
                    <a:pt x="24366" y="26451"/>
                    <a:pt x="26181" y="24770"/>
                  </a:cubicBezTo>
                  <a:cubicBezTo>
                    <a:pt x="26484" y="25375"/>
                    <a:pt x="26820" y="25947"/>
                    <a:pt x="27122" y="26518"/>
                  </a:cubicBezTo>
                  <a:lnTo>
                    <a:pt x="27324" y="26955"/>
                  </a:lnTo>
                  <a:cubicBezTo>
                    <a:pt x="23661" y="29139"/>
                    <a:pt x="18855" y="34718"/>
                    <a:pt x="18754" y="38987"/>
                  </a:cubicBezTo>
                  <a:cubicBezTo>
                    <a:pt x="22182" y="35794"/>
                    <a:pt x="26652" y="32097"/>
                    <a:pt x="27425" y="27156"/>
                  </a:cubicBezTo>
                  <a:cubicBezTo>
                    <a:pt x="27559" y="27425"/>
                    <a:pt x="27694" y="27694"/>
                    <a:pt x="27794" y="27963"/>
                  </a:cubicBezTo>
                  <a:cubicBezTo>
                    <a:pt x="27996" y="28434"/>
                    <a:pt x="28231" y="28904"/>
                    <a:pt x="28399" y="29375"/>
                  </a:cubicBezTo>
                  <a:cubicBezTo>
                    <a:pt x="28500" y="29610"/>
                    <a:pt x="28567" y="29845"/>
                    <a:pt x="28668" y="30080"/>
                  </a:cubicBezTo>
                  <a:lnTo>
                    <a:pt x="28769" y="30416"/>
                  </a:lnTo>
                  <a:cubicBezTo>
                    <a:pt x="28836" y="30517"/>
                    <a:pt x="28870" y="30652"/>
                    <a:pt x="28903" y="30753"/>
                  </a:cubicBezTo>
                  <a:cubicBezTo>
                    <a:pt x="29071" y="31189"/>
                    <a:pt x="29240" y="31626"/>
                    <a:pt x="29374" y="32063"/>
                  </a:cubicBezTo>
                  <a:cubicBezTo>
                    <a:pt x="29676" y="32904"/>
                    <a:pt x="29945" y="33643"/>
                    <a:pt x="30147" y="34349"/>
                  </a:cubicBezTo>
                  <a:cubicBezTo>
                    <a:pt x="30248" y="34651"/>
                    <a:pt x="30315" y="34987"/>
                    <a:pt x="30382" y="35290"/>
                  </a:cubicBezTo>
                  <a:cubicBezTo>
                    <a:pt x="30449" y="35559"/>
                    <a:pt x="30517" y="35861"/>
                    <a:pt x="30550" y="36130"/>
                  </a:cubicBezTo>
                  <a:cubicBezTo>
                    <a:pt x="30550" y="36399"/>
                    <a:pt x="30584" y="36634"/>
                    <a:pt x="30617" y="36836"/>
                  </a:cubicBezTo>
                  <a:cubicBezTo>
                    <a:pt x="30635" y="36922"/>
                    <a:pt x="30634" y="37018"/>
                    <a:pt x="30630" y="37109"/>
                  </a:cubicBezTo>
                  <a:lnTo>
                    <a:pt x="30630" y="37109"/>
                  </a:lnTo>
                  <a:cubicBezTo>
                    <a:pt x="30642" y="37009"/>
                    <a:pt x="30664" y="36895"/>
                    <a:pt x="30685" y="36769"/>
                  </a:cubicBezTo>
                  <a:cubicBezTo>
                    <a:pt x="30685" y="36600"/>
                    <a:pt x="30685" y="36365"/>
                    <a:pt x="30685" y="36096"/>
                  </a:cubicBezTo>
                  <a:cubicBezTo>
                    <a:pt x="30685" y="35794"/>
                    <a:pt x="30651" y="35491"/>
                    <a:pt x="30584" y="35223"/>
                  </a:cubicBezTo>
                  <a:cubicBezTo>
                    <a:pt x="30550" y="34886"/>
                    <a:pt x="30517" y="34550"/>
                    <a:pt x="30416" y="34214"/>
                  </a:cubicBezTo>
                  <a:cubicBezTo>
                    <a:pt x="30281" y="33508"/>
                    <a:pt x="30080" y="32702"/>
                    <a:pt x="29811" y="31862"/>
                  </a:cubicBezTo>
                  <a:cubicBezTo>
                    <a:pt x="29710" y="31458"/>
                    <a:pt x="29576" y="30988"/>
                    <a:pt x="29441" y="30551"/>
                  </a:cubicBezTo>
                  <a:lnTo>
                    <a:pt x="29340" y="30215"/>
                  </a:lnTo>
                  <a:cubicBezTo>
                    <a:pt x="29273" y="30080"/>
                    <a:pt x="29240" y="29946"/>
                    <a:pt x="29206" y="29845"/>
                  </a:cubicBezTo>
                  <a:lnTo>
                    <a:pt x="28971" y="29139"/>
                  </a:lnTo>
                  <a:cubicBezTo>
                    <a:pt x="28836" y="28635"/>
                    <a:pt x="28635" y="28165"/>
                    <a:pt x="28433" y="27661"/>
                  </a:cubicBezTo>
                  <a:cubicBezTo>
                    <a:pt x="28298" y="27324"/>
                    <a:pt x="28164" y="27022"/>
                    <a:pt x="28030" y="26720"/>
                  </a:cubicBezTo>
                  <a:cubicBezTo>
                    <a:pt x="32936" y="25980"/>
                    <a:pt x="38885" y="22283"/>
                    <a:pt x="41406" y="18116"/>
                  </a:cubicBezTo>
                  <a:lnTo>
                    <a:pt x="41406" y="18116"/>
                  </a:lnTo>
                  <a:cubicBezTo>
                    <a:pt x="38852" y="19292"/>
                    <a:pt x="36062" y="20267"/>
                    <a:pt x="33441" y="21712"/>
                  </a:cubicBezTo>
                  <a:cubicBezTo>
                    <a:pt x="31155" y="22989"/>
                    <a:pt x="29710" y="24703"/>
                    <a:pt x="27962" y="26585"/>
                  </a:cubicBezTo>
                  <a:cubicBezTo>
                    <a:pt x="27895" y="26451"/>
                    <a:pt x="27828" y="26283"/>
                    <a:pt x="27761" y="26148"/>
                  </a:cubicBezTo>
                  <a:cubicBezTo>
                    <a:pt x="27525" y="25610"/>
                    <a:pt x="27257" y="25140"/>
                    <a:pt x="26988" y="24602"/>
                  </a:cubicBezTo>
                  <a:cubicBezTo>
                    <a:pt x="26921" y="24501"/>
                    <a:pt x="26853" y="24367"/>
                    <a:pt x="26820" y="24266"/>
                  </a:cubicBezTo>
                  <a:cubicBezTo>
                    <a:pt x="29979" y="22048"/>
                    <a:pt x="33037" y="20401"/>
                    <a:pt x="35222" y="16805"/>
                  </a:cubicBezTo>
                  <a:cubicBezTo>
                    <a:pt x="35625" y="16200"/>
                    <a:pt x="39423" y="8806"/>
                    <a:pt x="38784" y="8470"/>
                  </a:cubicBezTo>
                  <a:lnTo>
                    <a:pt x="38784" y="8470"/>
                  </a:lnTo>
                  <a:cubicBezTo>
                    <a:pt x="36028" y="11058"/>
                    <a:pt x="33541" y="13276"/>
                    <a:pt x="31491" y="16536"/>
                  </a:cubicBezTo>
                  <a:cubicBezTo>
                    <a:pt x="29945" y="18956"/>
                    <a:pt x="27694" y="21477"/>
                    <a:pt x="26752" y="24165"/>
                  </a:cubicBezTo>
                  <a:cubicBezTo>
                    <a:pt x="26551" y="23796"/>
                    <a:pt x="26349" y="23459"/>
                    <a:pt x="26148" y="23090"/>
                  </a:cubicBezTo>
                  <a:cubicBezTo>
                    <a:pt x="25946" y="22720"/>
                    <a:pt x="25744" y="22384"/>
                    <a:pt x="25509" y="22014"/>
                  </a:cubicBezTo>
                  <a:cubicBezTo>
                    <a:pt x="30550" y="17948"/>
                    <a:pt x="30987" y="9243"/>
                    <a:pt x="31323" y="3429"/>
                  </a:cubicBezTo>
                  <a:lnTo>
                    <a:pt x="31323" y="3429"/>
                  </a:lnTo>
                  <a:cubicBezTo>
                    <a:pt x="29945" y="6117"/>
                    <a:pt x="29139" y="9243"/>
                    <a:pt x="27828" y="12033"/>
                  </a:cubicBezTo>
                  <a:cubicBezTo>
                    <a:pt x="26618" y="14721"/>
                    <a:pt x="25173" y="18048"/>
                    <a:pt x="24971" y="21140"/>
                  </a:cubicBezTo>
                  <a:cubicBezTo>
                    <a:pt x="24736" y="20771"/>
                    <a:pt x="24534" y="20435"/>
                    <a:pt x="24299" y="20065"/>
                  </a:cubicBezTo>
                  <a:cubicBezTo>
                    <a:pt x="24165" y="19863"/>
                    <a:pt x="24064" y="19662"/>
                    <a:pt x="23929" y="19460"/>
                  </a:cubicBezTo>
                  <a:cubicBezTo>
                    <a:pt x="25274" y="17544"/>
                    <a:pt x="25711" y="13713"/>
                    <a:pt x="25811" y="11562"/>
                  </a:cubicBezTo>
                  <a:cubicBezTo>
                    <a:pt x="26013" y="8134"/>
                    <a:pt x="25879" y="3866"/>
                    <a:pt x="24770" y="606"/>
                  </a:cubicBezTo>
                  <a:cubicBezTo>
                    <a:pt x="24131" y="4370"/>
                    <a:pt x="23459" y="8168"/>
                    <a:pt x="23459" y="11932"/>
                  </a:cubicBezTo>
                  <a:cubicBezTo>
                    <a:pt x="23425" y="14419"/>
                    <a:pt x="23661" y="16771"/>
                    <a:pt x="23761" y="19225"/>
                  </a:cubicBezTo>
                  <a:cubicBezTo>
                    <a:pt x="23627" y="18990"/>
                    <a:pt x="23492" y="18788"/>
                    <a:pt x="23358" y="18586"/>
                  </a:cubicBezTo>
                  <a:cubicBezTo>
                    <a:pt x="22988" y="18082"/>
                    <a:pt x="22652" y="17612"/>
                    <a:pt x="22316" y="17141"/>
                  </a:cubicBezTo>
                  <a:cubicBezTo>
                    <a:pt x="22081" y="16805"/>
                    <a:pt x="21812" y="16502"/>
                    <a:pt x="21543" y="16200"/>
                  </a:cubicBezTo>
                  <a:cubicBezTo>
                    <a:pt x="21543" y="13881"/>
                    <a:pt x="22014" y="11562"/>
                    <a:pt x="21510" y="9142"/>
                  </a:cubicBezTo>
                  <a:cubicBezTo>
                    <a:pt x="20837" y="6285"/>
                    <a:pt x="19056" y="2488"/>
                    <a:pt x="17140" y="236"/>
                  </a:cubicBezTo>
                  <a:lnTo>
                    <a:pt x="17140" y="236"/>
                  </a:lnTo>
                  <a:cubicBezTo>
                    <a:pt x="17040" y="5546"/>
                    <a:pt x="19426" y="11159"/>
                    <a:pt x="21409" y="16032"/>
                  </a:cubicBezTo>
                  <a:lnTo>
                    <a:pt x="21207" y="15797"/>
                  </a:lnTo>
                  <a:lnTo>
                    <a:pt x="20636" y="15158"/>
                  </a:lnTo>
                  <a:cubicBezTo>
                    <a:pt x="20434" y="14923"/>
                    <a:pt x="20232" y="14721"/>
                    <a:pt x="20031" y="14520"/>
                  </a:cubicBezTo>
                  <a:cubicBezTo>
                    <a:pt x="19291" y="13747"/>
                    <a:pt x="18552" y="13007"/>
                    <a:pt x="17846" y="12301"/>
                  </a:cubicBezTo>
                  <a:cubicBezTo>
                    <a:pt x="18821" y="7731"/>
                    <a:pt x="15998" y="2420"/>
                    <a:pt x="12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6823;p42"/>
            <p:cNvGrpSpPr/>
            <p:nvPr/>
          </p:nvGrpSpPr>
          <p:grpSpPr>
            <a:xfrm flipH="1">
              <a:off x="848127" y="3982888"/>
              <a:ext cx="858984" cy="926310"/>
              <a:chOff x="-1257406" y="382134"/>
              <a:chExt cx="1151144" cy="1241370"/>
            </a:xfrm>
          </p:grpSpPr>
          <p:sp>
            <p:nvSpPr>
              <p:cNvPr id="78" name="Google Shape;6824;p42"/>
              <p:cNvSpPr/>
              <p:nvPr/>
            </p:nvSpPr>
            <p:spPr>
              <a:xfrm rot="2500418" flipH="1">
                <a:off x="-1071749" y="547276"/>
                <a:ext cx="801048" cy="799520"/>
              </a:xfrm>
              <a:custGeom>
                <a:avLst/>
                <a:gdLst/>
                <a:ahLst/>
                <a:cxnLst/>
                <a:rect l="l" t="t" r="r" b="b"/>
                <a:pathLst>
                  <a:path w="142123" h="141852" extrusionOk="0">
                    <a:moveTo>
                      <a:pt x="73161" y="1"/>
                    </a:moveTo>
                    <a:cubicBezTo>
                      <a:pt x="69795" y="1"/>
                      <a:pt x="66457" y="324"/>
                      <a:pt x="63188" y="1001"/>
                    </a:cubicBezTo>
                    <a:cubicBezTo>
                      <a:pt x="27658" y="8673"/>
                      <a:pt x="3432" y="40368"/>
                      <a:pt x="808" y="76504"/>
                    </a:cubicBezTo>
                    <a:cubicBezTo>
                      <a:pt x="0" y="91847"/>
                      <a:pt x="1615" y="105372"/>
                      <a:pt x="11104" y="117889"/>
                    </a:cubicBezTo>
                    <a:cubicBezTo>
                      <a:pt x="18775" y="127377"/>
                      <a:pt x="28869" y="134645"/>
                      <a:pt x="40376" y="138884"/>
                    </a:cubicBezTo>
                    <a:cubicBezTo>
                      <a:pt x="45605" y="140863"/>
                      <a:pt x="51130" y="141852"/>
                      <a:pt x="56675" y="141852"/>
                    </a:cubicBezTo>
                    <a:cubicBezTo>
                      <a:pt x="59052" y="141852"/>
                      <a:pt x="61432" y="141670"/>
                      <a:pt x="63794" y="141307"/>
                    </a:cubicBezTo>
                    <a:cubicBezTo>
                      <a:pt x="75503" y="138481"/>
                      <a:pt x="86404" y="133030"/>
                      <a:pt x="95691" y="125560"/>
                    </a:cubicBezTo>
                    <a:cubicBezTo>
                      <a:pt x="109419" y="115264"/>
                      <a:pt x="120118" y="106180"/>
                      <a:pt x="129001" y="91241"/>
                    </a:cubicBezTo>
                    <a:cubicBezTo>
                      <a:pt x="136874" y="77715"/>
                      <a:pt x="142123" y="59142"/>
                      <a:pt x="135865" y="43194"/>
                    </a:cubicBezTo>
                    <a:cubicBezTo>
                      <a:pt x="126224" y="18913"/>
                      <a:pt x="98899" y="1"/>
                      <a:pt x="73161" y="1"/>
                    </a:cubicBezTo>
                    <a:close/>
                  </a:path>
                </a:pathLst>
              </a:custGeom>
              <a:solidFill>
                <a:srgbClr val="FF7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5;p42"/>
              <p:cNvSpPr/>
              <p:nvPr/>
            </p:nvSpPr>
            <p:spPr>
              <a:xfrm rot="2501283" flipH="1">
                <a:off x="-382772" y="1122486"/>
                <a:ext cx="18211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685" extrusionOk="0">
                    <a:moveTo>
                      <a:pt x="1242" y="0"/>
                    </a:moveTo>
                    <a:cubicBezTo>
                      <a:pt x="1085" y="0"/>
                      <a:pt x="937" y="40"/>
                      <a:pt x="808" y="126"/>
                    </a:cubicBezTo>
                    <a:cubicBezTo>
                      <a:pt x="202" y="328"/>
                      <a:pt x="1" y="1338"/>
                      <a:pt x="404" y="2347"/>
                    </a:cubicBezTo>
                    <a:cubicBezTo>
                      <a:pt x="880" y="3141"/>
                      <a:pt x="1482" y="3685"/>
                      <a:pt x="2011" y="3685"/>
                    </a:cubicBezTo>
                    <a:cubicBezTo>
                      <a:pt x="2155" y="3685"/>
                      <a:pt x="2294" y="3645"/>
                      <a:pt x="2423" y="3558"/>
                    </a:cubicBezTo>
                    <a:cubicBezTo>
                      <a:pt x="3029" y="3357"/>
                      <a:pt x="3231" y="2347"/>
                      <a:pt x="2827" y="1338"/>
                    </a:cubicBezTo>
                    <a:cubicBezTo>
                      <a:pt x="2509" y="544"/>
                      <a:pt x="1817" y="0"/>
                      <a:pt x="1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26;p42"/>
              <p:cNvSpPr/>
              <p:nvPr/>
            </p:nvSpPr>
            <p:spPr>
              <a:xfrm rot="2501283" flipH="1">
                <a:off x="-372619" y="1103911"/>
                <a:ext cx="20426" cy="1543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739" extrusionOk="0">
                    <a:moveTo>
                      <a:pt x="2071" y="0"/>
                    </a:moveTo>
                    <a:cubicBezTo>
                      <a:pt x="1854" y="0"/>
                      <a:pt x="1629" y="50"/>
                      <a:pt x="1403" y="163"/>
                    </a:cubicBezTo>
                    <a:cubicBezTo>
                      <a:pt x="0" y="689"/>
                      <a:pt x="578" y="2738"/>
                      <a:pt x="1944" y="2738"/>
                    </a:cubicBezTo>
                    <a:cubicBezTo>
                      <a:pt x="2151" y="2738"/>
                      <a:pt x="2376" y="2691"/>
                      <a:pt x="2614" y="2585"/>
                    </a:cubicBezTo>
                    <a:cubicBezTo>
                      <a:pt x="3220" y="2383"/>
                      <a:pt x="3624" y="1576"/>
                      <a:pt x="3422" y="768"/>
                    </a:cubicBezTo>
                    <a:cubicBezTo>
                      <a:pt x="3131" y="332"/>
                      <a:pt x="2630" y="0"/>
                      <a:pt x="2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27;p42"/>
              <p:cNvSpPr/>
              <p:nvPr/>
            </p:nvSpPr>
            <p:spPr>
              <a:xfrm rot="2501283" flipH="1">
                <a:off x="-373352" y="1060294"/>
                <a:ext cx="30723" cy="26119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4634" extrusionOk="0">
                    <a:moveTo>
                      <a:pt x="2842" y="1"/>
                    </a:moveTo>
                    <a:cubicBezTo>
                      <a:pt x="2499" y="1"/>
                      <a:pt x="2151" y="76"/>
                      <a:pt x="1817" y="243"/>
                    </a:cubicBezTo>
                    <a:cubicBezTo>
                      <a:pt x="606" y="848"/>
                      <a:pt x="0" y="2261"/>
                      <a:pt x="606" y="3271"/>
                    </a:cubicBezTo>
                    <a:cubicBezTo>
                      <a:pt x="909" y="4179"/>
                      <a:pt x="1779" y="4633"/>
                      <a:pt x="2707" y="4633"/>
                    </a:cubicBezTo>
                    <a:cubicBezTo>
                      <a:pt x="3016" y="4633"/>
                      <a:pt x="3331" y="4583"/>
                      <a:pt x="3634" y="4482"/>
                    </a:cubicBezTo>
                    <a:cubicBezTo>
                      <a:pt x="4845" y="3876"/>
                      <a:pt x="5451" y="2463"/>
                      <a:pt x="5047" y="1252"/>
                    </a:cubicBezTo>
                    <a:cubicBezTo>
                      <a:pt x="4608" y="520"/>
                      <a:pt x="3745" y="1"/>
                      <a:pt x="28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828;p42"/>
              <p:cNvSpPr/>
              <p:nvPr/>
            </p:nvSpPr>
            <p:spPr>
              <a:xfrm rot="2501283" flipH="1">
                <a:off x="-407366" y="1077019"/>
                <a:ext cx="28452" cy="23695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204" extrusionOk="0">
                    <a:moveTo>
                      <a:pt x="2830" y="0"/>
                    </a:moveTo>
                    <a:cubicBezTo>
                      <a:pt x="2485" y="0"/>
                      <a:pt x="2141" y="91"/>
                      <a:pt x="1817" y="285"/>
                    </a:cubicBezTo>
                    <a:cubicBezTo>
                      <a:pt x="606" y="688"/>
                      <a:pt x="0" y="1900"/>
                      <a:pt x="404" y="3111"/>
                    </a:cubicBezTo>
                    <a:cubicBezTo>
                      <a:pt x="816" y="3797"/>
                      <a:pt x="1507" y="4203"/>
                      <a:pt x="2287" y="4203"/>
                    </a:cubicBezTo>
                    <a:cubicBezTo>
                      <a:pt x="2656" y="4203"/>
                      <a:pt x="3044" y="4113"/>
                      <a:pt x="3432" y="3918"/>
                    </a:cubicBezTo>
                    <a:cubicBezTo>
                      <a:pt x="4442" y="3515"/>
                      <a:pt x="5047" y="2303"/>
                      <a:pt x="4845" y="1092"/>
                    </a:cubicBezTo>
                    <a:cubicBezTo>
                      <a:pt x="4297" y="406"/>
                      <a:pt x="3562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829;p42"/>
              <p:cNvSpPr/>
              <p:nvPr/>
            </p:nvSpPr>
            <p:spPr>
              <a:xfrm rot="2501283" flipH="1">
                <a:off x="-383245" y="1038854"/>
                <a:ext cx="11385" cy="11988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127" extrusionOk="0">
                    <a:moveTo>
                      <a:pt x="827" y="0"/>
                    </a:moveTo>
                    <a:cubicBezTo>
                      <a:pt x="754" y="0"/>
                      <a:pt x="680" y="17"/>
                      <a:pt x="606" y="54"/>
                    </a:cubicBezTo>
                    <a:cubicBezTo>
                      <a:pt x="202" y="256"/>
                      <a:pt x="1" y="861"/>
                      <a:pt x="404" y="1467"/>
                    </a:cubicBezTo>
                    <a:cubicBezTo>
                      <a:pt x="569" y="1797"/>
                      <a:pt x="869" y="2126"/>
                      <a:pt x="1193" y="2126"/>
                    </a:cubicBezTo>
                    <a:cubicBezTo>
                      <a:pt x="1266" y="2126"/>
                      <a:pt x="1340" y="2110"/>
                      <a:pt x="1414" y="2073"/>
                    </a:cubicBezTo>
                    <a:cubicBezTo>
                      <a:pt x="1817" y="1871"/>
                      <a:pt x="2019" y="1265"/>
                      <a:pt x="1616" y="659"/>
                    </a:cubicBezTo>
                    <a:cubicBezTo>
                      <a:pt x="1451" y="330"/>
                      <a:pt x="1151" y="0"/>
                      <a:pt x="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830;p42"/>
              <p:cNvSpPr/>
              <p:nvPr/>
            </p:nvSpPr>
            <p:spPr>
              <a:xfrm rot="2501283" flipH="1">
                <a:off x="-371145" y="993105"/>
                <a:ext cx="2390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672" extrusionOk="0">
                    <a:moveTo>
                      <a:pt x="1639" y="0"/>
                    </a:moveTo>
                    <a:cubicBezTo>
                      <a:pt x="1432" y="0"/>
                      <a:pt x="1221" y="41"/>
                      <a:pt x="1010" y="125"/>
                    </a:cubicBezTo>
                    <a:cubicBezTo>
                      <a:pt x="203" y="327"/>
                      <a:pt x="1" y="1740"/>
                      <a:pt x="607" y="2951"/>
                    </a:cubicBezTo>
                    <a:cubicBezTo>
                      <a:pt x="1105" y="3948"/>
                      <a:pt x="1877" y="4671"/>
                      <a:pt x="2584" y="4671"/>
                    </a:cubicBezTo>
                    <a:cubicBezTo>
                      <a:pt x="2737" y="4671"/>
                      <a:pt x="2886" y="4638"/>
                      <a:pt x="3029" y="4566"/>
                    </a:cubicBezTo>
                    <a:cubicBezTo>
                      <a:pt x="4039" y="4162"/>
                      <a:pt x="4240" y="2749"/>
                      <a:pt x="3635" y="1538"/>
                    </a:cubicBezTo>
                    <a:cubicBezTo>
                      <a:pt x="3156" y="580"/>
                      <a:pt x="2424" y="0"/>
                      <a:pt x="1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831;p42"/>
              <p:cNvSpPr/>
              <p:nvPr/>
            </p:nvSpPr>
            <p:spPr>
              <a:xfrm rot="2501283" flipH="1">
                <a:off x="-380382" y="949933"/>
                <a:ext cx="38693" cy="36405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459" extrusionOk="0">
                    <a:moveTo>
                      <a:pt x="3125" y="0"/>
                    </a:moveTo>
                    <a:cubicBezTo>
                      <a:pt x="2757" y="0"/>
                      <a:pt x="2383" y="65"/>
                      <a:pt x="2020" y="201"/>
                    </a:cubicBezTo>
                    <a:cubicBezTo>
                      <a:pt x="607" y="1009"/>
                      <a:pt x="1" y="2826"/>
                      <a:pt x="808" y="4441"/>
                    </a:cubicBezTo>
                    <a:cubicBezTo>
                      <a:pt x="1278" y="5692"/>
                      <a:pt x="2474" y="6459"/>
                      <a:pt x="3741" y="6459"/>
                    </a:cubicBezTo>
                    <a:cubicBezTo>
                      <a:pt x="4109" y="6459"/>
                      <a:pt x="4482" y="6394"/>
                      <a:pt x="4846" y="6258"/>
                    </a:cubicBezTo>
                    <a:cubicBezTo>
                      <a:pt x="6461" y="5450"/>
                      <a:pt x="6865" y="3633"/>
                      <a:pt x="6057" y="2018"/>
                    </a:cubicBezTo>
                    <a:cubicBezTo>
                      <a:pt x="5588" y="767"/>
                      <a:pt x="4391" y="0"/>
                      <a:pt x="31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832;p42"/>
              <p:cNvSpPr/>
              <p:nvPr/>
            </p:nvSpPr>
            <p:spPr>
              <a:xfrm rot="2501283" flipH="1">
                <a:off x="-421170" y="990132"/>
                <a:ext cx="24484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532" extrusionOk="0">
                    <a:moveTo>
                      <a:pt x="2214" y="0"/>
                    </a:moveTo>
                    <a:cubicBezTo>
                      <a:pt x="1955" y="0"/>
                      <a:pt x="1684" y="50"/>
                      <a:pt x="1414" y="158"/>
                    </a:cubicBezTo>
                    <a:cubicBezTo>
                      <a:pt x="1" y="764"/>
                      <a:pt x="1" y="2783"/>
                      <a:pt x="1414" y="3389"/>
                    </a:cubicBezTo>
                    <a:cubicBezTo>
                      <a:pt x="1642" y="3487"/>
                      <a:pt x="1876" y="3532"/>
                      <a:pt x="2105" y="3532"/>
                    </a:cubicBezTo>
                    <a:cubicBezTo>
                      <a:pt x="3291" y="3532"/>
                      <a:pt x="4344" y="2320"/>
                      <a:pt x="3836" y="966"/>
                    </a:cubicBezTo>
                    <a:cubicBezTo>
                      <a:pt x="3541" y="375"/>
                      <a:pt x="2921" y="0"/>
                      <a:pt x="2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833;p42"/>
              <p:cNvSpPr/>
              <p:nvPr/>
            </p:nvSpPr>
            <p:spPr>
              <a:xfrm rot="2501283" flipH="1">
                <a:off x="-348035" y="1023778"/>
                <a:ext cx="2325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355" extrusionOk="0">
                    <a:moveTo>
                      <a:pt x="2540" y="1"/>
                    </a:moveTo>
                    <a:cubicBezTo>
                      <a:pt x="1398" y="1"/>
                      <a:pt x="1" y="1109"/>
                      <a:pt x="693" y="2217"/>
                    </a:cubicBezTo>
                    <a:cubicBezTo>
                      <a:pt x="851" y="2847"/>
                      <a:pt x="1624" y="3355"/>
                      <a:pt x="2340" y="3355"/>
                    </a:cubicBezTo>
                    <a:cubicBezTo>
                      <a:pt x="2540" y="3355"/>
                      <a:pt x="2737" y="3315"/>
                      <a:pt x="2914" y="3226"/>
                    </a:cubicBezTo>
                    <a:cubicBezTo>
                      <a:pt x="3721" y="2822"/>
                      <a:pt x="4125" y="1611"/>
                      <a:pt x="3721" y="804"/>
                    </a:cubicBezTo>
                    <a:cubicBezTo>
                      <a:pt x="3531" y="233"/>
                      <a:pt x="3062" y="1"/>
                      <a:pt x="2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834;p42"/>
              <p:cNvSpPr/>
              <p:nvPr/>
            </p:nvSpPr>
            <p:spPr>
              <a:xfrm rot="2501283" flipH="1">
                <a:off x="-417172" y="1167162"/>
                <a:ext cx="14795" cy="10794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915" extrusionOk="0">
                    <a:moveTo>
                      <a:pt x="1681" y="0"/>
                    </a:moveTo>
                    <a:cubicBezTo>
                      <a:pt x="1472" y="0"/>
                      <a:pt x="1241" y="66"/>
                      <a:pt x="1010" y="220"/>
                    </a:cubicBezTo>
                    <a:cubicBezTo>
                      <a:pt x="404" y="422"/>
                      <a:pt x="0" y="1028"/>
                      <a:pt x="202" y="1431"/>
                    </a:cubicBezTo>
                    <a:cubicBezTo>
                      <a:pt x="350" y="1727"/>
                      <a:pt x="714" y="1914"/>
                      <a:pt x="1136" y="1914"/>
                    </a:cubicBezTo>
                    <a:cubicBezTo>
                      <a:pt x="1291" y="1914"/>
                      <a:pt x="1453" y="1889"/>
                      <a:pt x="1615" y="1835"/>
                    </a:cubicBezTo>
                    <a:cubicBezTo>
                      <a:pt x="2423" y="1431"/>
                      <a:pt x="2625" y="826"/>
                      <a:pt x="2423" y="422"/>
                    </a:cubicBezTo>
                    <a:cubicBezTo>
                      <a:pt x="2298" y="173"/>
                      <a:pt x="2019" y="0"/>
                      <a:pt x="16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35;p42"/>
              <p:cNvSpPr/>
              <p:nvPr/>
            </p:nvSpPr>
            <p:spPr>
              <a:xfrm rot="2501283" flipH="1">
                <a:off x="-419440" y="1134227"/>
                <a:ext cx="1593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440" extrusionOk="0">
                    <a:moveTo>
                      <a:pt x="1694" y="1"/>
                    </a:moveTo>
                    <a:cubicBezTo>
                      <a:pt x="1465" y="1"/>
                      <a:pt x="1225" y="68"/>
                      <a:pt x="1010" y="211"/>
                    </a:cubicBezTo>
                    <a:cubicBezTo>
                      <a:pt x="203" y="413"/>
                      <a:pt x="1" y="1220"/>
                      <a:pt x="203" y="1826"/>
                    </a:cubicBezTo>
                    <a:cubicBezTo>
                      <a:pt x="464" y="2217"/>
                      <a:pt x="808" y="2440"/>
                      <a:pt x="1183" y="2440"/>
                    </a:cubicBezTo>
                    <a:cubicBezTo>
                      <a:pt x="1389" y="2440"/>
                      <a:pt x="1603" y="2373"/>
                      <a:pt x="1818" y="2230"/>
                    </a:cubicBezTo>
                    <a:cubicBezTo>
                      <a:pt x="2625" y="2028"/>
                      <a:pt x="2827" y="1220"/>
                      <a:pt x="2625" y="614"/>
                    </a:cubicBezTo>
                    <a:cubicBezTo>
                      <a:pt x="2495" y="223"/>
                      <a:pt x="2112" y="1"/>
                      <a:pt x="16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836;p42"/>
              <p:cNvSpPr/>
              <p:nvPr/>
            </p:nvSpPr>
            <p:spPr>
              <a:xfrm rot="2501283" flipH="1">
                <a:off x="-456841" y="1168535"/>
                <a:ext cx="14795" cy="1158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056" extrusionOk="0">
                    <a:moveTo>
                      <a:pt x="1593" y="0"/>
                    </a:moveTo>
                    <a:cubicBezTo>
                      <a:pt x="1377" y="0"/>
                      <a:pt x="1164" y="66"/>
                      <a:pt x="1010" y="220"/>
                    </a:cubicBezTo>
                    <a:cubicBezTo>
                      <a:pt x="404" y="422"/>
                      <a:pt x="0" y="1028"/>
                      <a:pt x="202" y="1633"/>
                    </a:cubicBezTo>
                    <a:cubicBezTo>
                      <a:pt x="327" y="1883"/>
                      <a:pt x="683" y="2055"/>
                      <a:pt x="1080" y="2055"/>
                    </a:cubicBezTo>
                    <a:cubicBezTo>
                      <a:pt x="1325" y="2055"/>
                      <a:pt x="1586" y="1990"/>
                      <a:pt x="1817" y="1835"/>
                    </a:cubicBezTo>
                    <a:cubicBezTo>
                      <a:pt x="2221" y="1633"/>
                      <a:pt x="2625" y="1028"/>
                      <a:pt x="2423" y="422"/>
                    </a:cubicBezTo>
                    <a:cubicBezTo>
                      <a:pt x="2298" y="173"/>
                      <a:pt x="1942" y="0"/>
                      <a:pt x="1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837;p42"/>
              <p:cNvSpPr/>
              <p:nvPr/>
            </p:nvSpPr>
            <p:spPr>
              <a:xfrm rot="2501283" flipH="1">
                <a:off x="-474244" y="1207402"/>
                <a:ext cx="9108" cy="841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493" extrusionOk="0">
                    <a:moveTo>
                      <a:pt x="840" y="1"/>
                    </a:moveTo>
                    <a:cubicBezTo>
                      <a:pt x="744" y="1"/>
                      <a:pt x="661" y="26"/>
                      <a:pt x="607" y="80"/>
                    </a:cubicBezTo>
                    <a:cubicBezTo>
                      <a:pt x="203" y="80"/>
                      <a:pt x="1" y="685"/>
                      <a:pt x="203" y="1089"/>
                    </a:cubicBezTo>
                    <a:cubicBezTo>
                      <a:pt x="405" y="1493"/>
                      <a:pt x="808" y="1493"/>
                      <a:pt x="1212" y="1493"/>
                    </a:cubicBezTo>
                    <a:cubicBezTo>
                      <a:pt x="1616" y="1291"/>
                      <a:pt x="1616" y="685"/>
                      <a:pt x="1616" y="484"/>
                    </a:cubicBezTo>
                    <a:cubicBezTo>
                      <a:pt x="1468" y="188"/>
                      <a:pt x="1104" y="1"/>
                      <a:pt x="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838;p42"/>
              <p:cNvSpPr/>
              <p:nvPr/>
            </p:nvSpPr>
            <p:spPr>
              <a:xfrm rot="2501283" flipH="1">
                <a:off x="-458911" y="1111139"/>
                <a:ext cx="23441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190" extrusionOk="0">
                    <a:moveTo>
                      <a:pt x="2377" y="1"/>
                    </a:moveTo>
                    <a:cubicBezTo>
                      <a:pt x="2169" y="1"/>
                      <a:pt x="1952" y="51"/>
                      <a:pt x="1736" y="159"/>
                    </a:cubicBezTo>
                    <a:cubicBezTo>
                      <a:pt x="0" y="853"/>
                      <a:pt x="801" y="3189"/>
                      <a:pt x="2215" y="3189"/>
                    </a:cubicBezTo>
                    <a:cubicBezTo>
                      <a:pt x="2446" y="3189"/>
                      <a:pt x="2692" y="3127"/>
                      <a:pt x="2947" y="2985"/>
                    </a:cubicBezTo>
                    <a:cubicBezTo>
                      <a:pt x="3755" y="2582"/>
                      <a:pt x="4159" y="1572"/>
                      <a:pt x="3755" y="967"/>
                    </a:cubicBezTo>
                    <a:cubicBezTo>
                      <a:pt x="3459" y="375"/>
                      <a:pt x="2947" y="1"/>
                      <a:pt x="23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839;p42"/>
              <p:cNvSpPr/>
              <p:nvPr/>
            </p:nvSpPr>
            <p:spPr>
              <a:xfrm rot="2501283" flipH="1">
                <a:off x="-426767" y="1211194"/>
                <a:ext cx="6831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1" extrusionOk="0">
                    <a:moveTo>
                      <a:pt x="960" y="0"/>
                    </a:moveTo>
                    <a:cubicBezTo>
                      <a:pt x="808" y="0"/>
                      <a:pt x="606" y="51"/>
                      <a:pt x="404" y="152"/>
                    </a:cubicBezTo>
                    <a:cubicBezTo>
                      <a:pt x="1" y="354"/>
                      <a:pt x="1" y="555"/>
                      <a:pt x="1" y="959"/>
                    </a:cubicBezTo>
                    <a:cubicBezTo>
                      <a:pt x="102" y="1060"/>
                      <a:pt x="253" y="1111"/>
                      <a:pt x="404" y="1111"/>
                    </a:cubicBezTo>
                    <a:cubicBezTo>
                      <a:pt x="556" y="1111"/>
                      <a:pt x="707" y="1060"/>
                      <a:pt x="808" y="959"/>
                    </a:cubicBezTo>
                    <a:cubicBezTo>
                      <a:pt x="1212" y="757"/>
                      <a:pt x="1212" y="354"/>
                      <a:pt x="1212" y="152"/>
                    </a:cubicBezTo>
                    <a:cubicBezTo>
                      <a:pt x="1212" y="51"/>
                      <a:pt x="1111" y="0"/>
                      <a:pt x="9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840;p42"/>
              <p:cNvSpPr/>
              <p:nvPr/>
            </p:nvSpPr>
            <p:spPr>
              <a:xfrm rot="2501283" flipH="1">
                <a:off x="-462880" y="1029047"/>
                <a:ext cx="28452" cy="25324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493" extrusionOk="0">
                    <a:moveTo>
                      <a:pt x="2304" y="0"/>
                    </a:moveTo>
                    <a:cubicBezTo>
                      <a:pt x="2065" y="0"/>
                      <a:pt x="1831" y="40"/>
                      <a:pt x="1616" y="127"/>
                    </a:cubicBezTo>
                    <a:cubicBezTo>
                      <a:pt x="404" y="732"/>
                      <a:pt x="1" y="1944"/>
                      <a:pt x="606" y="3155"/>
                    </a:cubicBezTo>
                    <a:cubicBezTo>
                      <a:pt x="924" y="3949"/>
                      <a:pt x="1740" y="4493"/>
                      <a:pt x="2664" y="4493"/>
                    </a:cubicBezTo>
                    <a:cubicBezTo>
                      <a:pt x="2915" y="4493"/>
                      <a:pt x="3174" y="4452"/>
                      <a:pt x="3433" y="4366"/>
                    </a:cubicBezTo>
                    <a:cubicBezTo>
                      <a:pt x="4442" y="3760"/>
                      <a:pt x="5048" y="2347"/>
                      <a:pt x="4442" y="1338"/>
                    </a:cubicBezTo>
                    <a:cubicBezTo>
                      <a:pt x="4124" y="544"/>
                      <a:pt x="3183" y="0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841;p42"/>
              <p:cNvSpPr/>
              <p:nvPr/>
            </p:nvSpPr>
            <p:spPr>
              <a:xfrm rot="2501283" flipH="1">
                <a:off x="-432038" y="1061302"/>
                <a:ext cx="1789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06" extrusionOk="0">
                    <a:moveTo>
                      <a:pt x="1882" y="0"/>
                    </a:moveTo>
                    <a:cubicBezTo>
                      <a:pt x="1035" y="0"/>
                      <a:pt x="0" y="823"/>
                      <a:pt x="549" y="1646"/>
                    </a:cubicBezTo>
                    <a:cubicBezTo>
                      <a:pt x="881" y="2144"/>
                      <a:pt x="1350" y="2506"/>
                      <a:pt x="1955" y="2506"/>
                    </a:cubicBezTo>
                    <a:cubicBezTo>
                      <a:pt x="2086" y="2506"/>
                      <a:pt x="2223" y="2489"/>
                      <a:pt x="2366" y="2453"/>
                    </a:cubicBezTo>
                    <a:cubicBezTo>
                      <a:pt x="2971" y="2050"/>
                      <a:pt x="3173" y="1242"/>
                      <a:pt x="2769" y="636"/>
                    </a:cubicBezTo>
                    <a:cubicBezTo>
                      <a:pt x="2640" y="183"/>
                      <a:pt x="2282" y="0"/>
                      <a:pt x="1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842;p42"/>
              <p:cNvSpPr/>
              <p:nvPr/>
            </p:nvSpPr>
            <p:spPr>
              <a:xfrm rot="2501283" flipH="1">
                <a:off x="-453182" y="969244"/>
                <a:ext cx="10247" cy="6724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193" extrusionOk="0">
                    <a:moveTo>
                      <a:pt x="1454" y="0"/>
                    </a:moveTo>
                    <a:cubicBezTo>
                      <a:pt x="1238" y="0"/>
                      <a:pt x="956" y="117"/>
                      <a:pt x="606" y="233"/>
                    </a:cubicBezTo>
                    <a:cubicBezTo>
                      <a:pt x="203" y="435"/>
                      <a:pt x="1" y="839"/>
                      <a:pt x="1" y="1041"/>
                    </a:cubicBezTo>
                    <a:cubicBezTo>
                      <a:pt x="102" y="1142"/>
                      <a:pt x="253" y="1192"/>
                      <a:pt x="455" y="1192"/>
                    </a:cubicBezTo>
                    <a:cubicBezTo>
                      <a:pt x="657" y="1192"/>
                      <a:pt x="909" y="1142"/>
                      <a:pt x="1212" y="1041"/>
                    </a:cubicBezTo>
                    <a:cubicBezTo>
                      <a:pt x="1616" y="839"/>
                      <a:pt x="1818" y="435"/>
                      <a:pt x="1818" y="233"/>
                    </a:cubicBezTo>
                    <a:cubicBezTo>
                      <a:pt x="1732" y="63"/>
                      <a:pt x="1611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843;p42"/>
              <p:cNvSpPr/>
              <p:nvPr/>
            </p:nvSpPr>
            <p:spPr>
              <a:xfrm rot="2501283" flipH="1">
                <a:off x="-431167" y="921931"/>
                <a:ext cx="1593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523" extrusionOk="0">
                    <a:moveTo>
                      <a:pt x="854" y="1"/>
                    </a:moveTo>
                    <a:cubicBezTo>
                      <a:pt x="769" y="1"/>
                      <a:pt x="685" y="13"/>
                      <a:pt x="606" y="40"/>
                    </a:cubicBezTo>
                    <a:cubicBezTo>
                      <a:pt x="202" y="444"/>
                      <a:pt x="0" y="1251"/>
                      <a:pt x="404" y="2261"/>
                    </a:cubicBezTo>
                    <a:cubicBezTo>
                      <a:pt x="740" y="3102"/>
                      <a:pt x="1357" y="3522"/>
                      <a:pt x="1904" y="3522"/>
                    </a:cubicBezTo>
                    <a:cubicBezTo>
                      <a:pt x="2013" y="3522"/>
                      <a:pt x="2120" y="3506"/>
                      <a:pt x="2221" y="3472"/>
                    </a:cubicBezTo>
                    <a:cubicBezTo>
                      <a:pt x="2826" y="3270"/>
                      <a:pt x="2826" y="2261"/>
                      <a:pt x="2423" y="1251"/>
                    </a:cubicBezTo>
                    <a:cubicBezTo>
                      <a:pt x="2072" y="550"/>
                      <a:pt x="1417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844;p42"/>
              <p:cNvSpPr/>
              <p:nvPr/>
            </p:nvSpPr>
            <p:spPr>
              <a:xfrm rot="2501283" flipH="1">
                <a:off x="-351004" y="887802"/>
                <a:ext cx="15934" cy="1758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20" extrusionOk="0">
                    <a:moveTo>
                      <a:pt x="990" y="1"/>
                    </a:moveTo>
                    <a:cubicBezTo>
                      <a:pt x="923" y="1"/>
                      <a:pt x="862" y="13"/>
                      <a:pt x="808" y="40"/>
                    </a:cubicBezTo>
                    <a:cubicBezTo>
                      <a:pt x="202" y="242"/>
                      <a:pt x="0" y="1252"/>
                      <a:pt x="404" y="2059"/>
                    </a:cubicBezTo>
                    <a:cubicBezTo>
                      <a:pt x="738" y="2728"/>
                      <a:pt x="1350" y="3120"/>
                      <a:pt x="1894" y="3120"/>
                    </a:cubicBezTo>
                    <a:cubicBezTo>
                      <a:pt x="2007" y="3120"/>
                      <a:pt x="2117" y="3103"/>
                      <a:pt x="2221" y="3069"/>
                    </a:cubicBezTo>
                    <a:cubicBezTo>
                      <a:pt x="2624" y="2867"/>
                      <a:pt x="2826" y="1857"/>
                      <a:pt x="2423" y="1050"/>
                    </a:cubicBezTo>
                    <a:cubicBezTo>
                      <a:pt x="2073" y="525"/>
                      <a:pt x="142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845;p42"/>
              <p:cNvSpPr/>
              <p:nvPr/>
            </p:nvSpPr>
            <p:spPr>
              <a:xfrm rot="-7940043" flipH="1">
                <a:off x="-1108179" y="946494"/>
                <a:ext cx="402164" cy="568745"/>
              </a:xfrm>
              <a:custGeom>
                <a:avLst/>
                <a:gdLst/>
                <a:ahLst/>
                <a:cxnLst/>
                <a:rect l="l" t="t" r="r" b="b"/>
                <a:pathLst>
                  <a:path w="79541" h="112488" extrusionOk="0">
                    <a:moveTo>
                      <a:pt x="35934" y="1"/>
                    </a:moveTo>
                    <a:cubicBezTo>
                      <a:pt x="32502" y="10902"/>
                      <a:pt x="3432" y="101950"/>
                      <a:pt x="0" y="112245"/>
                    </a:cubicBezTo>
                    <a:cubicBezTo>
                      <a:pt x="296" y="111950"/>
                      <a:pt x="591" y="111762"/>
                      <a:pt x="649" y="111762"/>
                    </a:cubicBezTo>
                    <a:cubicBezTo>
                      <a:pt x="670" y="111762"/>
                      <a:pt x="660" y="111787"/>
                      <a:pt x="606" y="111842"/>
                    </a:cubicBezTo>
                    <a:cubicBezTo>
                      <a:pt x="388" y="112103"/>
                      <a:pt x="2571" y="112487"/>
                      <a:pt x="6291" y="112487"/>
                    </a:cubicBezTo>
                    <a:cubicBezTo>
                      <a:pt x="19797" y="112487"/>
                      <a:pt x="53554" y="107427"/>
                      <a:pt x="66216" y="73081"/>
                    </a:cubicBezTo>
                    <a:cubicBezTo>
                      <a:pt x="79540" y="36945"/>
                      <a:pt x="47643" y="8682"/>
                      <a:pt x="35934" y="1"/>
                    </a:cubicBezTo>
                    <a:close/>
                  </a:path>
                </a:pathLst>
              </a:custGeom>
              <a:solidFill>
                <a:srgbClr val="EFC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846;p42"/>
              <p:cNvSpPr/>
              <p:nvPr/>
            </p:nvSpPr>
            <p:spPr>
              <a:xfrm rot="-7940043" flipH="1">
                <a:off x="-1119253" y="963431"/>
                <a:ext cx="469849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92928" h="114976" extrusionOk="0">
                    <a:moveTo>
                      <a:pt x="36603" y="0"/>
                    </a:moveTo>
                    <a:lnTo>
                      <a:pt x="36199" y="1010"/>
                    </a:lnTo>
                    <a:cubicBezTo>
                      <a:pt x="47908" y="9691"/>
                      <a:pt x="80007" y="37954"/>
                      <a:pt x="66481" y="74090"/>
                    </a:cubicBezTo>
                    <a:cubicBezTo>
                      <a:pt x="53661" y="108436"/>
                      <a:pt x="19993" y="113496"/>
                      <a:pt x="6534" y="113496"/>
                    </a:cubicBezTo>
                    <a:cubicBezTo>
                      <a:pt x="2827" y="113496"/>
                      <a:pt x="653" y="113112"/>
                      <a:pt x="871" y="112851"/>
                    </a:cubicBezTo>
                    <a:lnTo>
                      <a:pt x="871" y="112851"/>
                    </a:lnTo>
                    <a:cubicBezTo>
                      <a:pt x="770" y="112952"/>
                      <a:pt x="568" y="113153"/>
                      <a:pt x="265" y="113456"/>
                    </a:cubicBezTo>
                    <a:cubicBezTo>
                      <a:pt x="63" y="113658"/>
                      <a:pt x="63" y="113860"/>
                      <a:pt x="63" y="114062"/>
                    </a:cubicBezTo>
                    <a:cubicBezTo>
                      <a:pt x="1" y="114124"/>
                      <a:pt x="4714" y="114976"/>
                      <a:pt x="11764" y="114976"/>
                    </a:cubicBezTo>
                    <a:cubicBezTo>
                      <a:pt x="27541" y="114976"/>
                      <a:pt x="55025" y="110710"/>
                      <a:pt x="66885" y="83780"/>
                    </a:cubicBezTo>
                    <a:cubicBezTo>
                      <a:pt x="92927" y="24630"/>
                      <a:pt x="36603" y="0"/>
                      <a:pt x="36603" y="0"/>
                    </a:cubicBezTo>
                    <a:close/>
                  </a:path>
                </a:pathLst>
              </a:custGeom>
              <a:solidFill>
                <a:srgbClr val="F43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847;p42"/>
              <p:cNvSpPr/>
              <p:nvPr/>
            </p:nvSpPr>
            <p:spPr>
              <a:xfrm rot="-7940043" flipH="1">
                <a:off x="-1022822" y="1155864"/>
                <a:ext cx="42875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28668" extrusionOk="0">
                    <a:moveTo>
                      <a:pt x="8479" y="1"/>
                    </a:moveTo>
                    <a:lnTo>
                      <a:pt x="8479" y="1"/>
                    </a:lnTo>
                    <a:cubicBezTo>
                      <a:pt x="7470" y="1414"/>
                      <a:pt x="6864" y="2625"/>
                      <a:pt x="6057" y="4240"/>
                    </a:cubicBezTo>
                    <a:cubicBezTo>
                      <a:pt x="5451" y="5653"/>
                      <a:pt x="4846" y="7066"/>
                      <a:pt x="4240" y="8681"/>
                    </a:cubicBezTo>
                    <a:cubicBezTo>
                      <a:pt x="3634" y="10297"/>
                      <a:pt x="3029" y="12113"/>
                      <a:pt x="2625" y="13930"/>
                    </a:cubicBezTo>
                    <a:cubicBezTo>
                      <a:pt x="2221" y="15747"/>
                      <a:pt x="1817" y="17564"/>
                      <a:pt x="1414" y="19381"/>
                    </a:cubicBezTo>
                    <a:cubicBezTo>
                      <a:pt x="1212" y="20996"/>
                      <a:pt x="808" y="22611"/>
                      <a:pt x="606" y="24024"/>
                    </a:cubicBezTo>
                    <a:cubicBezTo>
                      <a:pt x="202" y="25639"/>
                      <a:pt x="0" y="27052"/>
                      <a:pt x="0" y="28667"/>
                    </a:cubicBezTo>
                    <a:cubicBezTo>
                      <a:pt x="808" y="27456"/>
                      <a:pt x="1615" y="26043"/>
                      <a:pt x="2221" y="24630"/>
                    </a:cubicBezTo>
                    <a:cubicBezTo>
                      <a:pt x="2827" y="23015"/>
                      <a:pt x="3432" y="21602"/>
                      <a:pt x="4038" y="20189"/>
                    </a:cubicBezTo>
                    <a:cubicBezTo>
                      <a:pt x="4442" y="18372"/>
                      <a:pt x="5047" y="16555"/>
                      <a:pt x="5451" y="14738"/>
                    </a:cubicBezTo>
                    <a:cubicBezTo>
                      <a:pt x="6057" y="12921"/>
                      <a:pt x="6461" y="11104"/>
                      <a:pt x="6864" y="9489"/>
                    </a:cubicBezTo>
                    <a:cubicBezTo>
                      <a:pt x="6864" y="8480"/>
                      <a:pt x="7066" y="7672"/>
                      <a:pt x="7268" y="6865"/>
                    </a:cubicBezTo>
                    <a:cubicBezTo>
                      <a:pt x="7470" y="6057"/>
                      <a:pt x="7470" y="5451"/>
                      <a:pt x="7672" y="4644"/>
                    </a:cubicBezTo>
                    <a:cubicBezTo>
                      <a:pt x="8076" y="3231"/>
                      <a:pt x="8277" y="1616"/>
                      <a:pt x="8479" y="1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848;p42"/>
              <p:cNvSpPr/>
              <p:nvPr/>
            </p:nvSpPr>
            <p:spPr>
              <a:xfrm rot="-7940043" flipH="1">
                <a:off x="-1039052" y="1281868"/>
                <a:ext cx="17357" cy="52057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0296" extrusionOk="0">
                    <a:moveTo>
                      <a:pt x="2827" y="0"/>
                    </a:moveTo>
                    <a:cubicBezTo>
                      <a:pt x="2221" y="404"/>
                      <a:pt x="1817" y="808"/>
                      <a:pt x="1615" y="1413"/>
                    </a:cubicBezTo>
                    <a:cubicBezTo>
                      <a:pt x="1010" y="2423"/>
                      <a:pt x="404" y="3634"/>
                      <a:pt x="202" y="5047"/>
                    </a:cubicBezTo>
                    <a:cubicBezTo>
                      <a:pt x="202" y="5451"/>
                      <a:pt x="0" y="6056"/>
                      <a:pt x="0" y="6662"/>
                    </a:cubicBezTo>
                    <a:lnTo>
                      <a:pt x="0" y="8479"/>
                    </a:lnTo>
                    <a:cubicBezTo>
                      <a:pt x="0" y="9085"/>
                      <a:pt x="202" y="9690"/>
                      <a:pt x="404" y="10296"/>
                    </a:cubicBezTo>
                    <a:cubicBezTo>
                      <a:pt x="808" y="9892"/>
                      <a:pt x="1211" y="9488"/>
                      <a:pt x="1615" y="9085"/>
                    </a:cubicBezTo>
                    <a:cubicBezTo>
                      <a:pt x="2423" y="7873"/>
                      <a:pt x="3028" y="6662"/>
                      <a:pt x="3230" y="5451"/>
                    </a:cubicBezTo>
                    <a:cubicBezTo>
                      <a:pt x="3432" y="4240"/>
                      <a:pt x="3432" y="3028"/>
                      <a:pt x="3230" y="1817"/>
                    </a:cubicBezTo>
                    <a:cubicBezTo>
                      <a:pt x="3230" y="1211"/>
                      <a:pt x="3028" y="606"/>
                      <a:pt x="2827" y="0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54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Euclidean Boy Cartoon, Foreign curly boy, child, hand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32" y="1403866"/>
            <a:ext cx="4079147" cy="41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ounded Rectangle 71"/>
          <p:cNvSpPr/>
          <p:nvPr/>
        </p:nvSpPr>
        <p:spPr>
          <a:xfrm>
            <a:off x="289922" y="825464"/>
            <a:ext cx="3279552" cy="71991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ường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hằng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ngày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194710" y="930827"/>
            <a:ext cx="3769379" cy="49248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Dấu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148" name="Picture 4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" y="1617818"/>
            <a:ext cx="1190502" cy="10760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ổng hợp các loại cá biển thông dụng, ăn được có thể bạn chưa biế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66" y="1683336"/>
            <a:ext cx="1206645" cy="9443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ổng hợp các loại rau cải phổ biến cho các chị em trở nên đảm đ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0" y="2593560"/>
            <a:ext cx="1200068" cy="1166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ữa Tươi Tiệt Trùng Nguyên Chất Vinamilk Không đường (1000ml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8433" r="10129" b="10264"/>
          <a:stretch/>
        </p:blipFill>
        <p:spPr bwMode="auto">
          <a:xfrm>
            <a:off x="2540405" y="2633315"/>
            <a:ext cx="1255776" cy="1097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ÁC LOẠI TRÁI CÂY NHẬP KHẨU PHỔ BIẾN NHẤT HIỆN NAY | FUJI | Hệ thống hoa  quả sạch nhập khẩu Fuj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9" y="3759575"/>
            <a:ext cx="1441585" cy="12677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SỰ THẬT VỀ TRỨNG GÀ CÓ THỂ BẠN CHƯA BIẾT - Món ngon Bình Đị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29" y="2648273"/>
            <a:ext cx="1203655" cy="1117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hopee Việt Nam | Mua và Bán Trên Ứng Dụng Di Động Hoặc Websi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48" y="3826020"/>
            <a:ext cx="1197880" cy="12013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0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4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424456" y="303193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48293" y="1617818"/>
            <a:ext cx="1580544" cy="1041653"/>
            <a:chOff x="5416386" y="1511908"/>
            <a:chExt cx="1812550" cy="979617"/>
          </a:xfrm>
        </p:grpSpPr>
        <p:pic>
          <p:nvPicPr>
            <p:cNvPr id="6162" name="Picture 18" descr="Cách làm rau héo tươi trở lại chỉ với 1 cốc nước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3"/>
            <a:stretch/>
          </p:blipFill>
          <p:spPr bwMode="auto">
            <a:xfrm>
              <a:off x="5416386" y="1511908"/>
              <a:ext cx="673863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0" name="Picture 26" descr="Miếng dán bằng hóa chất, giúp hoa quả tươi ngon trong nửa tháng, không lo  thối - Báo Tổ Quốc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90"/>
            <a:stretch/>
          </p:blipFill>
          <p:spPr bwMode="auto">
            <a:xfrm>
              <a:off x="6090249" y="1511909"/>
              <a:ext cx="1138687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76" name="Picture 32" descr="Ăn bánh mì mốc có an toàn không? | Vinme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93" y="3856597"/>
            <a:ext cx="1582763" cy="11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13774" y="1742671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héo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rữa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503596" y="2932698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Thịt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rữa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29466" y="2736466"/>
            <a:ext cx="1749962" cy="1120052"/>
            <a:chOff x="7329466" y="2736466"/>
            <a:chExt cx="1749962" cy="1120052"/>
          </a:xfrm>
        </p:grpSpPr>
        <p:pic>
          <p:nvPicPr>
            <p:cNvPr id="6174" name="Picture 30" descr="Không sợ chọn nhầm cá ươn với cách lựa cá tươi dễ dà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0"/>
            <a:stretch/>
          </p:blipFill>
          <p:spPr bwMode="auto">
            <a:xfrm>
              <a:off x="7939272" y="2736466"/>
              <a:ext cx="1140156" cy="108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8" name="Picture 34" descr="Cách phân biệt thịt tươi ngon với thịt thối đông lạnh hàng chục năm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3" r="49341"/>
            <a:stretch/>
          </p:blipFill>
          <p:spPr bwMode="auto">
            <a:xfrm>
              <a:off x="7329466" y="2747543"/>
              <a:ext cx="609806" cy="110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7213774" y="4139475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B30403B32C144B94EBAEC4A38F3CB" ma:contentTypeVersion="10" ma:contentTypeDescription="Create a new document." ma:contentTypeScope="" ma:versionID="78fe88e1fc0d29d795c2d3e0a2851ecb">
  <xsd:schema xmlns:xsd="http://www.w3.org/2001/XMLSchema" xmlns:xs="http://www.w3.org/2001/XMLSchema" xmlns:p="http://schemas.microsoft.com/office/2006/metadata/properties" xmlns:ns2="471db33a-0b03-45fb-83eb-5a099c2d9145" xmlns:ns3="096d8214-737e-4400-b4ee-cf280efeb53d" targetNamespace="http://schemas.microsoft.com/office/2006/metadata/properties" ma:root="true" ma:fieldsID="16792844fbb19a21ce885921e37d2647" ns2:_="" ns3:_="">
    <xsd:import namespace="471db33a-0b03-45fb-83eb-5a099c2d9145"/>
    <xsd:import namespace="096d8214-737e-4400-b4ee-cf280efeb5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db33a-0b03-45fb-83eb-5a099c2d91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8ecae0b-3ceb-42b2-b8a5-8081cbcbc2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d8214-737e-4400-b4ee-cf280efeb53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55acafc-44e4-438a-b593-21e4b099c51a}" ma:internalName="TaxCatchAll" ma:showField="CatchAllData" ma:web="096d8214-737e-4400-b4ee-cf280efeb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97BEEF-C2F1-4625-839D-2D28A4004422}"/>
</file>

<file path=customXml/itemProps2.xml><?xml version="1.0" encoding="utf-8"?>
<ds:datastoreItem xmlns:ds="http://schemas.openxmlformats.org/officeDocument/2006/customXml" ds:itemID="{31807B3F-53DE-4BDE-8870-6B86D1F9509E}"/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1433</Words>
  <Application>Microsoft Office PowerPoint</Application>
  <PresentationFormat>On-screen Show (16:9)</PresentationFormat>
  <Paragraphs>94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Segoe UI Black</vt:lpstr>
      <vt:lpstr>#9Slide03 AllRoundGothic</vt:lpstr>
      <vt:lpstr>Pacifico</vt:lpstr>
      <vt:lpstr>#9Slide03 IcielPanton Black</vt:lpstr>
      <vt:lpstr>#9Slide07 SVNBrandon Printed Sh</vt:lpstr>
      <vt:lpstr>Lato</vt:lpstr>
      <vt:lpstr>#9Slide03 Arima Madurai Black</vt:lpstr>
      <vt:lpstr>#9Slide03 BoosterNextFYBlack</vt:lpstr>
      <vt:lpstr>宋体</vt:lpstr>
      <vt:lpstr>Lato Black</vt:lpstr>
      <vt:lpstr>#9Slide03 Arima Madurai Medium</vt:lpstr>
      <vt:lpstr>Arial</vt:lpstr>
      <vt:lpstr>#9Slide03 Arima Madurai</vt:lpstr>
      <vt:lpstr>Food Pattern by Slidesgo</vt:lpstr>
      <vt:lpstr>Bài 14 MỘT SỐ LƯƠNG THỰC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nhân  gây ra ngộ độc thực phẩm</vt:lpstr>
      <vt:lpstr>PowerPoint Presentation</vt:lpstr>
      <vt:lpstr>Cách bảo quản, chế biến và  sử dụng một số thực phẩm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17 MỘT SỐ LƯƠNG THỰC THỰC PHẨM</dc:title>
  <dc:creator>DELL</dc:creator>
  <cp:lastModifiedBy>admin</cp:lastModifiedBy>
  <cp:revision>54</cp:revision>
  <dcterms:modified xsi:type="dcterms:W3CDTF">2021-06-17T01:27:31Z</dcterms:modified>
</cp:coreProperties>
</file>