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44" r:id="rId5"/>
    <p:sldMasterId id="2147483756" r:id="rId6"/>
  </p:sldMasterIdLst>
  <p:notesMasterIdLst>
    <p:notesMasterId r:id="rId53"/>
  </p:notesMasterIdLst>
  <p:sldIdLst>
    <p:sldId id="259" r:id="rId7"/>
    <p:sldId id="256" r:id="rId8"/>
    <p:sldId id="258" r:id="rId9"/>
    <p:sldId id="266" r:id="rId10"/>
    <p:sldId id="265" r:id="rId11"/>
    <p:sldId id="264" r:id="rId12"/>
    <p:sldId id="267" r:id="rId13"/>
    <p:sldId id="346" r:id="rId14"/>
    <p:sldId id="347" r:id="rId15"/>
    <p:sldId id="280" r:id="rId16"/>
    <p:sldId id="306" r:id="rId17"/>
    <p:sldId id="382" r:id="rId18"/>
    <p:sldId id="385" r:id="rId19"/>
    <p:sldId id="386" r:id="rId20"/>
    <p:sldId id="304" r:id="rId21"/>
    <p:sldId id="257" r:id="rId22"/>
    <p:sldId id="260" r:id="rId23"/>
    <p:sldId id="261" r:id="rId24"/>
    <p:sldId id="262" r:id="rId25"/>
    <p:sldId id="295" r:id="rId26"/>
    <p:sldId id="308" r:id="rId27"/>
    <p:sldId id="395" r:id="rId28"/>
    <p:sldId id="396" r:id="rId29"/>
    <p:sldId id="387" r:id="rId30"/>
    <p:sldId id="397" r:id="rId31"/>
    <p:sldId id="326" r:id="rId32"/>
    <p:sldId id="388" r:id="rId33"/>
    <p:sldId id="389" r:id="rId34"/>
    <p:sldId id="390" r:id="rId35"/>
    <p:sldId id="309" r:id="rId36"/>
    <p:sldId id="318" r:id="rId37"/>
    <p:sldId id="324" r:id="rId38"/>
    <p:sldId id="310" r:id="rId39"/>
    <p:sldId id="392" r:id="rId40"/>
    <p:sldId id="311" r:id="rId41"/>
    <p:sldId id="312" r:id="rId42"/>
    <p:sldId id="313" r:id="rId43"/>
    <p:sldId id="314" r:id="rId44"/>
    <p:sldId id="393" r:id="rId45"/>
    <p:sldId id="394" r:id="rId46"/>
    <p:sldId id="327" r:id="rId47"/>
    <p:sldId id="322" r:id="rId48"/>
    <p:sldId id="316" r:id="rId49"/>
    <p:sldId id="317" r:id="rId50"/>
    <p:sldId id="325" r:id="rId51"/>
    <p:sldId id="398" r:id="rId52"/>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94671" autoAdjust="0"/>
  </p:normalViewPr>
  <p:slideViewPr>
    <p:cSldViewPr>
      <p:cViewPr varScale="1">
        <p:scale>
          <a:sx n="80" d="100"/>
          <a:sy n="80" d="100"/>
        </p:scale>
        <p:origin x="111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A5A61-AAC1-499F-B923-52A3629203D0}" type="datetimeFigureOut">
              <a:rPr lang="en-US" smtClean="0"/>
              <a:t>1/10/2025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8D197-D86B-4AAB-A994-1E36C8E92E0F}" type="slidenum">
              <a:rPr lang="en-US" smtClean="0"/>
              <a:t>‹#›</a:t>
            </a:fld>
            <a:endParaRPr lang="en-US"/>
          </a:p>
        </p:txBody>
      </p:sp>
    </p:spTree>
    <p:extLst>
      <p:ext uri="{BB962C8B-B14F-4D97-AF65-F5344CB8AC3E}">
        <p14:creationId xmlns:p14="http://schemas.microsoft.com/office/powerpoint/2010/main" val="342071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8D197-D86B-4AAB-A994-1E36C8E92E0F}" type="slidenum">
              <a:rPr lang="en-US" smtClean="0"/>
              <a:t>6</a:t>
            </a:fld>
            <a:endParaRPr lang="en-US"/>
          </a:p>
        </p:txBody>
      </p:sp>
    </p:spTree>
    <p:extLst>
      <p:ext uri="{BB962C8B-B14F-4D97-AF65-F5344CB8AC3E}">
        <p14:creationId xmlns:p14="http://schemas.microsoft.com/office/powerpoint/2010/main" val="68525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64848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312028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420859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50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88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1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00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287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4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70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38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8962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6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5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732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509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880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1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008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287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4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70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484615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389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6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53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732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509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880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1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008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287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4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35323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708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389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6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53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732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77B35-94AB-42CD-95C9-C035250EBE0E}"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3329280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2137935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7B35-94AB-42CD-95C9-C035250EBE0E}"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188705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77B35-94AB-42CD-95C9-C035250EBE0E}"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3466769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77B35-94AB-42CD-95C9-C035250EBE0E}"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3628920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9555240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77B35-94AB-42CD-95C9-C035250EBE0E}"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2853060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3715805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4224297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1801669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2373240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extLst>
      <p:ext uri="{BB962C8B-B14F-4D97-AF65-F5344CB8AC3E}">
        <p14:creationId xmlns:p14="http://schemas.microsoft.com/office/powerpoint/2010/main" val="113382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77B35-94AB-42CD-95C9-C035250EBE0E}"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58894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704028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7B35-94AB-42CD-95C9-C035250EBE0E}"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2586347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77B35-94AB-42CD-95C9-C035250EBE0E}"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16195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9513399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77B35-94AB-42CD-95C9-C035250EBE0E}" type="datetimeFigureOut">
              <a:rPr lang="en-US" smtClean="0"/>
              <a:pPr/>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2174252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77B35-94AB-42CD-95C9-C035250EBE0E}" type="datetimeFigureOut">
              <a:rPr lang="en-US" smtClean="0"/>
              <a:pPr/>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2161193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pPr/>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4185579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1162865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336019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4116058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pPr/>
              <a:t>‹#›</a:t>
            </a:fld>
            <a:endParaRPr lang="en-US"/>
          </a:p>
        </p:txBody>
      </p:sp>
    </p:spTree>
    <p:extLst>
      <p:ext uri="{BB962C8B-B14F-4D97-AF65-F5344CB8AC3E}">
        <p14:creationId xmlns:p14="http://schemas.microsoft.com/office/powerpoint/2010/main" val="3260280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3665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417529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48598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151D-0D95-4C52-9F09-143FCC7CD1AC}" type="datetimeFigureOut">
              <a:rPr lang="en-US" smtClean="0"/>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C5AA-0661-4DCE-954F-B0291A0BD6F5}" type="slidenum">
              <a:rPr lang="en-US" smtClean="0"/>
              <a:t>‹#›</a:t>
            </a:fld>
            <a:endParaRPr lang="en-US"/>
          </a:p>
        </p:txBody>
      </p:sp>
    </p:spTree>
    <p:extLst>
      <p:ext uri="{BB962C8B-B14F-4D97-AF65-F5344CB8AC3E}">
        <p14:creationId xmlns:p14="http://schemas.microsoft.com/office/powerpoint/2010/main" val="3744125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270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270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151D-0D95-4C52-9F09-143FCC7CD1AC}" type="datetimeFigureOut">
              <a:rPr lang="en-US">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0270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t>‹#›</a:t>
            </a:fld>
            <a:endParaRPr lang="en-US"/>
          </a:p>
        </p:txBody>
      </p:sp>
    </p:spTree>
    <p:extLst>
      <p:ext uri="{BB962C8B-B14F-4D97-AF65-F5344CB8AC3E}">
        <p14:creationId xmlns:p14="http://schemas.microsoft.com/office/powerpoint/2010/main" val="27009328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pPr/>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pPr/>
              <a:t>‹#›</a:t>
            </a:fld>
            <a:endParaRPr lang="en-US"/>
          </a:p>
        </p:txBody>
      </p:sp>
    </p:spTree>
    <p:extLst>
      <p:ext uri="{BB962C8B-B14F-4D97-AF65-F5344CB8AC3E}">
        <p14:creationId xmlns:p14="http://schemas.microsoft.com/office/powerpoint/2010/main" val="7221870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5.xml"/><Relationship Id="rId7" Type="http://schemas.openxmlformats.org/officeDocument/2006/relationships/image" Target="../media/image33.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microsoft.com/office/2007/relationships/hdphoto" Target="../media/hdphoto7.wdp"/><Relationship Id="rId3" Type="http://schemas.openxmlformats.org/officeDocument/2006/relationships/audio" Target="../media/audio4.wav"/><Relationship Id="rId7" Type="http://schemas.openxmlformats.org/officeDocument/2006/relationships/image" Target="../media/image31.GIF"/><Relationship Id="rId12"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36.GIF"/><Relationship Id="rId11" Type="http://schemas.openxmlformats.org/officeDocument/2006/relationships/image" Target="../media/image39.GIF"/><Relationship Id="rId5" Type="http://schemas.openxmlformats.org/officeDocument/2006/relationships/audio" Target="../media/audio6.wav"/><Relationship Id="rId15" Type="http://schemas.openxmlformats.org/officeDocument/2006/relationships/image" Target="../media/image41.GIF"/><Relationship Id="rId10" Type="http://schemas.openxmlformats.org/officeDocument/2006/relationships/image" Target="../media/image38.GIF"/><Relationship Id="rId4" Type="http://schemas.openxmlformats.org/officeDocument/2006/relationships/audio" Target="../media/audio5.wav"/><Relationship Id="rId9" Type="http://schemas.openxmlformats.org/officeDocument/2006/relationships/image" Target="../media/image37.GIF"/><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34.png"/><Relationship Id="rId3" Type="http://schemas.openxmlformats.org/officeDocument/2006/relationships/audio" Target="../media/audio5.wav"/><Relationship Id="rId7" Type="http://schemas.openxmlformats.org/officeDocument/2006/relationships/image" Target="../media/image30.GIF"/><Relationship Id="rId12" Type="http://schemas.microsoft.com/office/2007/relationships/hdphoto" Target="../media/hdphoto7.wdp"/><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31.GIF"/><Relationship Id="rId11" Type="http://schemas.openxmlformats.org/officeDocument/2006/relationships/image" Target="../media/image40.png"/><Relationship Id="rId5" Type="http://schemas.openxmlformats.org/officeDocument/2006/relationships/image" Target="../media/image36.GIF"/><Relationship Id="rId10" Type="http://schemas.openxmlformats.org/officeDocument/2006/relationships/image" Target="../media/image39.GIF"/><Relationship Id="rId4" Type="http://schemas.openxmlformats.org/officeDocument/2006/relationships/audio" Target="../media/audio6.wav"/><Relationship Id="rId9" Type="http://schemas.openxmlformats.org/officeDocument/2006/relationships/image" Target="../media/image38.GIF"/><Relationship Id="rId14" Type="http://schemas.openxmlformats.org/officeDocument/2006/relationships/image" Target="../media/image42.GIF"/></Relationships>
</file>

<file path=ppt/slides/_rels/slide18.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png"/><Relationship Id="rId3" Type="http://schemas.openxmlformats.org/officeDocument/2006/relationships/audio" Target="../media/audio5.wav"/><Relationship Id="rId7" Type="http://schemas.openxmlformats.org/officeDocument/2006/relationships/image" Target="../media/image31.GIF"/><Relationship Id="rId12" Type="http://schemas.microsoft.com/office/2007/relationships/hdphoto" Target="../media/hdphoto7.wdp"/><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39.GIF"/><Relationship Id="rId11" Type="http://schemas.openxmlformats.org/officeDocument/2006/relationships/image" Target="../media/image40.png"/><Relationship Id="rId5" Type="http://schemas.openxmlformats.org/officeDocument/2006/relationships/image" Target="../media/image36.GIF"/><Relationship Id="rId10" Type="http://schemas.openxmlformats.org/officeDocument/2006/relationships/image" Target="../media/image38.GIF"/><Relationship Id="rId4" Type="http://schemas.openxmlformats.org/officeDocument/2006/relationships/audio" Target="../media/audio6.wav"/><Relationship Id="rId9" Type="http://schemas.openxmlformats.org/officeDocument/2006/relationships/image" Target="../media/image37.GIF"/><Relationship Id="rId14" Type="http://schemas.openxmlformats.org/officeDocument/2006/relationships/image" Target="../media/image43.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9.GIF"/><Relationship Id="rId12" Type="http://schemas.openxmlformats.org/officeDocument/2006/relationships/image" Target="../media/image43.GIF"/><Relationship Id="rId2" Type="http://schemas.openxmlformats.org/officeDocument/2006/relationships/audio" Target="../media/audio5.wav"/><Relationship Id="rId1" Type="http://schemas.openxmlformats.org/officeDocument/2006/relationships/slideLayout" Target="../slideLayouts/slideLayout46.xml"/><Relationship Id="rId6" Type="http://schemas.openxmlformats.org/officeDocument/2006/relationships/image" Target="../media/image44.GIF"/><Relationship Id="rId11" Type="http://schemas.openxmlformats.org/officeDocument/2006/relationships/image" Target="../media/image38.GIF"/><Relationship Id="rId5" Type="http://schemas.openxmlformats.org/officeDocument/2006/relationships/image" Target="../media/image36.GIF"/><Relationship Id="rId15" Type="http://schemas.microsoft.com/office/2007/relationships/hdphoto" Target="../media/hdphoto7.wdp"/><Relationship Id="rId10" Type="http://schemas.openxmlformats.org/officeDocument/2006/relationships/image" Target="../media/image37.GIF"/><Relationship Id="rId4" Type="http://schemas.openxmlformats.org/officeDocument/2006/relationships/audio" Target="../media/audio6.wav"/><Relationship Id="rId9" Type="http://schemas.openxmlformats.org/officeDocument/2006/relationships/image" Target="../media/image30.GIF"/><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3.xml"/><Relationship Id="rId7" Type="http://schemas.openxmlformats.org/officeDocument/2006/relationships/slide" Target="slide4.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slide" Target="slide5.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8.jpg"/><Relationship Id="rId12" Type="http://schemas.openxmlformats.org/officeDocument/2006/relationships/slide" Target="slide2.xml"/><Relationship Id="rId2" Type="http://schemas.openxmlformats.org/officeDocument/2006/relationships/audio" Target="../media/media2.mp3"/><Relationship Id="rId16" Type="http://schemas.openxmlformats.org/officeDocument/2006/relationships/image" Target="../media/image2.png"/><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slideLayout" Target="../slideLayouts/slideLayout7.xml"/><Relationship Id="rId1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 Id="rId1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hyperlink" Target="Sodium%20hydroxide%20NaOH%20-%20T&#237;nh%20ch&#7845;t%20v&#224;%20&#7913;ng%20d&#7909;ng%20c&#7911;a%20NaOH%20trong%20&#273;&#7901;i%20s&#7889;ng%20-%20VIETCHEM.mp4" TargetMode="External"/><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8.png"/><Relationship Id="rId1" Type="http://schemas.openxmlformats.org/officeDocument/2006/relationships/slideLayout" Target="../slideLayouts/slideLayout51.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png"/><Relationship Id="rId3" Type="http://schemas.microsoft.com/office/2007/relationships/media" Target="../media/media3.mp3"/><Relationship Id="rId7" Type="http://schemas.openxmlformats.org/officeDocument/2006/relationships/image" Target="../media/image13.jpg"/><Relationship Id="rId12" Type="http://schemas.openxmlformats.org/officeDocument/2006/relationships/image" Target="../media/image12.png"/><Relationship Id="rId2" Type="http://schemas.openxmlformats.org/officeDocument/2006/relationships/audio" Target="../media/media2.mp3"/><Relationship Id="rId16" Type="http://schemas.microsoft.com/office/2007/relationships/hdphoto" Target="../media/hdphoto4.wdp"/><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slideLayout" Target="../slideLayouts/slideLayout40.xml"/><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slide" Target="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8.png"/><Relationship Id="rId1" Type="http://schemas.openxmlformats.org/officeDocument/2006/relationships/slideLayout" Target="../slideLayouts/slideLayout51.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hyperlink" Target="Nh&#7919;ng%20th&#7921;c%20ph&#7849;m%20b&#7893;%20sung%20c&#226;n%20pH%20trong%20c&#417;%20th&#7875;%20-%20Thi&#234;n%20L&#253;.webm" TargetMode="External"/><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png"/><Relationship Id="rId3" Type="http://schemas.microsoft.com/office/2007/relationships/media" Target="../media/media3.mp3"/><Relationship Id="rId7" Type="http://schemas.openxmlformats.org/officeDocument/2006/relationships/image" Target="../media/image15.jpg"/><Relationship Id="rId12" Type="http://schemas.openxmlformats.org/officeDocument/2006/relationships/image" Target="../media/image12.png"/><Relationship Id="rId2" Type="http://schemas.openxmlformats.org/officeDocument/2006/relationships/audio" Target="../media/media2.mp3"/><Relationship Id="rId16" Type="http://schemas.microsoft.com/office/2007/relationships/hdphoto" Target="../media/hdphoto5.wdp"/><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slideLayout" Target="../slideLayouts/slideLayout29.xml"/><Relationship Id="rId1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microsoft.com/office/2007/relationships/hdphoto" Target="../media/hdphoto2.wdp"/><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slide" Target="slide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23.GIF"/><Relationship Id="rId5" Type="http://schemas.openxmlformats.org/officeDocument/2006/relationships/image" Target="../media/image22.wm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2.wav"/><Relationship Id="rId1" Type="http://schemas.openxmlformats.org/officeDocument/2006/relationships/slideLayout" Target="../slideLayouts/slideLayout45.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057400" y="3408218"/>
            <a:ext cx="5181600" cy="3429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2348344" y="4091666"/>
            <a:ext cx="4738255" cy="2062103"/>
          </a:xfrm>
          <a:prstGeom prst="rect">
            <a:avLst/>
          </a:prstGeom>
          <a:noFill/>
        </p:spPr>
        <p:txBody>
          <a:bodyPr wrap="square" rtlCol="0">
            <a:spAutoFit/>
          </a:bodyPr>
          <a:lstStyle/>
          <a:p>
            <a:r>
              <a:rPr lang="en-US" sz="3200">
                <a:latin typeface="Times New Roman" pitchFamily="18" charset="0"/>
                <a:cs typeface="Times New Roman" pitchFamily="18" charset="0"/>
              </a:rPr>
              <a:t>Các em hãy trả lời đúng các câu hỏi để nhận những phong bao lì xì may mắn nhé.</a:t>
            </a:r>
          </a:p>
        </p:txBody>
      </p:sp>
      <p:pic>
        <p:nvPicPr>
          <p:cNvPr id="4"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6200"/>
            <a:ext cx="304800" cy="304800"/>
          </a:xfrm>
          <a:prstGeom prst="rect">
            <a:avLst/>
          </a:prstGeom>
        </p:spPr>
      </p:pic>
    </p:spTree>
    <p:extLst>
      <p:ext uri="{BB962C8B-B14F-4D97-AF65-F5344CB8AC3E}">
        <p14:creationId xmlns:p14="http://schemas.microsoft.com/office/powerpoint/2010/main" val="42417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a:ea typeface="+mn-ea"/>
                <a:cs typeface="+mn-cs"/>
              </a:rPr>
              <a:t>PHIẾU HỌC TẬP SỐ 1</a:t>
            </a:r>
            <a:endPar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ounded Rectangle 31"/>
          <p:cNvSpPr/>
          <p:nvPr/>
        </p:nvSpPr>
        <p:spPr>
          <a:xfrm>
            <a:off x="838200" y="1066800"/>
            <a:ext cx="7620000" cy="464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Câu</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1: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Công</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thức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hóa</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học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của</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các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base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có</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đặc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điểm</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gì</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giống</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nhau</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Câu</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2: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Các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dung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dịch</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base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có</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đặc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điểm</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gì</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chung</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Câu</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3: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Đề</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xuất</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khái</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niệm</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về</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base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Câu</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4: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Nhận</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xét</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về</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cách</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gọi</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tên</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base ?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Đọc</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1800" b="1" i="0" u="none" strike="noStrike" kern="1200" cap="none" spc="0" normalizeH="0" baseline="0" noProof="0" dirty="0" err="1">
                <a:ln>
                  <a:noFill/>
                </a:ln>
                <a:solidFill>
                  <a:srgbClr val="1F497D">
                    <a:lumMod val="50000"/>
                  </a:srgbClr>
                </a:solidFill>
                <a:effectLst/>
                <a:uLnTx/>
                <a:uFillTx/>
                <a:latin typeface="Calibri"/>
                <a:ea typeface="+mn-ea"/>
                <a:cs typeface="+mn-cs"/>
              </a:rPr>
              <a:t>tên</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base Ca(OH)</a:t>
            </a:r>
            <a:r>
              <a:rPr kumimoji="0" lang="en-US" sz="1800" b="1" i="0" u="none" strike="noStrike" kern="1200" cap="none" spc="0" normalizeH="0" baseline="-25000" noProof="0" dirty="0">
                <a:ln>
                  <a:noFill/>
                </a:ln>
                <a:solidFill>
                  <a:srgbClr val="1F497D">
                    <a:lumMod val="50000"/>
                  </a:srgbClr>
                </a:solidFill>
                <a:effectLst/>
                <a:uLnTx/>
                <a:uFillTx/>
                <a:latin typeface="Calibri"/>
                <a:ea typeface="+mn-ea"/>
                <a:cs typeface="+mn-cs"/>
              </a:rPr>
              <a:t>2</a:t>
            </a:r>
            <a:r>
              <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rPr>
              <a:t> ; Al(OH)</a:t>
            </a:r>
            <a:r>
              <a:rPr kumimoji="0" lang="en-US" sz="1800" b="1" i="0" u="none" strike="noStrike" kern="1200" cap="none" spc="0" normalizeH="0" baseline="-25000" noProof="0" dirty="0">
                <a:ln>
                  <a:noFill/>
                </a:ln>
                <a:solidFill>
                  <a:srgbClr val="1F497D">
                    <a:lumMod val="50000"/>
                  </a:srgbClr>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 </a:t>
            </a:r>
            <a:endParaRPr kumimoji="0" lang="vi-VN" sz="1800" b="0"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a:ea typeface="+mn-ea"/>
                <a:cs typeface="+mn-cs"/>
              </a:rPr>
              <a:t>PHIẾU HỌC TẬP SỐ 1</a:t>
            </a:r>
            <a:endPar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ounded Rectangle 31"/>
          <p:cNvSpPr/>
          <p:nvPr/>
        </p:nvSpPr>
        <p:spPr>
          <a:xfrm>
            <a:off x="533400" y="1066800"/>
            <a:ext cx="79248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497D">
                    <a:lumMod val="50000"/>
                  </a:srgbClr>
                </a:solidFill>
                <a:effectLst/>
                <a:uLnTx/>
                <a:uFillTx/>
                <a:latin typeface="Calibri"/>
                <a:ea typeface="+mn-ea"/>
                <a:cs typeface="+mn-cs"/>
              </a:rPr>
              <a:t>Câu 1: Công thức hóa học của các base có đặc điểm gì giống nhau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mn-ea"/>
                <a:cs typeface="+mn-cs"/>
              </a:rPr>
              <a:t>Công thức hóa học của các base có chứa nhóm hydroxide ( -OH)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497D">
                    <a:lumMod val="50000"/>
                  </a:srgbClr>
                </a:solidFill>
                <a:effectLst/>
                <a:uLnTx/>
                <a:uFillTx/>
                <a:latin typeface="Calibri"/>
                <a:ea typeface="+mn-ea"/>
                <a:cs typeface="+mn-cs"/>
              </a:rPr>
              <a:t>Câu 2: Các dung dịch base có đặc điểm gì chung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mn-ea"/>
                <a:cs typeface="+mn-cs"/>
              </a:rPr>
              <a:t>Các dung dịch base đều có chứa anion OH</a:t>
            </a:r>
            <a:r>
              <a:rPr kumimoji="0" lang="en-US" sz="2000" b="1" i="0" u="none" strike="noStrike" kern="1200" cap="none" spc="0" normalizeH="0" baseline="30000" noProof="0">
                <a:ln>
                  <a:noFill/>
                </a:ln>
                <a:solidFill>
                  <a:srgbClr val="FF000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497D">
                    <a:lumMod val="50000"/>
                  </a:srgbClr>
                </a:solidFill>
                <a:effectLst/>
                <a:uLnTx/>
                <a:uFillTx/>
                <a:latin typeface="Calibri"/>
                <a:ea typeface="+mn-ea"/>
                <a:cs typeface="+mn-cs"/>
              </a:rPr>
              <a:t>Câu 3: Đề xuất khái niệm về base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mn-ea"/>
                <a:cs typeface="+mn-cs"/>
              </a:rPr>
              <a:t>Base là những hợp chất trong phân tử có nguyên tử kim loại liên kết với nhóm hydroxide. Khi tan trong nước base tạo ra ion OH</a:t>
            </a:r>
            <a:r>
              <a:rPr kumimoji="0" lang="en-US" sz="2000" b="1" i="0" u="none" strike="noStrike" kern="1200" cap="none" spc="0" normalizeH="0" baseline="30000" noProof="0">
                <a:ln>
                  <a:noFill/>
                </a:ln>
                <a:solidFill>
                  <a:srgbClr val="FF000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497D">
                    <a:lumMod val="50000"/>
                  </a:srgbClr>
                </a:solidFill>
                <a:effectLst/>
                <a:uLnTx/>
                <a:uFillTx/>
                <a:latin typeface="Calibri"/>
                <a:ea typeface="+mn-ea"/>
                <a:cs typeface="+mn-cs"/>
              </a:rPr>
              <a:t>Câu 4: Nhận xét về cách gọi tên base ? Đọc tên base Ca(OH)</a:t>
            </a:r>
            <a:r>
              <a:rPr kumimoji="0" lang="en-US" sz="2000" b="1" i="0" u="none" strike="noStrike" kern="1200" cap="none" spc="0" normalizeH="0" baseline="-25000" noProof="0">
                <a:ln>
                  <a:noFill/>
                </a:ln>
                <a:solidFill>
                  <a:srgbClr val="1F497D">
                    <a:lumMod val="50000"/>
                  </a:srgbClr>
                </a:solidFill>
                <a:effectLst/>
                <a:uLnTx/>
                <a:uFillTx/>
                <a:latin typeface="Calibri"/>
                <a:ea typeface="+mn-ea"/>
                <a:cs typeface="+mn-cs"/>
              </a:rPr>
              <a:t>2</a:t>
            </a:r>
            <a:r>
              <a:rPr kumimoji="0" lang="en-US" sz="2000" b="1" i="0" u="none" strike="noStrike" kern="1200" cap="none" spc="0" normalizeH="0" baseline="0" noProof="0">
                <a:ln>
                  <a:noFill/>
                </a:ln>
                <a:solidFill>
                  <a:srgbClr val="1F497D">
                    <a:lumMod val="50000"/>
                  </a:srgbClr>
                </a:solidFill>
                <a:effectLst/>
                <a:uLnTx/>
                <a:uFillTx/>
                <a:latin typeface="Calibri"/>
                <a:ea typeface="+mn-ea"/>
                <a:cs typeface="+mn-cs"/>
              </a:rPr>
              <a:t> ; Al(OH)</a:t>
            </a:r>
            <a:r>
              <a:rPr kumimoji="0" lang="en-US" sz="2000" b="1" i="0" u="none" strike="noStrike" kern="1200" cap="none" spc="0" normalizeH="0" baseline="-25000" noProof="0">
                <a:ln>
                  <a:noFill/>
                </a:ln>
                <a:solidFill>
                  <a:srgbClr val="1F497D">
                    <a:lumMod val="50000"/>
                  </a:srgbClr>
                </a:solidFill>
                <a:effectLst/>
                <a:uLnTx/>
                <a:uFillTx/>
                <a:latin typeface="Calibri"/>
                <a:ea typeface="+mn-ea"/>
                <a:cs typeface="+mn-cs"/>
              </a:rPr>
              <a:t>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mn-ea"/>
                <a:cs typeface="+mn-cs"/>
              </a:rPr>
              <a:t>+ Tên base = tên kim loại ( kèm hóa trị với kim loại nhiều hóa trị) + hydroxide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25000" noProof="0">
                <a:ln>
                  <a:noFill/>
                </a:ln>
                <a:solidFill>
                  <a:srgbClr val="FF0000"/>
                </a:solidFill>
                <a:effectLst/>
                <a:uLnTx/>
                <a:uFillTx/>
                <a:latin typeface="Calibri"/>
                <a:ea typeface="+mn-ea"/>
                <a:cs typeface="+mn-cs"/>
              </a:rPr>
              <a:t>+</a:t>
            </a:r>
            <a:r>
              <a:rPr kumimoji="0" lang="en-US" sz="2000" b="1" i="0" u="none" strike="noStrike" kern="1200" cap="none" spc="0" normalizeH="0" baseline="0" noProof="0">
                <a:ln>
                  <a:noFill/>
                </a:ln>
                <a:solidFill>
                  <a:srgbClr val="FF0000"/>
                </a:solidFill>
                <a:effectLst/>
                <a:uLnTx/>
                <a:uFillTx/>
                <a:latin typeface="Calibri"/>
                <a:ea typeface="+mn-ea"/>
                <a:cs typeface="+mn-cs"/>
              </a:rPr>
              <a:t> Ca(OH)</a:t>
            </a:r>
            <a:r>
              <a:rPr kumimoji="0" lang="en-US" sz="2000" b="1" i="0" u="none" strike="noStrike" kern="1200" cap="none" spc="0" normalizeH="0" baseline="-25000" noProof="0">
                <a:ln>
                  <a:noFill/>
                </a:ln>
                <a:solidFill>
                  <a:srgbClr val="FF0000"/>
                </a:solidFill>
                <a:effectLst/>
                <a:uLnTx/>
                <a:uFillTx/>
                <a:latin typeface="Calibri"/>
                <a:ea typeface="+mn-ea"/>
                <a:cs typeface="+mn-cs"/>
              </a:rPr>
              <a:t>2</a:t>
            </a:r>
            <a:r>
              <a:rPr kumimoji="0" lang="en-US" sz="2000" b="1" i="0" u="none" strike="noStrike" kern="1200" cap="none" spc="0" normalizeH="0" baseline="0" noProof="0">
                <a:ln>
                  <a:noFill/>
                </a:ln>
                <a:solidFill>
                  <a:srgbClr val="FF0000"/>
                </a:solidFill>
                <a:effectLst/>
                <a:uLnTx/>
                <a:uFillTx/>
                <a:latin typeface="Calibri"/>
                <a:ea typeface="+mn-ea"/>
                <a:cs typeface="+mn-cs"/>
              </a:rPr>
              <a:t>  : calcium hydroxide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25000" noProof="0">
                <a:ln>
                  <a:noFill/>
                </a:ln>
                <a:solidFill>
                  <a:srgbClr val="FF0000"/>
                </a:solidFill>
                <a:effectLst/>
                <a:uLnTx/>
                <a:uFillTx/>
                <a:latin typeface="Calibri"/>
                <a:ea typeface="+mn-ea"/>
                <a:cs typeface="+mn-cs"/>
              </a:rPr>
              <a:t>+ </a:t>
            </a:r>
            <a:r>
              <a:rPr kumimoji="0" lang="en-US" sz="2000" b="1" i="0" u="none" strike="noStrike" kern="1200" cap="none" spc="0" normalizeH="0" baseline="0" noProof="0">
                <a:ln>
                  <a:noFill/>
                </a:ln>
                <a:solidFill>
                  <a:srgbClr val="FF0000"/>
                </a:solidFill>
                <a:effectLst/>
                <a:uLnTx/>
                <a:uFillTx/>
                <a:latin typeface="Calibri"/>
                <a:ea typeface="+mn-ea"/>
                <a:cs typeface="+mn-cs"/>
              </a:rPr>
              <a:t>Al(OH)</a:t>
            </a:r>
            <a:r>
              <a:rPr kumimoji="0" lang="en-US" sz="2000" b="1" i="0" u="none" strike="noStrike" kern="1200" cap="none" spc="0" normalizeH="0" baseline="-25000" noProof="0">
                <a:ln>
                  <a:noFill/>
                </a:ln>
                <a:solidFill>
                  <a:srgbClr val="FF0000"/>
                </a:solidFill>
                <a:effectLst/>
                <a:uLnTx/>
                <a:uFillTx/>
                <a:latin typeface="Calibri"/>
                <a:ea typeface="+mn-ea"/>
                <a:cs typeface="+mn-cs"/>
              </a:rPr>
              <a:t>3</a:t>
            </a:r>
            <a:r>
              <a:rPr kumimoji="0" lang="en-US" sz="2000" b="1" i="0" u="none" strike="noStrike" kern="1200" cap="none" spc="0" normalizeH="0" baseline="0" noProof="0">
                <a:ln>
                  <a:noFill/>
                </a:ln>
                <a:solidFill>
                  <a:srgbClr val="FF0000"/>
                </a:solidFill>
                <a:effectLst/>
                <a:uLnTx/>
                <a:uFillTx/>
                <a:latin typeface="Calibri"/>
                <a:ea typeface="+mn-ea"/>
                <a:cs typeface="+mn-cs"/>
              </a:rPr>
              <a:t> : aluminium hydroxide</a:t>
            </a:r>
            <a:r>
              <a:rPr kumimoji="0" lang="en-US" sz="2000" b="1" i="0" u="none" strike="noStrike" kern="1200" cap="none" spc="0" normalizeH="0" baseline="-25000" noProof="0">
                <a:ln>
                  <a:noFill/>
                </a:ln>
                <a:solidFill>
                  <a:srgbClr val="FF0000"/>
                </a:solidFill>
                <a:effectLst/>
                <a:uLnTx/>
                <a:uFillTx/>
                <a:latin typeface="Calibri"/>
                <a:ea typeface="+mn-ea"/>
                <a:cs typeface="+mn-cs"/>
              </a:rPr>
              <a:t> </a:t>
            </a:r>
            <a:endParaRPr kumimoji="0" lang="en-US" sz="2000" b="1" i="0" u="none" strike="noStrike" kern="1200" cap="none" spc="0" normalizeH="0" baseline="-25000" noProof="0">
              <a:ln>
                <a:noFill/>
              </a:ln>
              <a:solidFill>
                <a:srgbClr val="1F497D">
                  <a:lumMod val="50000"/>
                </a:srgb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25000" noProof="0">
              <a:ln>
                <a:noFill/>
              </a:ln>
              <a:solidFill>
                <a:srgbClr val="1F497D">
                  <a:lumMod val="50000"/>
                </a:srgb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497D">
                    <a:lumMod val="50000"/>
                  </a:srgbClr>
                </a:solidFill>
                <a:effectLst/>
                <a:uLnTx/>
                <a:uFillTx/>
                <a:latin typeface="Calibri"/>
                <a:ea typeface="+mn-ea"/>
                <a:cs typeface="+mn-cs"/>
              </a:rPr>
              <a:t> </a:t>
            </a:r>
            <a:endParaRPr kumimoji="0" lang="vi-VN" sz="2000" b="0"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checkerboard(across)">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Effect transition="in" filter="checkerboard(across)">
                                      <p:cBhvr>
                                        <p:cTn id="17" dur="500"/>
                                        <p:tgtEl>
                                          <p:spTgt spid="3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22" dur="500"/>
                                        <p:tgtEl>
                                          <p:spTgt spid="3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27" dur="500"/>
                                        <p:tgtEl>
                                          <p:spTgt spid="3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xEl>
                                              <p:pRg st="9" end="9"/>
                                            </p:txEl>
                                          </p:spTgt>
                                        </p:tgtEl>
                                        <p:attrNameLst>
                                          <p:attrName>style.visibility</p:attrName>
                                        </p:attrNameLst>
                                      </p:cBhvr>
                                      <p:to>
                                        <p:strVal val="visible"/>
                                      </p:to>
                                    </p:set>
                                    <p:animEffect transition="in" filter="checkerboard(across)">
                                      <p:cBhvr>
                                        <p:cTn id="32"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0345" y="426085"/>
            <a:ext cx="876808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Bảng. Tên gọi và công thức của một số base thông dụng</a:t>
            </a:r>
          </a:p>
        </p:txBody>
      </p:sp>
      <p:sp>
        <p:nvSpPr>
          <p:cNvPr id="3" name="Text Box 2"/>
          <p:cNvSpPr txBox="1"/>
          <p:nvPr/>
        </p:nvSpPr>
        <p:spPr>
          <a:xfrm>
            <a:off x="705485" y="1536065"/>
            <a:ext cx="584771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p:cNvGraphicFramePr/>
          <p:nvPr/>
        </p:nvGraphicFramePr>
        <p:xfrm>
          <a:off x="215265" y="1600835"/>
          <a:ext cx="8599805" cy="4205605"/>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20000"/>
                    </a:ext>
                  </a:extLst>
                </a:gridCol>
                <a:gridCol w="4243705">
                  <a:extLst>
                    <a:ext uri="{9D8B030D-6E8A-4147-A177-3AD203B41FA5}">
                      <a16:colId xmlns:a16="http://schemas.microsoft.com/office/drawing/2014/main" val="20001"/>
                    </a:ext>
                  </a:extLst>
                </a:gridCol>
              </a:tblGrid>
              <a:tr h="791845">
                <a:tc>
                  <a:txBody>
                    <a:bodyPr/>
                    <a:lstStyle/>
                    <a:p>
                      <a:pPr indent="0" algn="ctr">
                        <a:buNone/>
                      </a:pPr>
                      <a:r>
                        <a:rPr lang="en-US" sz="3200" b="1">
                          <a:latin typeface="Times New Roman" panose="02020603050405020304" pitchFamily="18" charset="0"/>
                          <a:cs typeface="Times New Roman" panose="02020603050405020304" pitchFamily="18" charset="0"/>
                        </a:rPr>
                        <a:t>Tên gọi</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1">
                          <a:latin typeface="Times New Roman" panose="02020603050405020304" pitchFamily="18" charset="0"/>
                          <a:cs typeface="Times New Roman" panose="02020603050405020304" pitchFamily="18" charset="0"/>
                        </a:rPr>
                        <a:t>Công thức hóa học</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Potassium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KOH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Sodium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NaOH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Calcium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Barium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Ba(OH)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Copper (II)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Cu(OH)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Iron (III)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Fe(OH)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Aluminium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Al(OH)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3170157" name="Picture 271"/>
          <p:cNvPicPr>
            <a:picLocks noGrp="1" noChangeAspect="1"/>
          </p:cNvPicPr>
          <p:nvPr>
            <p:ph idx="1"/>
          </p:nvPr>
        </p:nvPicPr>
        <p:blipFill>
          <a:blip r:embed="rId2"/>
          <a:srcRect b="9382"/>
          <a:stretch>
            <a:fillRect/>
          </a:stretch>
        </p:blipFill>
        <p:spPr>
          <a:xfrm>
            <a:off x="872490" y="533400"/>
            <a:ext cx="7416800" cy="2857500"/>
          </a:xfrm>
          <a:prstGeom prst="rect">
            <a:avLst/>
          </a:prstGeom>
          <a:ln>
            <a:noFill/>
          </a:ln>
        </p:spPr>
      </p:pic>
      <p:sp>
        <p:nvSpPr>
          <p:cNvPr id="6" name="Text Box 5"/>
          <p:cNvSpPr txBox="1"/>
          <p:nvPr/>
        </p:nvSpPr>
        <p:spPr>
          <a:xfrm>
            <a:off x="699770" y="3831590"/>
            <a:ext cx="827976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 Fe(OH)3           Mg(OH)2        Cu(OH)2          Fe(OH)2</a:t>
            </a:r>
          </a:p>
        </p:txBody>
      </p:sp>
      <p:sp>
        <p:nvSpPr>
          <p:cNvPr id="7" name="Text Box 6"/>
          <p:cNvSpPr txBox="1"/>
          <p:nvPr/>
        </p:nvSpPr>
        <p:spPr>
          <a:xfrm>
            <a:off x="2111375" y="4675505"/>
            <a:ext cx="5534025"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a:ea typeface="+mn-ea"/>
                <a:cs typeface="+mn-cs"/>
              </a:rPr>
              <a:t>Hình. Một số base không tan trong nước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flipH="1">
            <a:off x="61084" y="0"/>
            <a:ext cx="2708752" cy="5277396"/>
          </a:xfrm>
          <a:prstGeom prst="rect">
            <a:avLst/>
          </a:prstGeom>
        </p:spPr>
      </p:pic>
      <p:sp>
        <p:nvSpPr>
          <p:cNvPr id="4" name="Rectangle 3"/>
          <p:cNvSpPr/>
          <p:nvPr/>
        </p:nvSpPr>
        <p:spPr>
          <a:xfrm>
            <a:off x="1835277" y="894151"/>
            <a:ext cx="6538702"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0160">
                  <a:solidFill>
                    <a:srgbClr val="4BACC6"/>
                  </a:solid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mn-cs"/>
              </a:rPr>
              <a:t>THỎ 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3" name="Picture 12"/>
          <p:cNvPicPr>
            <a:picLocks noChangeAspect="1"/>
          </p:cNvPicPr>
          <p:nvPr/>
        </p:nvPicPr>
        <p:blipFill>
          <a:blip r:embed="rId6"/>
          <a:stretch>
            <a:fillRect/>
          </a:stretch>
        </p:blipFill>
        <p:spPr>
          <a:xfrm>
            <a:off x="7597264" y="2379173"/>
            <a:ext cx="2039956" cy="1852613"/>
          </a:xfrm>
          <a:prstGeom prst="rect">
            <a:avLst/>
          </a:prstGeom>
        </p:spPr>
      </p:pic>
      <p:pic>
        <p:nvPicPr>
          <p:cNvPr id="14" name="Picture 13"/>
          <p:cNvPicPr>
            <a:picLocks noChangeAspect="1"/>
          </p:cNvPicPr>
          <p:nvPr/>
        </p:nvPicPr>
        <p:blipFill>
          <a:blip r:embed="rId7"/>
          <a:stretch>
            <a:fillRect/>
          </a:stretch>
        </p:blipFill>
        <p:spPr>
          <a:xfrm>
            <a:off x="4169658"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19" name="Rectangle 18"/>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612666" y="25370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88A51F5-F085-058D-59AD-977B78A244D4}"/>
              </a:ext>
            </a:extLst>
          </p:cNvPr>
          <p:cNvCxnSpPr>
            <a:cxnSpLocks/>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a:extLst>
              <a:ext uri="{FF2B5EF4-FFF2-40B4-BE49-F238E27FC236}">
                <a16:creationId xmlns:a16="http://schemas.microsoft.com/office/drawing/2014/main" id="{A6C47360-AC21-C536-156F-7F616AD5E9D0}"/>
              </a:ext>
            </a:extLst>
          </p:cNvPr>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79FA5C70-B533-8CF9-FF77-668DDE7717F9}"/>
              </a:ext>
            </a:extLst>
          </p:cNvPr>
          <p:cNvPicPr>
            <a:picLocks noChangeAspect="1"/>
          </p:cNvPicPr>
          <p:nvPr/>
        </p:nvPicPr>
        <p:blipFill>
          <a:blip r:embed="rId2"/>
          <a:stretch>
            <a:fillRect/>
          </a:stretch>
        </p:blipFill>
        <p:spPr>
          <a:xfrm>
            <a:off x="0" y="1674"/>
            <a:ext cx="9144000" cy="6854653"/>
          </a:xfrm>
          <a:prstGeom prst="rect">
            <a:avLst/>
          </a:prstGeom>
        </p:spPr>
      </p:pic>
      <p:cxnSp>
        <p:nvCxnSpPr>
          <p:cNvPr id="33" name="Straight Connector 32">
            <a:extLst>
              <a:ext uri="{FF2B5EF4-FFF2-40B4-BE49-F238E27FC236}">
                <a16:creationId xmlns:a16="http://schemas.microsoft.com/office/drawing/2014/main" id="{C88A51F5-F085-058D-59AD-977B78A244D4}"/>
              </a:ext>
            </a:extLst>
          </p:cNvPr>
          <p:cNvCxnSpPr>
            <a:cxnSpLocks/>
          </p:cNvCxnSpPr>
          <p:nvPr/>
        </p:nvCxnSpPr>
        <p:spPr>
          <a:xfrm>
            <a:off x="415636" y="1219200"/>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609600" y="228600"/>
            <a:ext cx="838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haroni" pitchFamily="2" charset="-79"/>
                <a:ea typeface="+mn-ea"/>
                <a:cs typeface="Aharoni" pitchFamily="2" charset="-79"/>
              </a:rPr>
              <a:t>GAME SHOW :</a:t>
            </a:r>
            <a:r>
              <a:rPr kumimoji="0" lang="en-US" sz="4000" b="1" i="0" u="none" strike="noStrike" kern="1200" cap="none" spc="0" normalizeH="0" baseline="0" noProof="0" dirty="0">
                <a:ln w="10160">
                  <a:solidFill>
                    <a:srgbClr val="4BACC6"/>
                  </a:solidFill>
                  <a:prstDash val="solid"/>
                </a:ln>
                <a:solidFill>
                  <a:srgbClr val="FF0000"/>
                </a:solidFill>
                <a:effectLst>
                  <a:outerShdw blurRad="38100" dist="22860" dir="5400000" algn="tl" rotWithShape="0">
                    <a:srgbClr val="000000">
                      <a:alpha val="30000"/>
                    </a:srgbClr>
                  </a:outerShdw>
                </a:effectLst>
                <a:uLnTx/>
                <a:uFillTx/>
                <a:latin typeface="Calibri"/>
                <a:ea typeface="+mn-ea"/>
                <a:cs typeface="+mn-cs"/>
              </a:rPr>
              <a:t>THỎ NHỔ CÀ RỐT</a:t>
            </a:r>
          </a:p>
        </p:txBody>
      </p:sp>
      <p:sp>
        <p:nvSpPr>
          <p:cNvPr id="9" name="Rectangle 8"/>
          <p:cNvSpPr/>
          <p:nvPr/>
        </p:nvSpPr>
        <p:spPr>
          <a:xfrm>
            <a:off x="1219200" y="1447800"/>
            <a:ext cx="6705600" cy="31085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chọn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bấm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rốt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theo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tự</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rốt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thỏ</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rốt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phần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thưởng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411078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7290023" y="4555482"/>
            <a:ext cx="1249999" cy="1336206"/>
          </a:xfrm>
          <a:prstGeom prst="rect">
            <a:avLst/>
          </a:prstGeom>
        </p:spPr>
      </p:pic>
      <p:pic>
        <p:nvPicPr>
          <p:cNvPr id="19" name="Picture 18"/>
          <p:cNvPicPr>
            <a:picLocks noChangeAspect="1"/>
          </p:cNvPicPr>
          <p:nvPr/>
        </p:nvPicPr>
        <p:blipFill>
          <a:blip r:embed="rId6"/>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sp>
        <p:nvSpPr>
          <p:cNvPr id="35" name="Rectangle 34"/>
          <p:cNvSpPr/>
          <p:nvPr/>
        </p:nvSpPr>
        <p:spPr>
          <a:xfrm>
            <a:off x="3953467" y="1411496"/>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A :  HCl</a:t>
            </a:r>
          </a:p>
        </p:txBody>
      </p:sp>
      <p:pic>
        <p:nvPicPr>
          <p:cNvPr id="28" name="Picture 27"/>
          <p:cNvPicPr>
            <a:picLocks noChangeAspect="1"/>
          </p:cNvPicPr>
          <p:nvPr/>
        </p:nvPicPr>
        <p:blipFill>
          <a:blip r:embed="rId6"/>
          <a:stretch>
            <a:fillRect/>
          </a:stretch>
        </p:blipFill>
        <p:spPr>
          <a:xfrm>
            <a:off x="677752" y="4489550"/>
            <a:ext cx="1249999" cy="1336206"/>
          </a:xfrm>
          <a:prstGeom prst="rect">
            <a:avLst/>
          </a:prstGeom>
        </p:spPr>
      </p:pic>
      <p:pic>
        <p:nvPicPr>
          <p:cNvPr id="12" name="Picture 11"/>
          <p:cNvPicPr>
            <a:picLocks noChangeAspect="1"/>
          </p:cNvPicPr>
          <p:nvPr/>
        </p:nvPicPr>
        <p:blipFill>
          <a:blip r:embed="rId11"/>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1"/>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1"/>
          <a:stretch>
            <a:fillRect/>
          </a:stretch>
        </p:blipFill>
        <p:spPr>
          <a:xfrm>
            <a:off x="2736935" y="4527650"/>
            <a:ext cx="1442555" cy="1310075"/>
          </a:xfrm>
          <a:prstGeom prst="rect">
            <a:avLst/>
          </a:prstGeom>
        </p:spPr>
      </p:pic>
      <p:pic>
        <p:nvPicPr>
          <p:cNvPr id="24" name="Picture 23"/>
          <p:cNvPicPr>
            <a:picLocks noChangeAspect="1"/>
          </p:cNvPicPr>
          <p:nvPr/>
        </p:nvPicPr>
        <p:blipFill>
          <a:blip r:embed="rId6"/>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767974"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5"/>
          <a:stretch>
            <a:fillRect/>
          </a:stretch>
        </p:blipFill>
        <p:spPr>
          <a:xfrm>
            <a:off x="720736"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105458" y="105685"/>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a:solidFill>
                  <a:schemeClr val="tx1"/>
                </a:solidFill>
                <a:latin typeface="Times New Roman" panose="02020603050405020304" pitchFamily="18" charset="0"/>
                <a:cs typeface="Times New Roman" panose="02020603050405020304" pitchFamily="18" charset="0"/>
              </a:rPr>
              <a:t>Base kiềm là </a:t>
            </a:r>
            <a:endParaRPr lang="en-US" sz="36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Times New Roman" panose="02020603050405020304" pitchFamily="18" charset="0"/>
              </a:rPr>
              <a:t>  A                     B                     C                      D</a:t>
            </a:r>
          </a:p>
        </p:txBody>
      </p:sp>
      <p:sp>
        <p:nvSpPr>
          <p:cNvPr id="81" name="Rectangle 80"/>
          <p:cNvSpPr/>
          <p:nvPr/>
        </p:nvSpPr>
        <p:spPr>
          <a:xfrm>
            <a:off x="3953467" y="1905640"/>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B : HCL</a:t>
            </a:r>
          </a:p>
        </p:txBody>
      </p:sp>
      <p:sp>
        <p:nvSpPr>
          <p:cNvPr id="82" name="Rectangle 81"/>
          <p:cNvSpPr/>
          <p:nvPr/>
        </p:nvSpPr>
        <p:spPr>
          <a:xfrm>
            <a:off x="3953467" y="2399784"/>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C : H</a:t>
            </a:r>
            <a:r>
              <a:rPr kumimoji="0" lang="en-US" sz="2400" b="1" i="0" u="none" strike="noStrike" kern="1200" cap="none" spc="0" normalizeH="0" baseline="-25000" noProof="0">
                <a:ln>
                  <a:noFill/>
                </a:ln>
                <a:solidFill>
                  <a:prstClr val="white"/>
                </a:solidFill>
                <a:effectLst/>
                <a:uLnTx/>
                <a:uFillTx/>
                <a:latin typeface="Calibri"/>
                <a:ea typeface="+mn-ea"/>
                <a:cs typeface="Times New Roman" panose="02020603050405020304" pitchFamily="18" charset="0"/>
              </a:rPr>
              <a:t>2</a:t>
            </a: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Cl</a:t>
            </a:r>
          </a:p>
        </p:txBody>
      </p:sp>
      <p:sp>
        <p:nvSpPr>
          <p:cNvPr id="83" name="Rectangle 82"/>
          <p:cNvSpPr/>
          <p:nvPr/>
        </p:nvSpPr>
        <p:spPr>
          <a:xfrm>
            <a:off x="3953467" y="2893929"/>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D : HCl</a:t>
            </a:r>
            <a:r>
              <a:rPr kumimoji="0" lang="en-US" sz="2400" b="1" i="0" u="none" strike="noStrike" kern="1200" cap="none" spc="0" normalizeH="0" baseline="-25000" noProof="0">
                <a:ln>
                  <a:noFill/>
                </a:ln>
                <a:solidFill>
                  <a:prstClr val="white"/>
                </a:solidFill>
                <a:effectLst/>
                <a:uLnTx/>
                <a:uFillTx/>
                <a:latin typeface="Calibri"/>
                <a:ea typeface="+mn-ea"/>
                <a:cs typeface="Times New Roman" panose="02020603050405020304" pitchFamily="18" charset="0"/>
              </a:rPr>
              <a:t>2</a:t>
            </a:r>
          </a:p>
        </p:txBody>
      </p:sp>
      <p:sp>
        <p:nvSpPr>
          <p:cNvPr id="2" name="Text Box 1"/>
          <p:cNvSpPr txBox="1"/>
          <p:nvPr/>
        </p:nvSpPr>
        <p:spPr>
          <a:xfrm>
            <a:off x="1518399" y="1044640"/>
            <a:ext cx="7434851" cy="3046988"/>
          </a:xfrm>
          <a:prstGeom prst="rect">
            <a:avLst/>
          </a:prstGeom>
          <a:noFill/>
        </p:spPr>
        <p:txBody>
          <a:bodyPr wrap="square" rtlCol="0">
            <a:spAutoFit/>
          </a:bodyPr>
          <a:lstStyle/>
          <a:p>
            <a:pPr lvl="0"/>
            <a:r>
              <a:rPr lang="it-IT" sz="3200" dirty="0">
                <a:latin typeface="Times New Roman" panose="02020603050405020304" pitchFamily="18" charset="0"/>
                <a:cs typeface="Times New Roman" panose="02020603050405020304" pitchFamily="18" charset="0"/>
              </a:rPr>
              <a:t>A</a:t>
            </a:r>
            <a:r>
              <a:rPr lang="it-IT" sz="3200" b="1" dirty="0">
                <a:latin typeface="Times New Roman" panose="02020603050405020304" pitchFamily="18" charset="0"/>
                <a:cs typeface="Times New Roman" panose="02020603050405020304" pitchFamily="18" charset="0"/>
              </a:rPr>
              <a:t>. các hydroxide tan tốt trong nước.</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r>
              <a:rPr lang="it-IT" sz="3200" b="1" dirty="0">
                <a:latin typeface="Times New Roman" panose="02020603050405020304" pitchFamily="18" charset="0"/>
                <a:cs typeface="Times New Roman" panose="02020603050405020304" pitchFamily="18" charset="0"/>
              </a:rPr>
              <a:t>B. các hydroxide không tan  trong nước.</a:t>
            </a:r>
          </a:p>
          <a:p>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it-IT" sz="3200" b="1" dirty="0">
                <a:latin typeface="Times New Roman" panose="02020603050405020304" pitchFamily="18" charset="0"/>
                <a:cs typeface="Times New Roman" panose="02020603050405020304" pitchFamily="18" charset="0"/>
              </a:rPr>
              <a:t>các hydroxide khi tan  trong nước tạo ra ion H</a:t>
            </a:r>
            <a:r>
              <a:rPr lang="it-IT" sz="3200" b="1" baseline="30000" dirty="0">
                <a:latin typeface="Times New Roman" panose="02020603050405020304" pitchFamily="18" charset="0"/>
                <a:cs typeface="Times New Roman" panose="02020603050405020304" pitchFamily="18" charset="0"/>
              </a:rPr>
              <a:t>+</a:t>
            </a:r>
            <a:r>
              <a:rPr lang="it-IT" sz="3200" b="1" dirty="0">
                <a:latin typeface="Times New Roman" panose="02020603050405020304" pitchFamily="18" charset="0"/>
                <a:cs typeface="Times New Roman" panose="02020603050405020304" pitchFamily="18" charset="0"/>
              </a:rPr>
              <a:t>.</a:t>
            </a:r>
            <a:r>
              <a:rPr kumimoji="0" lang="vi-VN" altLang="en-US" sz="3200" b="1"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en-US" sz="3200" b="1"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it-IT" sz="3200" b="1" dirty="0">
                <a:latin typeface="Times New Roman" panose="02020603050405020304" pitchFamily="18" charset="0"/>
                <a:cs typeface="Times New Roman" panose="02020603050405020304" pitchFamily="18" charset="0"/>
              </a:rPr>
              <a:t>các hydroxide khi tan  trong nước tạo ra cation kim loại.</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9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14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19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24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edge">
                                      <p:cBhvr>
                                        <p:cTn id="32" dur="2000"/>
                                        <p:tgtEl>
                                          <p:spTgt spid="2">
                                            <p:txEl>
                                              <p:pRg st="0" end="0"/>
                                            </p:txEl>
                                          </p:spTgt>
                                        </p:tgtEl>
                                      </p:cBhvr>
                                    </p:animEffect>
                                  </p:childTnLst>
                                </p:cTn>
                              </p:par>
                              <p:par>
                                <p:cTn id="33" presetID="20"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edge">
                                      <p:cBhvr>
                                        <p:cTn id="35" dur="2000"/>
                                        <p:tgtEl>
                                          <p:spTgt spid="2">
                                            <p:txEl>
                                              <p:pRg st="1" end="1"/>
                                            </p:txEl>
                                          </p:spTgt>
                                        </p:tgtEl>
                                      </p:cBhvr>
                                    </p:animEffect>
                                  </p:childTnLst>
                                </p:cTn>
                              </p:par>
                              <p:par>
                                <p:cTn id="36" presetID="20" presetClass="entr" presetSubtype="0" fill="hold" nodeType="with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edge">
                                      <p:cBhvr>
                                        <p:cTn id="38" dur="2000"/>
                                        <p:tgtEl>
                                          <p:spTgt spid="2">
                                            <p:txEl>
                                              <p:pRg st="2" end="2"/>
                                            </p:txEl>
                                          </p:spTgt>
                                        </p:tgtEl>
                                      </p:cBhvr>
                                    </p:animEffect>
                                  </p:childTnLst>
                                </p:cTn>
                              </p:par>
                              <p:par>
                                <p:cTn id="39" presetID="20" presetClass="entr" presetSubtype="0" fill="hold"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wedge">
                                      <p:cBhvr>
                                        <p:cTn id="41"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1000"/>
                            </p:stCondLst>
                            <p:childTnLst>
                              <p:par>
                                <p:cTn id="52" presetID="10" presetClass="exit" presetSubtype="0" fill="hold" nodeType="afterEffect">
                                  <p:stCondLst>
                                    <p:cond delay="0"/>
                                  </p:stCondLst>
                                  <p:childTnLst>
                                    <p:animEffect transition="out" filter="fade">
                                      <p:cBhvr>
                                        <p:cTn id="53" dur="10"/>
                                        <p:tgtEl>
                                          <p:spTgt spid="16"/>
                                        </p:tgtEl>
                                      </p:cBhvr>
                                    </p:animEffect>
                                    <p:set>
                                      <p:cBhvr>
                                        <p:cTn id="54" dur="1" fill="hold">
                                          <p:stCondLst>
                                            <p:cond delay="9"/>
                                          </p:stCondLst>
                                        </p:cTn>
                                        <p:tgtEl>
                                          <p:spTgt spid="1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
                                        <p:tgtEl>
                                          <p:spTgt spid="5"/>
                                        </p:tgtEl>
                                      </p:cBhvr>
                                    </p:animEffect>
                                  </p:childTnLst>
                                </p:cTn>
                              </p:par>
                            </p:childTnLst>
                          </p:cTn>
                        </p:par>
                        <p:par>
                          <p:cTn id="58" fill="hold">
                            <p:stCondLst>
                              <p:cond delay="1500"/>
                            </p:stCondLst>
                            <p:childTnLst>
                              <p:par>
                                <p:cTn id="59" presetID="63" presetClass="path" presetSubtype="0" accel="50000" decel="50000" fill="hold" nodeType="afterEffect">
                                  <p:stCondLst>
                                    <p:cond delay="0"/>
                                  </p:stCondLst>
                                  <p:childTnLst>
                                    <p:animMotion origin="layout" path="M -8.33333E-7 -4.81481E-6 L 0.75677 0.30996 " pathEditMode="relative" rAng="0" ptsTypes="AA">
                                      <p:cBhvr>
                                        <p:cTn id="60" dur="3000" fill="hold"/>
                                        <p:tgtEl>
                                          <p:spTgt spid="5"/>
                                        </p:tgtEl>
                                        <p:attrNameLst>
                                          <p:attrName>ppt_x</p:attrName>
                                          <p:attrName>ppt_y</p:attrName>
                                        </p:attrNameLst>
                                      </p:cBhvr>
                                      <p:rCtr x="37830" y="15486"/>
                                    </p:animMotion>
                                  </p:childTnLst>
                                </p:cTn>
                              </p:par>
                            </p:childTnLst>
                          </p:cTn>
                        </p:par>
                        <p:par>
                          <p:cTn id="61" fill="hold">
                            <p:stCondLst>
                              <p:cond delay="4500"/>
                            </p:stCondLst>
                            <p:childTnLst>
                              <p:par>
                                <p:cTn id="62" presetID="10" presetClass="exit" presetSubtype="0" fill="hold" nodeType="afterEffect">
                                  <p:stCondLst>
                                    <p:cond delay="0"/>
                                  </p:stCondLst>
                                  <p:childTnLst>
                                    <p:animEffect transition="out" filter="fade">
                                      <p:cBhvr>
                                        <p:cTn id="63" dur="10"/>
                                        <p:tgtEl>
                                          <p:spTgt spid="5"/>
                                        </p:tgtEl>
                                      </p:cBhvr>
                                    </p:animEffect>
                                    <p:set>
                                      <p:cBhvr>
                                        <p:cTn id="64" dur="1" fill="hold">
                                          <p:stCondLst>
                                            <p:cond delay="9"/>
                                          </p:stCondLst>
                                        </p:cTn>
                                        <p:tgtEl>
                                          <p:spTgt spid="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
                                        <p:tgtEl>
                                          <p:spTgt spid="11"/>
                                        </p:tgtEl>
                                      </p:cBhvr>
                                    </p:animEffect>
                                  </p:childTnLst>
                                </p:cTn>
                              </p:par>
                            </p:childTnLst>
                          </p:cTn>
                        </p:par>
                        <p:par>
                          <p:cTn id="68" fill="hold">
                            <p:stCondLst>
                              <p:cond delay="5000"/>
                            </p:stCondLst>
                            <p:childTnLst>
                              <p:par>
                                <p:cTn id="69" presetID="32" presetClass="emph" presetSubtype="0" fill="hold" nodeType="afterEffect">
                                  <p:stCondLst>
                                    <p:cond delay="0"/>
                                  </p:stCondLst>
                                  <p:childTnLst>
                                    <p:animRot by="120000">
                                      <p:cBhvr>
                                        <p:cTn id="70" dur="200" fill="hold">
                                          <p:stCondLst>
                                            <p:cond delay="0"/>
                                          </p:stCondLst>
                                        </p:cTn>
                                        <p:tgtEl>
                                          <p:spTgt spid="11"/>
                                        </p:tgtEl>
                                        <p:attrNameLst>
                                          <p:attrName>r</p:attrName>
                                        </p:attrNameLst>
                                      </p:cBhvr>
                                    </p:animRot>
                                    <p:animRot by="-240000">
                                      <p:cBhvr>
                                        <p:cTn id="71" dur="400" fill="hold">
                                          <p:stCondLst>
                                            <p:cond delay="400"/>
                                          </p:stCondLst>
                                        </p:cTn>
                                        <p:tgtEl>
                                          <p:spTgt spid="11"/>
                                        </p:tgtEl>
                                        <p:attrNameLst>
                                          <p:attrName>r</p:attrName>
                                        </p:attrNameLst>
                                      </p:cBhvr>
                                    </p:animRot>
                                    <p:animRot by="240000">
                                      <p:cBhvr>
                                        <p:cTn id="72" dur="400" fill="hold">
                                          <p:stCondLst>
                                            <p:cond delay="800"/>
                                          </p:stCondLst>
                                        </p:cTn>
                                        <p:tgtEl>
                                          <p:spTgt spid="11"/>
                                        </p:tgtEl>
                                        <p:attrNameLst>
                                          <p:attrName>r</p:attrName>
                                        </p:attrNameLst>
                                      </p:cBhvr>
                                    </p:animRot>
                                    <p:animRot by="-240000">
                                      <p:cBhvr>
                                        <p:cTn id="73" dur="400" fill="hold">
                                          <p:stCondLst>
                                            <p:cond delay="1200"/>
                                          </p:stCondLst>
                                        </p:cTn>
                                        <p:tgtEl>
                                          <p:spTgt spid="11"/>
                                        </p:tgtEl>
                                        <p:attrNameLst>
                                          <p:attrName>r</p:attrName>
                                        </p:attrNameLst>
                                      </p:cBhvr>
                                    </p:animRot>
                                    <p:animRot by="120000">
                                      <p:cBhvr>
                                        <p:cTn id="74" dur="400" fill="hold">
                                          <p:stCondLst>
                                            <p:cond delay="1600"/>
                                          </p:stCondLst>
                                        </p:cTn>
                                        <p:tgtEl>
                                          <p:spTgt spid="11"/>
                                        </p:tgtEl>
                                        <p:attrNameLst>
                                          <p:attrName>r</p:attrName>
                                        </p:attrNameLst>
                                      </p:cBhvr>
                                    </p:animRot>
                                  </p:childTnLst>
                                </p:cTn>
                              </p:par>
                              <p:par>
                                <p:cTn id="75" presetID="32" presetClass="emph" presetSubtype="0" fill="hold" nodeType="withEffect">
                                  <p:stCondLst>
                                    <p:cond delay="0"/>
                                  </p:stCondLst>
                                  <p:childTnLst>
                                    <p:animRot by="120000">
                                      <p:cBhvr>
                                        <p:cTn id="76" dur="200" fill="hold">
                                          <p:stCondLst>
                                            <p:cond delay="0"/>
                                          </p:stCondLst>
                                        </p:cTn>
                                        <p:tgtEl>
                                          <p:spTgt spid="6"/>
                                        </p:tgtEl>
                                        <p:attrNameLst>
                                          <p:attrName>r</p:attrName>
                                        </p:attrNameLst>
                                      </p:cBhvr>
                                    </p:animRot>
                                    <p:animRot by="-240000">
                                      <p:cBhvr>
                                        <p:cTn id="77" dur="400" fill="hold">
                                          <p:stCondLst>
                                            <p:cond delay="400"/>
                                          </p:stCondLst>
                                        </p:cTn>
                                        <p:tgtEl>
                                          <p:spTgt spid="6"/>
                                        </p:tgtEl>
                                        <p:attrNameLst>
                                          <p:attrName>r</p:attrName>
                                        </p:attrNameLst>
                                      </p:cBhvr>
                                    </p:animRot>
                                    <p:animRot by="240000">
                                      <p:cBhvr>
                                        <p:cTn id="78" dur="400" fill="hold">
                                          <p:stCondLst>
                                            <p:cond delay="800"/>
                                          </p:stCondLst>
                                        </p:cTn>
                                        <p:tgtEl>
                                          <p:spTgt spid="6"/>
                                        </p:tgtEl>
                                        <p:attrNameLst>
                                          <p:attrName>r</p:attrName>
                                        </p:attrNameLst>
                                      </p:cBhvr>
                                    </p:animRot>
                                    <p:animRot by="-240000">
                                      <p:cBhvr>
                                        <p:cTn id="79" dur="400" fill="hold">
                                          <p:stCondLst>
                                            <p:cond delay="1200"/>
                                          </p:stCondLst>
                                        </p:cTn>
                                        <p:tgtEl>
                                          <p:spTgt spid="6"/>
                                        </p:tgtEl>
                                        <p:attrNameLst>
                                          <p:attrName>r</p:attrName>
                                        </p:attrNameLst>
                                      </p:cBhvr>
                                    </p:animRot>
                                    <p:animRot by="120000">
                                      <p:cBhvr>
                                        <p:cTn id="80" dur="400" fill="hold">
                                          <p:stCondLst>
                                            <p:cond delay="1600"/>
                                          </p:stCondLst>
                                        </p:cTn>
                                        <p:tgtEl>
                                          <p:spTgt spid="6"/>
                                        </p:tgtEl>
                                        <p:attrNameLst>
                                          <p:attrName>r</p:attrName>
                                        </p:attrNameLst>
                                      </p:cBhvr>
                                    </p:animRot>
                                  </p:childTnLst>
                                </p:cTn>
                              </p:par>
                            </p:childTnLst>
                          </p:cTn>
                        </p:par>
                        <p:par>
                          <p:cTn id="81" fill="hold">
                            <p:stCondLst>
                              <p:cond delay="7000"/>
                            </p:stCondLst>
                            <p:childTnLst>
                              <p:par>
                                <p:cTn id="82" presetID="10" presetClass="exit" presetSubtype="0" fill="hold" nodeType="afterEffect">
                                  <p:stCondLst>
                                    <p:cond delay="0"/>
                                  </p:stCondLst>
                                  <p:childTnLst>
                                    <p:animEffect transition="out" filter="fade">
                                      <p:cBhvr>
                                        <p:cTn id="83" dur="250"/>
                                        <p:tgtEl>
                                          <p:spTgt spid="11"/>
                                        </p:tgtEl>
                                      </p:cBhvr>
                                    </p:animEffect>
                                    <p:set>
                                      <p:cBhvr>
                                        <p:cTn id="84" dur="1" fill="hold">
                                          <p:stCondLst>
                                            <p:cond delay="249"/>
                                          </p:stCondLst>
                                        </p:cTn>
                                        <p:tgtEl>
                                          <p:spTgt spid="1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250"/>
                                        <p:tgtEl>
                                          <p:spTgt spid="12"/>
                                        </p:tgtEl>
                                      </p:cBhvr>
                                    </p:animEffect>
                                  </p:childTnLst>
                                  <p:subTnLst>
                                    <p:audio>
                                      <p:cMediaNode>
                                        <p:cTn display="0" masterRel="sameClick">
                                          <p:stCondLst>
                                            <p:cond evt="begin" delay="0">
                                              <p:tn val="85"/>
                                            </p:cond>
                                          </p:stCondLst>
                                          <p:endCondLst>
                                            <p:cond evt="onStopAudio" delay="0">
                                              <p:tgtEl>
                                                <p:sldTgt/>
                                              </p:tgtEl>
                                            </p:cond>
                                          </p:endCondLst>
                                        </p:cTn>
                                        <p:tgtEl>
                                          <p:sndTgt r:embed="rId2" name="oisairoi.wav"/>
                                        </p:tgtEl>
                                      </p:cMediaNode>
                                    </p:audio>
                                  </p:subTnLst>
                                </p:cTn>
                              </p:par>
                              <p:par>
                                <p:cTn id="88" presetID="10" presetClass="entr" presetSubtype="0" fill="hold" nodeType="with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250"/>
                                        <p:tgtEl>
                                          <p:spTgt spid="14"/>
                                        </p:tgtEl>
                                      </p:cBhvr>
                                    </p:animEffect>
                                  </p:childTnLst>
                                </p:cTn>
                              </p:par>
                              <p:par>
                                <p:cTn id="91" presetID="10" presetClass="exit" presetSubtype="0" fill="hold" nodeType="withEffect">
                                  <p:stCondLst>
                                    <p:cond delay="0"/>
                                  </p:stCondLst>
                                  <p:childTnLst>
                                    <p:animEffect transition="out" filter="fade">
                                      <p:cBhvr>
                                        <p:cTn id="92" dur="250"/>
                                        <p:tgtEl>
                                          <p:spTgt spid="6"/>
                                        </p:tgtEl>
                                      </p:cBhvr>
                                    </p:animEffect>
                                    <p:set>
                                      <p:cBhvr>
                                        <p:cTn id="9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32" presetClass="emph" presetSubtype="0" fill="hold" nodeType="clickEffect">
                                  <p:stCondLst>
                                    <p:cond delay="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childTnLst>
                          </p:cTn>
                        </p:par>
                        <p:par>
                          <p:cTn id="103" fill="hold">
                            <p:stCondLst>
                              <p:cond delay="1000"/>
                            </p:stCondLst>
                            <p:childTnLst>
                              <p:par>
                                <p:cTn id="104" presetID="10" presetClass="exit" presetSubtype="0" fill="hold" nodeType="afterEffect">
                                  <p:stCondLst>
                                    <p:cond delay="0"/>
                                  </p:stCondLst>
                                  <p:childTnLst>
                                    <p:animEffect transition="out" filter="fade">
                                      <p:cBhvr>
                                        <p:cTn id="105" dur="250"/>
                                        <p:tgtEl>
                                          <p:spTgt spid="16"/>
                                        </p:tgtEl>
                                      </p:cBhvr>
                                    </p:animEffect>
                                    <p:set>
                                      <p:cBhvr>
                                        <p:cTn id="106" dur="1" fill="hold">
                                          <p:stCondLst>
                                            <p:cond delay="249"/>
                                          </p:stCondLst>
                                        </p:cTn>
                                        <p:tgtEl>
                                          <p:spTgt spid="16"/>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250"/>
                                        <p:tgtEl>
                                          <p:spTgt spid="5"/>
                                        </p:tgtEl>
                                      </p:cBhvr>
                                    </p:animEffect>
                                  </p:childTnLst>
                                </p:cTn>
                              </p:par>
                            </p:childTnLst>
                          </p:cTn>
                        </p:par>
                        <p:par>
                          <p:cTn id="110" fill="hold">
                            <p:stCondLst>
                              <p:cond delay="1500"/>
                            </p:stCondLst>
                            <p:childTnLst>
                              <p:par>
                                <p:cTn id="111" presetID="63" presetClass="path" presetSubtype="0" accel="50000" decel="50000" fill="hold" nodeType="afterEffect">
                                  <p:stCondLst>
                                    <p:cond delay="0"/>
                                  </p:stCondLst>
                                  <p:childTnLst>
                                    <p:animMotion origin="layout" path="M -8.33333E-7 -4.81481E-6 L 0.54809 0.30024 " pathEditMode="relative" rAng="0" ptsTypes="AA">
                                      <p:cBhvr>
                                        <p:cTn id="112" dur="2000" fill="hold"/>
                                        <p:tgtEl>
                                          <p:spTgt spid="5"/>
                                        </p:tgtEl>
                                        <p:attrNameLst>
                                          <p:attrName>ppt_x</p:attrName>
                                          <p:attrName>ppt_y</p:attrName>
                                        </p:attrNameLst>
                                      </p:cBhvr>
                                      <p:rCtr x="27396" y="15000"/>
                                    </p:animMotion>
                                  </p:childTnLst>
                                </p:cTn>
                              </p:par>
                            </p:childTnLst>
                          </p:cTn>
                        </p:par>
                        <p:par>
                          <p:cTn id="113" fill="hold">
                            <p:stCondLst>
                              <p:cond delay="3500"/>
                            </p:stCondLst>
                            <p:childTnLst>
                              <p:par>
                                <p:cTn id="114" presetID="10" presetClass="exit" presetSubtype="0" fill="hold" nodeType="afterEffect">
                                  <p:stCondLst>
                                    <p:cond delay="0"/>
                                  </p:stCondLst>
                                  <p:childTnLst>
                                    <p:animEffect transition="out" filter="fade">
                                      <p:cBhvr>
                                        <p:cTn id="115" dur="250"/>
                                        <p:tgtEl>
                                          <p:spTgt spid="5"/>
                                        </p:tgtEl>
                                      </p:cBhvr>
                                    </p:animEffect>
                                    <p:set>
                                      <p:cBhvr>
                                        <p:cTn id="116" dur="1" fill="hold">
                                          <p:stCondLst>
                                            <p:cond delay="249"/>
                                          </p:stCondLst>
                                        </p:cTn>
                                        <p:tgtEl>
                                          <p:spTgt spid="5"/>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250"/>
                                        <p:tgtEl>
                                          <p:spTgt spid="19"/>
                                        </p:tgtEl>
                                      </p:cBhvr>
                                    </p:animEffect>
                                  </p:childTnLst>
                                </p:cTn>
                              </p:par>
                            </p:childTnLst>
                          </p:cTn>
                        </p:par>
                        <p:par>
                          <p:cTn id="120" fill="hold">
                            <p:stCondLst>
                              <p:cond delay="4000"/>
                            </p:stCondLst>
                            <p:childTnLst>
                              <p:par>
                                <p:cTn id="121" presetID="32" presetClass="emph" presetSubtype="0" fill="hold" nodeType="afterEffect">
                                  <p:stCondLst>
                                    <p:cond delay="0"/>
                                  </p:stCondLst>
                                  <p:childTnLst>
                                    <p:animRot by="120000">
                                      <p:cBhvr>
                                        <p:cTn id="122" dur="200" fill="hold">
                                          <p:stCondLst>
                                            <p:cond delay="0"/>
                                          </p:stCondLst>
                                        </p:cTn>
                                        <p:tgtEl>
                                          <p:spTgt spid="19"/>
                                        </p:tgtEl>
                                        <p:attrNameLst>
                                          <p:attrName>r</p:attrName>
                                        </p:attrNameLst>
                                      </p:cBhvr>
                                    </p:animRot>
                                    <p:animRot by="-240000">
                                      <p:cBhvr>
                                        <p:cTn id="123" dur="400" fill="hold">
                                          <p:stCondLst>
                                            <p:cond delay="400"/>
                                          </p:stCondLst>
                                        </p:cTn>
                                        <p:tgtEl>
                                          <p:spTgt spid="19"/>
                                        </p:tgtEl>
                                        <p:attrNameLst>
                                          <p:attrName>r</p:attrName>
                                        </p:attrNameLst>
                                      </p:cBhvr>
                                    </p:animRot>
                                    <p:animRot by="240000">
                                      <p:cBhvr>
                                        <p:cTn id="124" dur="400" fill="hold">
                                          <p:stCondLst>
                                            <p:cond delay="800"/>
                                          </p:stCondLst>
                                        </p:cTn>
                                        <p:tgtEl>
                                          <p:spTgt spid="19"/>
                                        </p:tgtEl>
                                        <p:attrNameLst>
                                          <p:attrName>r</p:attrName>
                                        </p:attrNameLst>
                                      </p:cBhvr>
                                    </p:animRot>
                                    <p:animRot by="-240000">
                                      <p:cBhvr>
                                        <p:cTn id="125" dur="400" fill="hold">
                                          <p:stCondLst>
                                            <p:cond delay="1200"/>
                                          </p:stCondLst>
                                        </p:cTn>
                                        <p:tgtEl>
                                          <p:spTgt spid="19"/>
                                        </p:tgtEl>
                                        <p:attrNameLst>
                                          <p:attrName>r</p:attrName>
                                        </p:attrNameLst>
                                      </p:cBhvr>
                                    </p:animRot>
                                    <p:animRot by="120000">
                                      <p:cBhvr>
                                        <p:cTn id="126" dur="400" fill="hold">
                                          <p:stCondLst>
                                            <p:cond delay="1600"/>
                                          </p:stCondLst>
                                        </p:cTn>
                                        <p:tgtEl>
                                          <p:spTgt spid="19"/>
                                        </p:tgtEl>
                                        <p:attrNameLst>
                                          <p:attrName>r</p:attrName>
                                        </p:attrNameLst>
                                      </p:cBhvr>
                                    </p:animRot>
                                  </p:childTnLst>
                                </p:cTn>
                              </p:par>
                              <p:par>
                                <p:cTn id="127" presetID="32" presetClass="emph" presetSubtype="0" fill="hold" nodeType="withEffect">
                                  <p:stCondLst>
                                    <p:cond delay="0"/>
                                  </p:stCondLst>
                                  <p:childTnLst>
                                    <p:animRot by="120000">
                                      <p:cBhvr>
                                        <p:cTn id="128" dur="200" fill="hold">
                                          <p:stCondLst>
                                            <p:cond delay="0"/>
                                          </p:stCondLst>
                                        </p:cTn>
                                        <p:tgtEl>
                                          <p:spTgt spid="22"/>
                                        </p:tgtEl>
                                        <p:attrNameLst>
                                          <p:attrName>r</p:attrName>
                                        </p:attrNameLst>
                                      </p:cBhvr>
                                    </p:animRot>
                                    <p:animRot by="-240000">
                                      <p:cBhvr>
                                        <p:cTn id="129" dur="400" fill="hold">
                                          <p:stCondLst>
                                            <p:cond delay="400"/>
                                          </p:stCondLst>
                                        </p:cTn>
                                        <p:tgtEl>
                                          <p:spTgt spid="22"/>
                                        </p:tgtEl>
                                        <p:attrNameLst>
                                          <p:attrName>r</p:attrName>
                                        </p:attrNameLst>
                                      </p:cBhvr>
                                    </p:animRot>
                                    <p:animRot by="240000">
                                      <p:cBhvr>
                                        <p:cTn id="130" dur="400" fill="hold">
                                          <p:stCondLst>
                                            <p:cond delay="800"/>
                                          </p:stCondLst>
                                        </p:cTn>
                                        <p:tgtEl>
                                          <p:spTgt spid="22"/>
                                        </p:tgtEl>
                                        <p:attrNameLst>
                                          <p:attrName>r</p:attrName>
                                        </p:attrNameLst>
                                      </p:cBhvr>
                                    </p:animRot>
                                    <p:animRot by="-240000">
                                      <p:cBhvr>
                                        <p:cTn id="131" dur="400" fill="hold">
                                          <p:stCondLst>
                                            <p:cond delay="1200"/>
                                          </p:stCondLst>
                                        </p:cTn>
                                        <p:tgtEl>
                                          <p:spTgt spid="22"/>
                                        </p:tgtEl>
                                        <p:attrNameLst>
                                          <p:attrName>r</p:attrName>
                                        </p:attrNameLst>
                                      </p:cBhvr>
                                    </p:animRot>
                                    <p:animRot by="120000">
                                      <p:cBhvr>
                                        <p:cTn id="132" dur="400" fill="hold">
                                          <p:stCondLst>
                                            <p:cond delay="1600"/>
                                          </p:stCondLst>
                                        </p:cTn>
                                        <p:tgtEl>
                                          <p:spTgt spid="22"/>
                                        </p:tgtEl>
                                        <p:attrNameLst>
                                          <p:attrName>r</p:attrName>
                                        </p:attrNameLst>
                                      </p:cBhvr>
                                    </p:animRot>
                                  </p:childTnLst>
                                </p:cTn>
                              </p:par>
                            </p:childTnLst>
                          </p:cTn>
                        </p:par>
                        <p:par>
                          <p:cTn id="133" fill="hold">
                            <p:stCondLst>
                              <p:cond delay="6000"/>
                            </p:stCondLst>
                            <p:childTnLst>
                              <p:par>
                                <p:cTn id="134" presetID="10" presetClass="exit" presetSubtype="0" fill="hold" nodeType="afterEffect">
                                  <p:stCondLst>
                                    <p:cond delay="0"/>
                                  </p:stCondLst>
                                  <p:childTnLst>
                                    <p:animEffect transition="out" filter="fade">
                                      <p:cBhvr>
                                        <p:cTn id="135" dur="250"/>
                                        <p:tgtEl>
                                          <p:spTgt spid="19"/>
                                        </p:tgtEl>
                                      </p:cBhvr>
                                    </p:animEffect>
                                    <p:set>
                                      <p:cBhvr>
                                        <p:cTn id="136" dur="1" fill="hold">
                                          <p:stCondLst>
                                            <p:cond delay="249"/>
                                          </p:stCondLst>
                                        </p:cTn>
                                        <p:tgtEl>
                                          <p:spTgt spid="19"/>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250"/>
                                        <p:tgtEl>
                                          <p:spTgt spid="17"/>
                                        </p:tgtEl>
                                      </p:cBhvr>
                                    </p:animEffect>
                                  </p:childTnLst>
                                  <p:subTnLst>
                                    <p:audio>
                                      <p:cMediaNode>
                                        <p:cTn display="0" masterRel="sameClick">
                                          <p:stCondLst>
                                            <p:cond evt="begin" delay="0">
                                              <p:tn val="137"/>
                                            </p:cond>
                                          </p:stCondLst>
                                          <p:endCondLst>
                                            <p:cond evt="onStopAudio" delay="0">
                                              <p:tgtEl>
                                                <p:sldTgt/>
                                              </p:tgtEl>
                                            </p:cond>
                                          </p:endCondLst>
                                        </p:cTn>
                                        <p:tgtEl>
                                          <p:sndTgt r:embed="rId2" name="oisairoi.wav"/>
                                        </p:tgtEl>
                                      </p:cMediaNode>
                                    </p:audio>
                                  </p:subTnLst>
                                </p:cTn>
                              </p:par>
                              <p:par>
                                <p:cTn id="140" presetID="10" presetClass="entr" presetSubtype="0" fill="hold" nodeType="with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fade">
                                      <p:cBhvr>
                                        <p:cTn id="142" dur="250"/>
                                        <p:tgtEl>
                                          <p:spTgt spid="21"/>
                                        </p:tgtEl>
                                      </p:cBhvr>
                                    </p:animEffect>
                                  </p:childTnLst>
                                </p:cTn>
                              </p:par>
                              <p:par>
                                <p:cTn id="143" presetID="10" presetClass="exit" presetSubtype="0" fill="hold" nodeType="withEffect">
                                  <p:stCondLst>
                                    <p:cond delay="0"/>
                                  </p:stCondLst>
                                  <p:childTnLst>
                                    <p:animEffect transition="out" filter="fade">
                                      <p:cBhvr>
                                        <p:cTn id="144" dur="250"/>
                                        <p:tgtEl>
                                          <p:spTgt spid="22"/>
                                        </p:tgtEl>
                                      </p:cBhvr>
                                    </p:animEffect>
                                    <p:set>
                                      <p:cBhvr>
                                        <p:cTn id="14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6" restart="whenNotActive" fill="hold" evtFilter="cancelBubble" nodeType="interactiveSeq">
                <p:stCondLst>
                  <p:cond evt="onClick" delay="0">
                    <p:tgtEl>
                      <p:spTgt spid="26"/>
                    </p:tgtEl>
                  </p:cond>
                </p:stCondLst>
                <p:endSync evt="end" delay="0">
                  <p:rtn val="all"/>
                </p:endSync>
                <p:childTnLst>
                  <p:par>
                    <p:cTn id="147" fill="hold">
                      <p:stCondLst>
                        <p:cond delay="0"/>
                      </p:stCondLst>
                      <p:childTnLst>
                        <p:par>
                          <p:cTn id="148" fill="hold">
                            <p:stCondLst>
                              <p:cond delay="0"/>
                            </p:stCondLst>
                            <p:childTnLst>
                              <p:par>
                                <p:cTn id="149" presetID="32" presetClass="emph" presetSubtype="0" fill="hold" nodeType="clickEffect">
                                  <p:stCondLst>
                                    <p:cond delay="0"/>
                                  </p:stCondLst>
                                  <p:childTnLst>
                                    <p:animRot by="120000">
                                      <p:cBhvr>
                                        <p:cTn id="150" dur="100" fill="hold">
                                          <p:stCondLst>
                                            <p:cond delay="0"/>
                                          </p:stCondLst>
                                        </p:cTn>
                                        <p:tgtEl>
                                          <p:spTgt spid="26"/>
                                        </p:tgtEl>
                                        <p:attrNameLst>
                                          <p:attrName>r</p:attrName>
                                        </p:attrNameLst>
                                      </p:cBhvr>
                                    </p:animRot>
                                    <p:animRot by="-240000">
                                      <p:cBhvr>
                                        <p:cTn id="151" dur="200" fill="hold">
                                          <p:stCondLst>
                                            <p:cond delay="200"/>
                                          </p:stCondLst>
                                        </p:cTn>
                                        <p:tgtEl>
                                          <p:spTgt spid="26"/>
                                        </p:tgtEl>
                                        <p:attrNameLst>
                                          <p:attrName>r</p:attrName>
                                        </p:attrNameLst>
                                      </p:cBhvr>
                                    </p:animRot>
                                    <p:animRot by="240000">
                                      <p:cBhvr>
                                        <p:cTn id="152" dur="200" fill="hold">
                                          <p:stCondLst>
                                            <p:cond delay="400"/>
                                          </p:stCondLst>
                                        </p:cTn>
                                        <p:tgtEl>
                                          <p:spTgt spid="26"/>
                                        </p:tgtEl>
                                        <p:attrNameLst>
                                          <p:attrName>r</p:attrName>
                                        </p:attrNameLst>
                                      </p:cBhvr>
                                    </p:animRot>
                                    <p:animRot by="-240000">
                                      <p:cBhvr>
                                        <p:cTn id="153" dur="200" fill="hold">
                                          <p:stCondLst>
                                            <p:cond delay="600"/>
                                          </p:stCondLst>
                                        </p:cTn>
                                        <p:tgtEl>
                                          <p:spTgt spid="26"/>
                                        </p:tgtEl>
                                        <p:attrNameLst>
                                          <p:attrName>r</p:attrName>
                                        </p:attrNameLst>
                                      </p:cBhvr>
                                    </p:animRot>
                                    <p:animRot by="120000">
                                      <p:cBhvr>
                                        <p:cTn id="154" dur="200" fill="hold">
                                          <p:stCondLst>
                                            <p:cond delay="800"/>
                                          </p:stCondLst>
                                        </p:cTn>
                                        <p:tgtEl>
                                          <p:spTgt spid="26"/>
                                        </p:tgtEl>
                                        <p:attrNameLst>
                                          <p:attrName>r</p:attrName>
                                        </p:attrNameLst>
                                      </p:cBhvr>
                                    </p:animRot>
                                  </p:childTnLst>
                                </p:cTn>
                              </p:par>
                            </p:childTnLst>
                          </p:cTn>
                        </p:par>
                        <p:par>
                          <p:cTn id="155" fill="hold">
                            <p:stCondLst>
                              <p:cond delay="1000"/>
                            </p:stCondLst>
                            <p:childTnLst>
                              <p:par>
                                <p:cTn id="156" presetID="10" presetClass="exit" presetSubtype="0" fill="hold" nodeType="afterEffect">
                                  <p:stCondLst>
                                    <p:cond delay="0"/>
                                  </p:stCondLst>
                                  <p:childTnLst>
                                    <p:animEffect transition="out" filter="fade">
                                      <p:cBhvr>
                                        <p:cTn id="157" dur="250"/>
                                        <p:tgtEl>
                                          <p:spTgt spid="16"/>
                                        </p:tgtEl>
                                      </p:cBhvr>
                                    </p:animEffect>
                                    <p:set>
                                      <p:cBhvr>
                                        <p:cTn id="158" dur="1" fill="hold">
                                          <p:stCondLst>
                                            <p:cond delay="249"/>
                                          </p:stCondLst>
                                        </p:cTn>
                                        <p:tgtEl>
                                          <p:spTgt spid="16"/>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5"/>
                                        </p:tgtEl>
                                        <p:attrNameLst>
                                          <p:attrName>style.visibility</p:attrName>
                                        </p:attrNameLst>
                                      </p:cBhvr>
                                      <p:to>
                                        <p:strVal val="visible"/>
                                      </p:to>
                                    </p:set>
                                    <p:animEffect transition="in" filter="fade">
                                      <p:cBhvr>
                                        <p:cTn id="161" dur="250"/>
                                        <p:tgtEl>
                                          <p:spTgt spid="5"/>
                                        </p:tgtEl>
                                      </p:cBhvr>
                                    </p:animEffect>
                                  </p:childTnLst>
                                </p:cTn>
                              </p:par>
                            </p:childTnLst>
                          </p:cTn>
                        </p:par>
                        <p:par>
                          <p:cTn id="162" fill="hold">
                            <p:stCondLst>
                              <p:cond delay="1500"/>
                            </p:stCondLst>
                            <p:childTnLst>
                              <p:par>
                                <p:cTn id="163" presetID="63" presetClass="path" presetSubtype="0" accel="50000" decel="50000" fill="hold" nodeType="afterEffect">
                                  <p:stCondLst>
                                    <p:cond delay="0"/>
                                  </p:stCondLst>
                                  <p:childTnLst>
                                    <p:animMotion origin="layout" path="M -8.33333E-7 -4.81481E-6 L 0.33316 0.30024 " pathEditMode="relative" rAng="0" ptsTypes="AA">
                                      <p:cBhvr>
                                        <p:cTn id="164" dur="2000" fill="hold"/>
                                        <p:tgtEl>
                                          <p:spTgt spid="5"/>
                                        </p:tgtEl>
                                        <p:attrNameLst>
                                          <p:attrName>ppt_x</p:attrName>
                                          <p:attrName>ppt_y</p:attrName>
                                        </p:attrNameLst>
                                      </p:cBhvr>
                                      <p:rCtr x="16649" y="15000"/>
                                    </p:animMotion>
                                  </p:childTnLst>
                                </p:cTn>
                              </p:par>
                            </p:childTnLst>
                          </p:cTn>
                        </p:par>
                        <p:par>
                          <p:cTn id="165" fill="hold">
                            <p:stCondLst>
                              <p:cond delay="3500"/>
                            </p:stCondLst>
                            <p:childTnLst>
                              <p:par>
                                <p:cTn id="166" presetID="10" presetClass="exit" presetSubtype="0" fill="hold" nodeType="afterEffect">
                                  <p:stCondLst>
                                    <p:cond delay="0"/>
                                  </p:stCondLst>
                                  <p:childTnLst>
                                    <p:animEffect transition="out" filter="fade">
                                      <p:cBhvr>
                                        <p:cTn id="167" dur="250"/>
                                        <p:tgtEl>
                                          <p:spTgt spid="5"/>
                                        </p:tgtEl>
                                      </p:cBhvr>
                                    </p:animEffect>
                                    <p:set>
                                      <p:cBhvr>
                                        <p:cTn id="168" dur="1" fill="hold">
                                          <p:stCondLst>
                                            <p:cond delay="249"/>
                                          </p:stCondLst>
                                        </p:cTn>
                                        <p:tgtEl>
                                          <p:spTgt spid="5"/>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250"/>
                                        <p:tgtEl>
                                          <p:spTgt spid="24"/>
                                        </p:tgtEl>
                                      </p:cBhvr>
                                    </p:animEffect>
                                  </p:childTnLst>
                                </p:cTn>
                              </p:par>
                            </p:childTnLst>
                          </p:cTn>
                        </p:par>
                        <p:par>
                          <p:cTn id="172" fill="hold">
                            <p:stCondLst>
                              <p:cond delay="4000"/>
                            </p:stCondLst>
                            <p:childTnLst>
                              <p:par>
                                <p:cTn id="173" presetID="32" presetClass="emph" presetSubtype="0" fill="hold" nodeType="afterEffect">
                                  <p:stCondLst>
                                    <p:cond delay="0"/>
                                  </p:stCondLst>
                                  <p:childTnLst>
                                    <p:animRot by="120000">
                                      <p:cBhvr>
                                        <p:cTn id="174" dur="200" fill="hold">
                                          <p:stCondLst>
                                            <p:cond delay="0"/>
                                          </p:stCondLst>
                                        </p:cTn>
                                        <p:tgtEl>
                                          <p:spTgt spid="24"/>
                                        </p:tgtEl>
                                        <p:attrNameLst>
                                          <p:attrName>r</p:attrName>
                                        </p:attrNameLst>
                                      </p:cBhvr>
                                    </p:animRot>
                                    <p:animRot by="-240000">
                                      <p:cBhvr>
                                        <p:cTn id="175" dur="400" fill="hold">
                                          <p:stCondLst>
                                            <p:cond delay="400"/>
                                          </p:stCondLst>
                                        </p:cTn>
                                        <p:tgtEl>
                                          <p:spTgt spid="24"/>
                                        </p:tgtEl>
                                        <p:attrNameLst>
                                          <p:attrName>r</p:attrName>
                                        </p:attrNameLst>
                                      </p:cBhvr>
                                    </p:animRot>
                                    <p:animRot by="240000">
                                      <p:cBhvr>
                                        <p:cTn id="176" dur="400" fill="hold">
                                          <p:stCondLst>
                                            <p:cond delay="800"/>
                                          </p:stCondLst>
                                        </p:cTn>
                                        <p:tgtEl>
                                          <p:spTgt spid="24"/>
                                        </p:tgtEl>
                                        <p:attrNameLst>
                                          <p:attrName>r</p:attrName>
                                        </p:attrNameLst>
                                      </p:cBhvr>
                                    </p:animRot>
                                    <p:animRot by="-240000">
                                      <p:cBhvr>
                                        <p:cTn id="177" dur="400" fill="hold">
                                          <p:stCondLst>
                                            <p:cond delay="1200"/>
                                          </p:stCondLst>
                                        </p:cTn>
                                        <p:tgtEl>
                                          <p:spTgt spid="24"/>
                                        </p:tgtEl>
                                        <p:attrNameLst>
                                          <p:attrName>r</p:attrName>
                                        </p:attrNameLst>
                                      </p:cBhvr>
                                    </p:animRot>
                                    <p:animRot by="120000">
                                      <p:cBhvr>
                                        <p:cTn id="178" dur="400" fill="hold">
                                          <p:stCondLst>
                                            <p:cond delay="1600"/>
                                          </p:stCondLst>
                                        </p:cTn>
                                        <p:tgtEl>
                                          <p:spTgt spid="24"/>
                                        </p:tgtEl>
                                        <p:attrNameLst>
                                          <p:attrName>r</p:attrName>
                                        </p:attrNameLst>
                                      </p:cBhvr>
                                    </p:animRot>
                                  </p:childTnLst>
                                </p:cTn>
                              </p:par>
                              <p:par>
                                <p:cTn id="179" presetID="32" presetClass="emph" presetSubtype="0" fill="hold" nodeType="withEffect">
                                  <p:stCondLst>
                                    <p:cond delay="0"/>
                                  </p:stCondLst>
                                  <p:childTnLst>
                                    <p:animRot by="120000">
                                      <p:cBhvr>
                                        <p:cTn id="180" dur="200" fill="hold">
                                          <p:stCondLst>
                                            <p:cond delay="0"/>
                                          </p:stCondLst>
                                        </p:cTn>
                                        <p:tgtEl>
                                          <p:spTgt spid="26"/>
                                        </p:tgtEl>
                                        <p:attrNameLst>
                                          <p:attrName>r</p:attrName>
                                        </p:attrNameLst>
                                      </p:cBhvr>
                                    </p:animRot>
                                    <p:animRot by="-240000">
                                      <p:cBhvr>
                                        <p:cTn id="181" dur="400" fill="hold">
                                          <p:stCondLst>
                                            <p:cond delay="400"/>
                                          </p:stCondLst>
                                        </p:cTn>
                                        <p:tgtEl>
                                          <p:spTgt spid="26"/>
                                        </p:tgtEl>
                                        <p:attrNameLst>
                                          <p:attrName>r</p:attrName>
                                        </p:attrNameLst>
                                      </p:cBhvr>
                                    </p:animRot>
                                    <p:animRot by="240000">
                                      <p:cBhvr>
                                        <p:cTn id="182" dur="400" fill="hold">
                                          <p:stCondLst>
                                            <p:cond delay="800"/>
                                          </p:stCondLst>
                                        </p:cTn>
                                        <p:tgtEl>
                                          <p:spTgt spid="26"/>
                                        </p:tgtEl>
                                        <p:attrNameLst>
                                          <p:attrName>r</p:attrName>
                                        </p:attrNameLst>
                                      </p:cBhvr>
                                    </p:animRot>
                                    <p:animRot by="-240000">
                                      <p:cBhvr>
                                        <p:cTn id="183" dur="400" fill="hold">
                                          <p:stCondLst>
                                            <p:cond delay="1200"/>
                                          </p:stCondLst>
                                        </p:cTn>
                                        <p:tgtEl>
                                          <p:spTgt spid="26"/>
                                        </p:tgtEl>
                                        <p:attrNameLst>
                                          <p:attrName>r</p:attrName>
                                        </p:attrNameLst>
                                      </p:cBhvr>
                                    </p:animRot>
                                    <p:animRot by="120000">
                                      <p:cBhvr>
                                        <p:cTn id="184" dur="400" fill="hold">
                                          <p:stCondLst>
                                            <p:cond delay="1600"/>
                                          </p:stCondLst>
                                        </p:cTn>
                                        <p:tgtEl>
                                          <p:spTgt spid="26"/>
                                        </p:tgtEl>
                                        <p:attrNameLst>
                                          <p:attrName>r</p:attrName>
                                        </p:attrNameLst>
                                      </p:cBhvr>
                                    </p:animRot>
                                  </p:childTnLst>
                                </p:cTn>
                              </p:par>
                            </p:childTnLst>
                          </p:cTn>
                        </p:par>
                        <p:par>
                          <p:cTn id="185" fill="hold">
                            <p:stCondLst>
                              <p:cond delay="6000"/>
                            </p:stCondLst>
                            <p:childTnLst>
                              <p:par>
                                <p:cTn id="186" presetID="10" presetClass="exit" presetSubtype="0" fill="hold" nodeType="afterEffect">
                                  <p:stCondLst>
                                    <p:cond delay="0"/>
                                  </p:stCondLst>
                                  <p:childTnLst>
                                    <p:animEffect transition="out" filter="fade">
                                      <p:cBhvr>
                                        <p:cTn id="187" dur="250"/>
                                        <p:tgtEl>
                                          <p:spTgt spid="24"/>
                                        </p:tgtEl>
                                      </p:cBhvr>
                                    </p:animEffect>
                                    <p:set>
                                      <p:cBhvr>
                                        <p:cTn id="188" dur="1" fill="hold">
                                          <p:stCondLst>
                                            <p:cond delay="249"/>
                                          </p:stCondLst>
                                        </p:cTn>
                                        <p:tgtEl>
                                          <p:spTgt spid="24"/>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3"/>
                                        </p:tgtEl>
                                        <p:attrNameLst>
                                          <p:attrName>style.visibility</p:attrName>
                                        </p:attrNameLst>
                                      </p:cBhvr>
                                      <p:to>
                                        <p:strVal val="visible"/>
                                      </p:to>
                                    </p:set>
                                    <p:animEffect transition="in" filter="fade">
                                      <p:cBhvr>
                                        <p:cTn id="191" dur="250"/>
                                        <p:tgtEl>
                                          <p:spTgt spid="23"/>
                                        </p:tgtEl>
                                      </p:cBhvr>
                                    </p:animEffect>
                                  </p:childTnLst>
                                  <p:subTnLst>
                                    <p:audio>
                                      <p:cMediaNode>
                                        <p:cTn display="0" masterRel="sameClick">
                                          <p:stCondLst>
                                            <p:cond evt="begin" delay="0">
                                              <p:tn val="189"/>
                                            </p:cond>
                                          </p:stCondLst>
                                          <p:endCondLst>
                                            <p:cond evt="onStopAudio" delay="0">
                                              <p:tgtEl>
                                                <p:sldTgt/>
                                              </p:tgtEl>
                                            </p:cond>
                                          </p:endCondLst>
                                        </p:cTn>
                                        <p:tgtEl>
                                          <p:sndTgt r:embed="rId3" name="oisairoi.wav"/>
                                        </p:tgtEl>
                                      </p:cMediaNode>
                                    </p:audio>
                                  </p:subTnLst>
                                </p:cTn>
                              </p:par>
                              <p:par>
                                <p:cTn id="192" presetID="10" presetClass="entr" presetSubtype="0" fill="hold" nodeType="withEffect">
                                  <p:stCondLst>
                                    <p:cond delay="0"/>
                                  </p:stCondLst>
                                  <p:childTnLst>
                                    <p:set>
                                      <p:cBhvr>
                                        <p:cTn id="193" dur="1" fill="hold">
                                          <p:stCondLst>
                                            <p:cond delay="0"/>
                                          </p:stCondLst>
                                        </p:cTn>
                                        <p:tgtEl>
                                          <p:spTgt spid="25"/>
                                        </p:tgtEl>
                                        <p:attrNameLst>
                                          <p:attrName>style.visibility</p:attrName>
                                        </p:attrNameLst>
                                      </p:cBhvr>
                                      <p:to>
                                        <p:strVal val="visible"/>
                                      </p:to>
                                    </p:set>
                                    <p:animEffect transition="in" filter="fade">
                                      <p:cBhvr>
                                        <p:cTn id="194" dur="250"/>
                                        <p:tgtEl>
                                          <p:spTgt spid="25"/>
                                        </p:tgtEl>
                                      </p:cBhvr>
                                    </p:animEffect>
                                  </p:childTnLst>
                                  <p:subTnLst>
                                    <p:audio>
                                      <p:cMediaNode>
                                        <p:cTn display="0" masterRel="sameClick">
                                          <p:stCondLst>
                                            <p:cond evt="begin" delay="0">
                                              <p:tn val="192"/>
                                            </p:cond>
                                          </p:stCondLst>
                                          <p:endCondLst>
                                            <p:cond evt="onStopAudio" delay="0">
                                              <p:tgtEl>
                                                <p:sldTgt/>
                                              </p:tgtEl>
                                            </p:cond>
                                          </p:endCondLst>
                                        </p:cTn>
                                        <p:tgtEl>
                                          <p:sndTgt r:embed="rId2" name="oisairoi.wav"/>
                                        </p:tgtEl>
                                      </p:cMediaNode>
                                    </p:audio>
                                  </p:subTnLst>
                                </p:cTn>
                              </p:par>
                              <p:par>
                                <p:cTn id="195" presetID="10" presetClass="exit" presetSubtype="0" fill="hold" nodeType="withEffect">
                                  <p:stCondLst>
                                    <p:cond delay="0"/>
                                  </p:stCondLst>
                                  <p:childTnLst>
                                    <p:animEffect transition="out" filter="fade">
                                      <p:cBhvr>
                                        <p:cTn id="196" dur="250"/>
                                        <p:tgtEl>
                                          <p:spTgt spid="26"/>
                                        </p:tgtEl>
                                      </p:cBhvr>
                                    </p:animEffect>
                                    <p:set>
                                      <p:cBhvr>
                                        <p:cTn id="19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8" restart="whenNotActive" fill="hold" evtFilter="cancelBubble" nodeType="interactiveSeq">
                <p:stCondLst>
                  <p:cond evt="onClick" delay="0">
                    <p:tgtEl>
                      <p:spTgt spid="30"/>
                    </p:tgtEl>
                  </p:cond>
                </p:stCondLst>
                <p:endSync evt="end" delay="0">
                  <p:rtn val="all"/>
                </p:endSync>
                <p:childTnLst>
                  <p:par>
                    <p:cTn id="199" fill="hold">
                      <p:stCondLst>
                        <p:cond delay="0"/>
                      </p:stCondLst>
                      <p:childTnLst>
                        <p:par>
                          <p:cTn id="200" fill="hold">
                            <p:stCondLst>
                              <p:cond delay="0"/>
                            </p:stCondLst>
                            <p:childTnLst>
                              <p:par>
                                <p:cTn id="201" presetID="32" presetClass="emph" presetSubtype="0" fill="hold" nodeType="clickEffect">
                                  <p:stCondLst>
                                    <p:cond delay="0"/>
                                  </p:stCondLst>
                                  <p:childTnLst>
                                    <p:animRot by="120000">
                                      <p:cBhvr>
                                        <p:cTn id="202" dur="100" fill="hold">
                                          <p:stCondLst>
                                            <p:cond delay="0"/>
                                          </p:stCondLst>
                                        </p:cTn>
                                        <p:tgtEl>
                                          <p:spTgt spid="30"/>
                                        </p:tgtEl>
                                        <p:attrNameLst>
                                          <p:attrName>r</p:attrName>
                                        </p:attrNameLst>
                                      </p:cBhvr>
                                    </p:animRot>
                                    <p:animRot by="-240000">
                                      <p:cBhvr>
                                        <p:cTn id="203" dur="200" fill="hold">
                                          <p:stCondLst>
                                            <p:cond delay="200"/>
                                          </p:stCondLst>
                                        </p:cTn>
                                        <p:tgtEl>
                                          <p:spTgt spid="30"/>
                                        </p:tgtEl>
                                        <p:attrNameLst>
                                          <p:attrName>r</p:attrName>
                                        </p:attrNameLst>
                                      </p:cBhvr>
                                    </p:animRot>
                                    <p:animRot by="240000">
                                      <p:cBhvr>
                                        <p:cTn id="204" dur="200" fill="hold">
                                          <p:stCondLst>
                                            <p:cond delay="400"/>
                                          </p:stCondLst>
                                        </p:cTn>
                                        <p:tgtEl>
                                          <p:spTgt spid="30"/>
                                        </p:tgtEl>
                                        <p:attrNameLst>
                                          <p:attrName>r</p:attrName>
                                        </p:attrNameLst>
                                      </p:cBhvr>
                                    </p:animRot>
                                    <p:animRot by="-240000">
                                      <p:cBhvr>
                                        <p:cTn id="205" dur="200" fill="hold">
                                          <p:stCondLst>
                                            <p:cond delay="600"/>
                                          </p:stCondLst>
                                        </p:cTn>
                                        <p:tgtEl>
                                          <p:spTgt spid="30"/>
                                        </p:tgtEl>
                                        <p:attrNameLst>
                                          <p:attrName>r</p:attrName>
                                        </p:attrNameLst>
                                      </p:cBhvr>
                                    </p:animRot>
                                    <p:animRot by="120000">
                                      <p:cBhvr>
                                        <p:cTn id="206" dur="200" fill="hold">
                                          <p:stCondLst>
                                            <p:cond delay="800"/>
                                          </p:stCondLst>
                                        </p:cTn>
                                        <p:tgtEl>
                                          <p:spTgt spid="30"/>
                                        </p:tgtEl>
                                        <p:attrNameLst>
                                          <p:attrName>r</p:attrName>
                                        </p:attrNameLst>
                                      </p:cBhvr>
                                    </p:animRot>
                                  </p:childTnLst>
                                </p:cTn>
                              </p:par>
                            </p:childTnLst>
                          </p:cTn>
                        </p:par>
                        <p:par>
                          <p:cTn id="207" fill="hold">
                            <p:stCondLst>
                              <p:cond delay="1000"/>
                            </p:stCondLst>
                            <p:childTnLst>
                              <p:par>
                                <p:cTn id="208" presetID="10" presetClass="exit" presetSubtype="0" fill="hold" nodeType="afterEffect">
                                  <p:stCondLst>
                                    <p:cond delay="0"/>
                                  </p:stCondLst>
                                  <p:childTnLst>
                                    <p:animEffect transition="out" filter="fade">
                                      <p:cBhvr>
                                        <p:cTn id="209" dur="250"/>
                                        <p:tgtEl>
                                          <p:spTgt spid="16"/>
                                        </p:tgtEl>
                                      </p:cBhvr>
                                    </p:animEffect>
                                    <p:set>
                                      <p:cBhvr>
                                        <p:cTn id="210" dur="1" fill="hold">
                                          <p:stCondLst>
                                            <p:cond delay="249"/>
                                          </p:stCondLst>
                                        </p:cTn>
                                        <p:tgtEl>
                                          <p:spTgt spid="16"/>
                                        </p:tgtEl>
                                        <p:attrNameLst>
                                          <p:attrName>style.visibility</p:attrName>
                                        </p:attrNameLst>
                                      </p:cBhvr>
                                      <p:to>
                                        <p:strVal val="hidden"/>
                                      </p:to>
                                    </p:set>
                                  </p:childTnLst>
                                </p:cTn>
                              </p:par>
                              <p:par>
                                <p:cTn id="211" presetID="10" presetClass="entr" presetSubtype="0" fill="hold" nodeType="withEffect">
                                  <p:stCondLst>
                                    <p:cond delay="0"/>
                                  </p:stCondLst>
                                  <p:childTnLst>
                                    <p:set>
                                      <p:cBhvr>
                                        <p:cTn id="212" dur="1" fill="hold">
                                          <p:stCondLst>
                                            <p:cond delay="0"/>
                                          </p:stCondLst>
                                        </p:cTn>
                                        <p:tgtEl>
                                          <p:spTgt spid="5"/>
                                        </p:tgtEl>
                                        <p:attrNameLst>
                                          <p:attrName>style.visibility</p:attrName>
                                        </p:attrNameLst>
                                      </p:cBhvr>
                                      <p:to>
                                        <p:strVal val="visible"/>
                                      </p:to>
                                    </p:set>
                                    <p:animEffect transition="in" filter="fade">
                                      <p:cBhvr>
                                        <p:cTn id="213" dur="250"/>
                                        <p:tgtEl>
                                          <p:spTgt spid="5"/>
                                        </p:tgtEl>
                                      </p:cBhvr>
                                    </p:animEffect>
                                  </p:childTnLst>
                                </p:cTn>
                              </p:par>
                            </p:childTnLst>
                          </p:cTn>
                        </p:par>
                        <p:par>
                          <p:cTn id="214" fill="hold">
                            <p:stCondLst>
                              <p:cond delay="1500"/>
                            </p:stCondLst>
                            <p:childTnLst>
                              <p:par>
                                <p:cTn id="215" presetID="49" presetClass="path" presetSubtype="0" accel="50000" decel="50000" fill="hold" nodeType="afterEffect">
                                  <p:stCondLst>
                                    <p:cond delay="0"/>
                                  </p:stCondLst>
                                  <p:childTnLst>
                                    <p:animMotion origin="layout" path="M -0.00573 0.02894 L 0.07917 0.32917 " pathEditMode="relative" rAng="0" ptsTypes="AA">
                                      <p:cBhvr>
                                        <p:cTn id="216" dur="2000" fill="hold"/>
                                        <p:tgtEl>
                                          <p:spTgt spid="5"/>
                                        </p:tgtEl>
                                        <p:attrNameLst>
                                          <p:attrName>ppt_x</p:attrName>
                                          <p:attrName>ppt_y</p:attrName>
                                        </p:attrNameLst>
                                      </p:cBhvr>
                                      <p:rCtr x="4236" y="15000"/>
                                    </p:animMotion>
                                  </p:childTnLst>
                                </p:cTn>
                              </p:par>
                            </p:childTnLst>
                          </p:cTn>
                        </p:par>
                        <p:par>
                          <p:cTn id="217" fill="hold">
                            <p:stCondLst>
                              <p:cond delay="3500"/>
                            </p:stCondLst>
                            <p:childTnLst>
                              <p:par>
                                <p:cTn id="218" presetID="10" presetClass="exit" presetSubtype="0" fill="hold" nodeType="afterEffect">
                                  <p:stCondLst>
                                    <p:cond delay="0"/>
                                  </p:stCondLst>
                                  <p:childTnLst>
                                    <p:animEffect transition="out" filter="fade">
                                      <p:cBhvr>
                                        <p:cTn id="219" dur="250"/>
                                        <p:tgtEl>
                                          <p:spTgt spid="5"/>
                                        </p:tgtEl>
                                      </p:cBhvr>
                                    </p:animEffect>
                                    <p:set>
                                      <p:cBhvr>
                                        <p:cTn id="220" dur="1" fill="hold">
                                          <p:stCondLst>
                                            <p:cond delay="249"/>
                                          </p:stCondLst>
                                        </p:cTn>
                                        <p:tgtEl>
                                          <p:spTgt spid="5"/>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8"/>
                                        </p:tgtEl>
                                        <p:attrNameLst>
                                          <p:attrName>style.visibility</p:attrName>
                                        </p:attrNameLst>
                                      </p:cBhvr>
                                      <p:to>
                                        <p:strVal val="visible"/>
                                      </p:to>
                                    </p:set>
                                    <p:animEffect transition="in" filter="fade">
                                      <p:cBhvr>
                                        <p:cTn id="223" dur="250"/>
                                        <p:tgtEl>
                                          <p:spTgt spid="28"/>
                                        </p:tgtEl>
                                      </p:cBhvr>
                                    </p:animEffect>
                                  </p:childTnLst>
                                </p:cTn>
                              </p:par>
                            </p:childTnLst>
                          </p:cTn>
                        </p:par>
                        <p:par>
                          <p:cTn id="224" fill="hold">
                            <p:stCondLst>
                              <p:cond delay="4000"/>
                            </p:stCondLst>
                            <p:childTnLst>
                              <p:par>
                                <p:cTn id="225" presetID="32" presetClass="emph" presetSubtype="0" fill="hold" nodeType="afterEffect">
                                  <p:stCondLst>
                                    <p:cond delay="0"/>
                                  </p:stCondLst>
                                  <p:childTnLst>
                                    <p:animRot by="120000">
                                      <p:cBhvr>
                                        <p:cTn id="226" dur="200" fill="hold">
                                          <p:stCondLst>
                                            <p:cond delay="0"/>
                                          </p:stCondLst>
                                        </p:cTn>
                                        <p:tgtEl>
                                          <p:spTgt spid="28"/>
                                        </p:tgtEl>
                                        <p:attrNameLst>
                                          <p:attrName>r</p:attrName>
                                        </p:attrNameLst>
                                      </p:cBhvr>
                                    </p:animRot>
                                    <p:animRot by="-240000">
                                      <p:cBhvr>
                                        <p:cTn id="227" dur="400" fill="hold">
                                          <p:stCondLst>
                                            <p:cond delay="400"/>
                                          </p:stCondLst>
                                        </p:cTn>
                                        <p:tgtEl>
                                          <p:spTgt spid="28"/>
                                        </p:tgtEl>
                                        <p:attrNameLst>
                                          <p:attrName>r</p:attrName>
                                        </p:attrNameLst>
                                      </p:cBhvr>
                                    </p:animRot>
                                    <p:animRot by="240000">
                                      <p:cBhvr>
                                        <p:cTn id="228" dur="400" fill="hold">
                                          <p:stCondLst>
                                            <p:cond delay="800"/>
                                          </p:stCondLst>
                                        </p:cTn>
                                        <p:tgtEl>
                                          <p:spTgt spid="28"/>
                                        </p:tgtEl>
                                        <p:attrNameLst>
                                          <p:attrName>r</p:attrName>
                                        </p:attrNameLst>
                                      </p:cBhvr>
                                    </p:animRot>
                                    <p:animRot by="-240000">
                                      <p:cBhvr>
                                        <p:cTn id="229" dur="400" fill="hold">
                                          <p:stCondLst>
                                            <p:cond delay="1200"/>
                                          </p:stCondLst>
                                        </p:cTn>
                                        <p:tgtEl>
                                          <p:spTgt spid="28"/>
                                        </p:tgtEl>
                                        <p:attrNameLst>
                                          <p:attrName>r</p:attrName>
                                        </p:attrNameLst>
                                      </p:cBhvr>
                                    </p:animRot>
                                    <p:animRot by="120000">
                                      <p:cBhvr>
                                        <p:cTn id="230" dur="400" fill="hold">
                                          <p:stCondLst>
                                            <p:cond delay="1600"/>
                                          </p:stCondLst>
                                        </p:cTn>
                                        <p:tgtEl>
                                          <p:spTgt spid="28"/>
                                        </p:tgtEl>
                                        <p:attrNameLst>
                                          <p:attrName>r</p:attrName>
                                        </p:attrNameLst>
                                      </p:cBhvr>
                                    </p:animRot>
                                  </p:childTnLst>
                                </p:cTn>
                              </p:par>
                              <p:par>
                                <p:cTn id="231" presetID="32" presetClass="emph" presetSubtype="0" fill="hold" nodeType="withEffect">
                                  <p:stCondLst>
                                    <p:cond delay="0"/>
                                  </p:stCondLst>
                                  <p:childTnLst>
                                    <p:animRot by="120000">
                                      <p:cBhvr>
                                        <p:cTn id="232" dur="200" fill="hold">
                                          <p:stCondLst>
                                            <p:cond delay="0"/>
                                          </p:stCondLst>
                                        </p:cTn>
                                        <p:tgtEl>
                                          <p:spTgt spid="30"/>
                                        </p:tgtEl>
                                        <p:attrNameLst>
                                          <p:attrName>r</p:attrName>
                                        </p:attrNameLst>
                                      </p:cBhvr>
                                    </p:animRot>
                                    <p:animRot by="-240000">
                                      <p:cBhvr>
                                        <p:cTn id="233" dur="400" fill="hold">
                                          <p:stCondLst>
                                            <p:cond delay="400"/>
                                          </p:stCondLst>
                                        </p:cTn>
                                        <p:tgtEl>
                                          <p:spTgt spid="30"/>
                                        </p:tgtEl>
                                        <p:attrNameLst>
                                          <p:attrName>r</p:attrName>
                                        </p:attrNameLst>
                                      </p:cBhvr>
                                    </p:animRot>
                                    <p:animRot by="240000">
                                      <p:cBhvr>
                                        <p:cTn id="234" dur="400" fill="hold">
                                          <p:stCondLst>
                                            <p:cond delay="800"/>
                                          </p:stCondLst>
                                        </p:cTn>
                                        <p:tgtEl>
                                          <p:spTgt spid="30"/>
                                        </p:tgtEl>
                                        <p:attrNameLst>
                                          <p:attrName>r</p:attrName>
                                        </p:attrNameLst>
                                      </p:cBhvr>
                                    </p:animRot>
                                    <p:animRot by="-240000">
                                      <p:cBhvr>
                                        <p:cTn id="235" dur="400" fill="hold">
                                          <p:stCondLst>
                                            <p:cond delay="1200"/>
                                          </p:stCondLst>
                                        </p:cTn>
                                        <p:tgtEl>
                                          <p:spTgt spid="30"/>
                                        </p:tgtEl>
                                        <p:attrNameLst>
                                          <p:attrName>r</p:attrName>
                                        </p:attrNameLst>
                                      </p:cBhvr>
                                    </p:animRot>
                                    <p:animRot by="120000">
                                      <p:cBhvr>
                                        <p:cTn id="236" dur="400" fill="hold">
                                          <p:stCondLst>
                                            <p:cond delay="1600"/>
                                          </p:stCondLst>
                                        </p:cTn>
                                        <p:tgtEl>
                                          <p:spTgt spid="30"/>
                                        </p:tgtEl>
                                        <p:attrNameLst>
                                          <p:attrName>r</p:attrName>
                                        </p:attrNameLst>
                                      </p:cBhvr>
                                    </p:animRot>
                                  </p:childTnLst>
                                </p:cTn>
                              </p:par>
                            </p:childTnLst>
                          </p:cTn>
                        </p:par>
                        <p:par>
                          <p:cTn id="237" fill="hold">
                            <p:stCondLst>
                              <p:cond delay="6000"/>
                            </p:stCondLst>
                            <p:childTnLst>
                              <p:par>
                                <p:cTn id="238" presetID="10" presetClass="exit" presetSubtype="0" fill="hold" nodeType="afterEffect">
                                  <p:stCondLst>
                                    <p:cond delay="0"/>
                                  </p:stCondLst>
                                  <p:childTnLst>
                                    <p:animEffect transition="out" filter="fade">
                                      <p:cBhvr>
                                        <p:cTn id="239" dur="250"/>
                                        <p:tgtEl>
                                          <p:spTgt spid="28"/>
                                        </p:tgtEl>
                                      </p:cBhvr>
                                    </p:animEffect>
                                    <p:set>
                                      <p:cBhvr>
                                        <p:cTn id="240" dur="1" fill="hold">
                                          <p:stCondLst>
                                            <p:cond delay="249"/>
                                          </p:stCondLst>
                                        </p:cTn>
                                        <p:tgtEl>
                                          <p:spTgt spid="28"/>
                                        </p:tgtEl>
                                        <p:attrNameLst>
                                          <p:attrName>style.visibility</p:attrName>
                                        </p:attrNameLst>
                                      </p:cBhvr>
                                      <p:to>
                                        <p:strVal val="hidden"/>
                                      </p:to>
                                    </p:set>
                                  </p:childTnLst>
                                </p:cTn>
                              </p:par>
                              <p:par>
                                <p:cTn id="241" presetID="10" presetClass="entr" presetSubtype="0" fill="hold" nodeType="withEffect">
                                  <p:stCondLst>
                                    <p:cond delay="0"/>
                                  </p:stCondLst>
                                  <p:childTnLst>
                                    <p:set>
                                      <p:cBhvr>
                                        <p:cTn id="242" dur="1" fill="hold">
                                          <p:stCondLst>
                                            <p:cond delay="0"/>
                                          </p:stCondLst>
                                        </p:cTn>
                                        <p:tgtEl>
                                          <p:spTgt spid="27"/>
                                        </p:tgtEl>
                                        <p:attrNameLst>
                                          <p:attrName>style.visibility</p:attrName>
                                        </p:attrNameLst>
                                      </p:cBhvr>
                                      <p:to>
                                        <p:strVal val="visible"/>
                                      </p:to>
                                    </p:set>
                                    <p:animEffect transition="in" filter="fade">
                                      <p:cBhvr>
                                        <p:cTn id="243" dur="250"/>
                                        <p:tgtEl>
                                          <p:spTgt spid="27"/>
                                        </p:tgtEl>
                                      </p:cBhvr>
                                    </p:animEffect>
                                  </p:childTnLst>
                                  <p:subTnLst>
                                    <p:audio>
                                      <p:cMediaNode>
                                        <p:cTn display="0" masterRel="sameClick">
                                          <p:stCondLst>
                                            <p:cond evt="begin" delay="0">
                                              <p:tn val="241"/>
                                            </p:cond>
                                          </p:stCondLst>
                                          <p:endCondLst>
                                            <p:cond evt="onStopAudio" delay="0">
                                              <p:tgtEl>
                                                <p:sldTgt/>
                                              </p:tgtEl>
                                            </p:cond>
                                          </p:endCondLst>
                                        </p:cTn>
                                        <p:tgtEl>
                                          <p:sndTgt r:embed="rId4" name="congioilam.wav"/>
                                        </p:tgtEl>
                                      </p:cMediaNode>
                                    </p:audio>
                                  </p:subTnLst>
                                </p:cTn>
                              </p:par>
                              <p:par>
                                <p:cTn id="244" presetID="10" presetClass="exit" presetSubtype="0" fill="hold" nodeType="withEffect">
                                  <p:stCondLst>
                                    <p:cond delay="0"/>
                                  </p:stCondLst>
                                  <p:childTnLst>
                                    <p:animEffect transition="out" filter="fade">
                                      <p:cBhvr>
                                        <p:cTn id="245" dur="250"/>
                                        <p:tgtEl>
                                          <p:spTgt spid="30"/>
                                        </p:tgtEl>
                                      </p:cBhvr>
                                    </p:animEffect>
                                    <p:set>
                                      <p:cBhvr>
                                        <p:cTn id="246" dur="1" fill="hold">
                                          <p:stCondLst>
                                            <p:cond delay="249"/>
                                          </p:stCondLst>
                                        </p:cTn>
                                        <p:tgtEl>
                                          <p:spTgt spid="30"/>
                                        </p:tgtEl>
                                        <p:attrNameLst>
                                          <p:attrName>style.visibility</p:attrName>
                                        </p:attrNameLst>
                                      </p:cBhvr>
                                      <p:to>
                                        <p:strVal val="hidden"/>
                                      </p:to>
                                    </p:set>
                                  </p:childTnLst>
                                </p:cTn>
                              </p:par>
                              <p:par>
                                <p:cTn id="247" presetID="10" presetClass="entr" presetSubtype="0" fill="hold" grpId="0" nodeType="withEffect">
                                  <p:stCondLst>
                                    <p:cond delay="0"/>
                                  </p:stCondLst>
                                  <p:childTnLst>
                                    <p:set>
                                      <p:cBhvr>
                                        <p:cTn id="248" dur="1" fill="hold">
                                          <p:stCondLst>
                                            <p:cond delay="0"/>
                                          </p:stCondLst>
                                        </p:cTn>
                                        <p:tgtEl>
                                          <p:spTgt spid="77"/>
                                        </p:tgtEl>
                                        <p:attrNameLst>
                                          <p:attrName>style.visibility</p:attrName>
                                        </p:attrNameLst>
                                      </p:cBhvr>
                                      <p:to>
                                        <p:strVal val="visible"/>
                                      </p:to>
                                    </p:set>
                                    <p:animEffect transition="in" filter="fade">
                                      <p:cBhvr>
                                        <p:cTn id="249" dur="500"/>
                                        <p:tgtEl>
                                          <p:spTgt spid="77"/>
                                        </p:tgtEl>
                                      </p:cBhvr>
                                    </p:animEffect>
                                  </p:childTnLst>
                                </p:cTn>
                              </p:par>
                              <p:par>
                                <p:cTn id="250" presetID="8" presetClass="emph" presetSubtype="0" repeatCount="indefinite" fill="hold" grpId="1" nodeType="withEffect">
                                  <p:stCondLst>
                                    <p:cond delay="0"/>
                                  </p:stCondLst>
                                  <p:childTnLst>
                                    <p:animRot by="21600000">
                                      <p:cBhvr>
                                        <p:cTn id="251"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52" restart="whenNotActive" fill="hold" evtFilter="cancelBubble" nodeType="interactiveSeq">
                <p:stCondLst>
                  <p:cond evt="onClick" delay="0">
                    <p:tgtEl>
                      <p:spTgt spid="33"/>
                    </p:tgtEl>
                  </p:cond>
                </p:stCondLst>
                <p:endSync evt="end" delay="0">
                  <p:rtn val="all"/>
                </p:endSync>
                <p:childTnLst>
                  <p:par>
                    <p:cTn id="253" fill="hold">
                      <p:stCondLst>
                        <p:cond delay="0"/>
                      </p:stCondLst>
                      <p:childTnLst>
                        <p:par>
                          <p:cTn id="254" fill="hold">
                            <p:stCondLst>
                              <p:cond delay="0"/>
                            </p:stCondLst>
                            <p:childTnLst>
                              <p:par>
                                <p:cTn id="255" presetID="32" presetClass="emph" presetSubtype="0" fill="hold" nodeType="clickEffect">
                                  <p:stCondLst>
                                    <p:cond delay="0"/>
                                  </p:stCondLst>
                                  <p:childTnLst>
                                    <p:animRot by="120000">
                                      <p:cBhvr>
                                        <p:cTn id="256" dur="100" fill="hold">
                                          <p:stCondLst>
                                            <p:cond delay="0"/>
                                          </p:stCondLst>
                                        </p:cTn>
                                        <p:tgtEl>
                                          <p:spTgt spid="33"/>
                                        </p:tgtEl>
                                        <p:attrNameLst>
                                          <p:attrName>r</p:attrName>
                                        </p:attrNameLst>
                                      </p:cBhvr>
                                    </p:animRot>
                                    <p:animRot by="-240000">
                                      <p:cBhvr>
                                        <p:cTn id="257" dur="200" fill="hold">
                                          <p:stCondLst>
                                            <p:cond delay="200"/>
                                          </p:stCondLst>
                                        </p:cTn>
                                        <p:tgtEl>
                                          <p:spTgt spid="33"/>
                                        </p:tgtEl>
                                        <p:attrNameLst>
                                          <p:attrName>r</p:attrName>
                                        </p:attrNameLst>
                                      </p:cBhvr>
                                    </p:animRot>
                                    <p:animRot by="240000">
                                      <p:cBhvr>
                                        <p:cTn id="258" dur="200" fill="hold">
                                          <p:stCondLst>
                                            <p:cond delay="400"/>
                                          </p:stCondLst>
                                        </p:cTn>
                                        <p:tgtEl>
                                          <p:spTgt spid="33"/>
                                        </p:tgtEl>
                                        <p:attrNameLst>
                                          <p:attrName>r</p:attrName>
                                        </p:attrNameLst>
                                      </p:cBhvr>
                                    </p:animRot>
                                    <p:animRot by="-240000">
                                      <p:cBhvr>
                                        <p:cTn id="259" dur="200" fill="hold">
                                          <p:stCondLst>
                                            <p:cond delay="600"/>
                                          </p:stCondLst>
                                        </p:cTn>
                                        <p:tgtEl>
                                          <p:spTgt spid="33"/>
                                        </p:tgtEl>
                                        <p:attrNameLst>
                                          <p:attrName>r</p:attrName>
                                        </p:attrNameLst>
                                      </p:cBhvr>
                                    </p:animRot>
                                    <p:animRot by="120000">
                                      <p:cBhvr>
                                        <p:cTn id="260" dur="200" fill="hold">
                                          <p:stCondLst>
                                            <p:cond delay="800"/>
                                          </p:stCondLst>
                                        </p:cTn>
                                        <p:tgtEl>
                                          <p:spTgt spid="33"/>
                                        </p:tgtEl>
                                        <p:attrNameLst>
                                          <p:attrName>r</p:attrName>
                                        </p:attrNameLst>
                                      </p:cBhvr>
                                    </p:animRot>
                                  </p:childTnLst>
                                  <p:subTnLst>
                                    <p:audio>
                                      <p:cMediaNode>
                                        <p:cTn display="0" masterRel="sameClick">
                                          <p:stCondLst>
                                            <p:cond evt="begin" delay="0">
                                              <p:tn val="255"/>
                                            </p:cond>
                                          </p:stCondLst>
                                          <p:endCondLst>
                                            <p:cond evt="onStopAudio" delay="0">
                                              <p:tgtEl>
                                                <p:sldTgt/>
                                              </p:tgtEl>
                                            </p:cond>
                                          </p:endCondLst>
                                        </p:cTn>
                                        <p:tgtEl>
                                          <p:sndTgt r:embed="rId5" name="wind.wav"/>
                                        </p:tgtEl>
                                      </p:cMediaNode>
                                    </p:audio>
                                  </p:subTnLst>
                                </p:cTn>
                              </p:par>
                              <p:par>
                                <p:cTn id="261" presetID="24" presetClass="emph" presetSubtype="0" fill="hold" grpId="0" nodeType="withEffect">
                                  <p:stCondLst>
                                    <p:cond delay="0"/>
                                  </p:stCondLst>
                                  <p:childTnLst>
                                    <p:animClr clrSpc="hsl" dir="cw">
                                      <p:cBhvr override="childStyle">
                                        <p:cTn id="262" dur="500" fill="hold"/>
                                        <p:tgtEl>
                                          <p:spTgt spid="81">
                                            <p:txEl>
                                              <p:pRg st="0" end="0"/>
                                            </p:txEl>
                                          </p:spTgt>
                                        </p:tgtEl>
                                        <p:attrNameLst>
                                          <p:attrName>style.color</p:attrName>
                                        </p:attrNameLst>
                                      </p:cBhvr>
                                      <p:by>
                                        <p:hsl h="0" s="-12549" l="-25098"/>
                                      </p:by>
                                    </p:animClr>
                                    <p:animClr clrSpc="hsl" dir="cw">
                                      <p:cBhvr>
                                        <p:cTn id="263" dur="500" fill="hold"/>
                                        <p:tgtEl>
                                          <p:spTgt spid="81">
                                            <p:txEl>
                                              <p:pRg st="0" end="0"/>
                                            </p:txEl>
                                          </p:spTgt>
                                        </p:tgtEl>
                                        <p:attrNameLst>
                                          <p:attrName>fillcolor</p:attrName>
                                        </p:attrNameLst>
                                      </p:cBhvr>
                                      <p:by>
                                        <p:hsl h="0" s="-12549" l="-25098"/>
                                      </p:by>
                                    </p:animClr>
                                    <p:animClr clrSpc="hsl" dir="cw">
                                      <p:cBhvr>
                                        <p:cTn id="264" dur="500" fill="hold"/>
                                        <p:tgtEl>
                                          <p:spTgt spid="81">
                                            <p:txEl>
                                              <p:pRg st="0" end="0"/>
                                            </p:txEl>
                                          </p:spTgt>
                                        </p:tgtEl>
                                        <p:attrNameLst>
                                          <p:attrName>stroke.color</p:attrName>
                                        </p:attrNameLst>
                                      </p:cBhvr>
                                      <p:by>
                                        <p:hsl h="0" s="-12549" l="-25098"/>
                                      </p:by>
                                    </p:animClr>
                                    <p:set>
                                      <p:cBhvr>
                                        <p:cTn id="265" dur="500" fill="hold"/>
                                        <p:tgtEl>
                                          <p:spTgt spid="81">
                                            <p:txEl>
                                              <p:pRg st="0" end="0"/>
                                            </p:txEl>
                                          </p:spTgt>
                                        </p:tgtEl>
                                        <p:attrNameLst>
                                          <p:attrName>fill.type</p:attrName>
                                        </p:attrNameLst>
                                      </p:cBhvr>
                                      <p:to>
                                        <p:strVal val="solid"/>
                                      </p:to>
                                    </p:set>
                                  </p:childTnLst>
                                </p:cTn>
                              </p:par>
                              <p:par>
                                <p:cTn id="266" presetID="24" presetClass="emph" presetSubtype="0" fill="hold" grpId="0" nodeType="withEffect">
                                  <p:stCondLst>
                                    <p:cond delay="0"/>
                                  </p:stCondLst>
                                  <p:childTnLst>
                                    <p:animClr clrSpc="hsl" dir="cw">
                                      <p:cBhvr override="childStyle">
                                        <p:cTn id="267" dur="500" fill="hold"/>
                                        <p:tgtEl>
                                          <p:spTgt spid="82">
                                            <p:txEl>
                                              <p:pRg st="0" end="0"/>
                                            </p:txEl>
                                          </p:spTgt>
                                        </p:tgtEl>
                                        <p:attrNameLst>
                                          <p:attrName>style.color</p:attrName>
                                        </p:attrNameLst>
                                      </p:cBhvr>
                                      <p:by>
                                        <p:hsl h="0" s="-12549" l="-25098"/>
                                      </p:by>
                                    </p:animClr>
                                    <p:animClr clrSpc="hsl" dir="cw">
                                      <p:cBhvr>
                                        <p:cTn id="268" dur="500" fill="hold"/>
                                        <p:tgtEl>
                                          <p:spTgt spid="82">
                                            <p:txEl>
                                              <p:pRg st="0" end="0"/>
                                            </p:txEl>
                                          </p:spTgt>
                                        </p:tgtEl>
                                        <p:attrNameLst>
                                          <p:attrName>fillcolor</p:attrName>
                                        </p:attrNameLst>
                                      </p:cBhvr>
                                      <p:by>
                                        <p:hsl h="0" s="-12549" l="-25098"/>
                                      </p:by>
                                    </p:animClr>
                                    <p:animClr clrSpc="hsl" dir="cw">
                                      <p:cBhvr>
                                        <p:cTn id="269" dur="500" fill="hold"/>
                                        <p:tgtEl>
                                          <p:spTgt spid="82">
                                            <p:txEl>
                                              <p:pRg st="0" end="0"/>
                                            </p:txEl>
                                          </p:spTgt>
                                        </p:tgtEl>
                                        <p:attrNameLst>
                                          <p:attrName>stroke.color</p:attrName>
                                        </p:attrNameLst>
                                      </p:cBhvr>
                                      <p:by>
                                        <p:hsl h="0" s="-12549" l="-25098"/>
                                      </p:by>
                                    </p:animClr>
                                    <p:set>
                                      <p:cBhvr>
                                        <p:cTn id="270" dur="500" fill="hold"/>
                                        <p:tgtEl>
                                          <p:spTgt spid="82">
                                            <p:txEl>
                                              <p:pRg st="0" end="0"/>
                                            </p:txEl>
                                          </p:spTgt>
                                        </p:tgtEl>
                                        <p:attrNameLst>
                                          <p:attrName>fill.type</p:attrName>
                                        </p:attrNameLst>
                                      </p:cBhvr>
                                      <p:to>
                                        <p:strVal val="solid"/>
                                      </p:to>
                                    </p:set>
                                  </p:childTnLst>
                                </p:cTn>
                              </p:par>
                              <p:par>
                                <p:cTn id="271" presetID="24" presetClass="emph" presetSubtype="0" fill="hold" grpId="0" nodeType="withEffect">
                                  <p:stCondLst>
                                    <p:cond delay="0"/>
                                  </p:stCondLst>
                                  <p:childTnLst>
                                    <p:animClr clrSpc="hsl" dir="cw">
                                      <p:cBhvr override="childStyle">
                                        <p:cTn id="272" dur="500" fill="hold"/>
                                        <p:tgtEl>
                                          <p:spTgt spid="83">
                                            <p:txEl>
                                              <p:pRg st="0" end="0"/>
                                            </p:txEl>
                                          </p:spTgt>
                                        </p:tgtEl>
                                        <p:attrNameLst>
                                          <p:attrName>style.color</p:attrName>
                                        </p:attrNameLst>
                                      </p:cBhvr>
                                      <p:by>
                                        <p:hsl h="0" s="-12549" l="-25098"/>
                                      </p:by>
                                    </p:animClr>
                                    <p:animClr clrSpc="hsl" dir="cw">
                                      <p:cBhvr>
                                        <p:cTn id="273" dur="500" fill="hold"/>
                                        <p:tgtEl>
                                          <p:spTgt spid="83">
                                            <p:txEl>
                                              <p:pRg st="0" end="0"/>
                                            </p:txEl>
                                          </p:spTgt>
                                        </p:tgtEl>
                                        <p:attrNameLst>
                                          <p:attrName>fillcolor</p:attrName>
                                        </p:attrNameLst>
                                      </p:cBhvr>
                                      <p:by>
                                        <p:hsl h="0" s="-12549" l="-25098"/>
                                      </p:by>
                                    </p:animClr>
                                    <p:animClr clrSpc="hsl" dir="cw">
                                      <p:cBhvr>
                                        <p:cTn id="274" dur="500" fill="hold"/>
                                        <p:tgtEl>
                                          <p:spTgt spid="83">
                                            <p:txEl>
                                              <p:pRg st="0" end="0"/>
                                            </p:txEl>
                                          </p:spTgt>
                                        </p:tgtEl>
                                        <p:attrNameLst>
                                          <p:attrName>stroke.color</p:attrName>
                                        </p:attrNameLst>
                                      </p:cBhvr>
                                      <p:by>
                                        <p:hsl h="0" s="-12549" l="-25098"/>
                                      </p:by>
                                    </p:animClr>
                                    <p:set>
                                      <p:cBhvr>
                                        <p:cTn id="275"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7"/>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8"/>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9"/>
          <a:stretch>
            <a:fillRect/>
          </a:stretch>
        </p:blipFill>
        <p:spPr>
          <a:xfrm>
            <a:off x="0" y="2405208"/>
            <a:ext cx="1060934" cy="1267227"/>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2" name="Picture 11"/>
          <p:cNvPicPr>
            <a:picLocks noChangeAspect="1"/>
          </p:cNvPicPr>
          <p:nvPr/>
        </p:nvPicPr>
        <p:blipFill>
          <a:blip r:embed="rId10"/>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4"/>
          <a:stretch>
            <a:fillRect/>
          </a:stretch>
        </p:blipFill>
        <p:spPr>
          <a:xfrm>
            <a:off x="2905719" y="4347068"/>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stretch>
            <a:fillRect/>
          </a:stretch>
        </p:blipFill>
        <p:spPr>
          <a:xfrm>
            <a:off x="566738"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529138" y="71478"/>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Base NaOH có tên gọi là</a:t>
            </a:r>
            <a:endParaRPr lang="en-US" sz="3200" b="1" dirty="0">
              <a:solidFill>
                <a:schemeClr val="tx1"/>
              </a:solidFill>
              <a:latin typeface="+mj-lt"/>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A : NaOH</a:t>
            </a:r>
          </a:p>
        </p:txBody>
      </p:sp>
      <p:sp>
        <p:nvSpPr>
          <p:cNvPr id="31" name="Rectangle 30"/>
          <p:cNvSpPr/>
          <p:nvPr/>
        </p:nvSpPr>
        <p:spPr>
          <a:xfrm>
            <a:off x="3953467" y="1905640"/>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B : H</a:t>
            </a:r>
            <a:r>
              <a:rPr kumimoji="0" lang="en-US" sz="2400" b="1" i="0" u="none" strike="noStrike" kern="1200" cap="none" spc="0" normalizeH="0" baseline="-25000" noProof="0">
                <a:ln>
                  <a:noFill/>
                </a:ln>
                <a:solidFill>
                  <a:prstClr val="white"/>
                </a:solidFill>
                <a:effectLst/>
                <a:uLnTx/>
                <a:uFillTx/>
                <a:latin typeface="Calibri"/>
                <a:ea typeface="+mn-ea"/>
                <a:cs typeface="Times New Roman" panose="02020603050405020304" pitchFamily="18" charset="0"/>
              </a:rPr>
              <a:t>2</a:t>
            </a: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SO</a:t>
            </a:r>
            <a:r>
              <a:rPr kumimoji="0" lang="en-US" sz="2400" b="1" i="0" u="none" strike="noStrike" kern="1200" cap="none" spc="0" normalizeH="0" baseline="-25000" noProof="0">
                <a:ln>
                  <a:noFill/>
                </a:ln>
                <a:solidFill>
                  <a:prstClr val="white"/>
                </a:solidFill>
                <a:effectLst/>
                <a:uLnTx/>
                <a:uFillTx/>
                <a:latin typeface="Calibri"/>
                <a:ea typeface="+mn-ea"/>
                <a:cs typeface="Times New Roman" panose="02020603050405020304" pitchFamily="18" charset="0"/>
              </a:rPr>
              <a:t>4</a:t>
            </a:r>
          </a:p>
        </p:txBody>
      </p:sp>
      <p:sp>
        <p:nvSpPr>
          <p:cNvPr id="32" name="Rectangle 31"/>
          <p:cNvSpPr/>
          <p:nvPr/>
        </p:nvSpPr>
        <p:spPr>
          <a:xfrm>
            <a:off x="3953467" y="2399784"/>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C : K</a:t>
            </a:r>
            <a:r>
              <a:rPr kumimoji="0" lang="en-US" sz="2400" b="1" i="0" u="none" strike="noStrike" kern="1200" cap="none" spc="0" normalizeH="0" baseline="-25000" noProof="0">
                <a:ln>
                  <a:noFill/>
                </a:ln>
                <a:solidFill>
                  <a:prstClr val="white"/>
                </a:solidFill>
                <a:effectLst/>
                <a:uLnTx/>
                <a:uFillTx/>
                <a:latin typeface="Calibri"/>
                <a:ea typeface="+mn-ea"/>
                <a:cs typeface="Times New Roman" panose="02020603050405020304" pitchFamily="18" charset="0"/>
              </a:rPr>
              <a:t>2</a:t>
            </a: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O</a:t>
            </a:r>
          </a:p>
        </p:txBody>
      </p:sp>
      <p:sp>
        <p:nvSpPr>
          <p:cNvPr id="34" name="Rectangle 33"/>
          <p:cNvSpPr/>
          <p:nvPr/>
        </p:nvSpPr>
        <p:spPr>
          <a:xfrm>
            <a:off x="3953467" y="2893929"/>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D : SO</a:t>
            </a:r>
            <a:r>
              <a:rPr kumimoji="0" lang="en-US" sz="2400" b="1" i="0" u="none" strike="noStrike" kern="1200" cap="none" spc="0" normalizeH="0" baseline="-25000" noProof="0">
                <a:ln>
                  <a:noFill/>
                </a:ln>
                <a:solidFill>
                  <a:prstClr val="white"/>
                </a:solidFill>
                <a:effectLst/>
                <a:uLnTx/>
                <a:uFillTx/>
                <a:latin typeface="Calibri"/>
                <a:ea typeface="+mn-ea"/>
                <a:cs typeface="Times New Roman" panose="02020603050405020304" pitchFamily="18" charset="0"/>
              </a:rPr>
              <a:t>2</a:t>
            </a:r>
          </a:p>
        </p:txBody>
      </p:sp>
      <p:sp>
        <p:nvSpPr>
          <p:cNvPr id="2" name="Text Box 1"/>
          <p:cNvSpPr txBox="1"/>
          <p:nvPr/>
        </p:nvSpPr>
        <p:spPr>
          <a:xfrm>
            <a:off x="1709374" y="1283473"/>
            <a:ext cx="7055223" cy="2062103"/>
          </a:xfrm>
          <a:prstGeom prst="rect">
            <a:avLst/>
          </a:prstGeom>
          <a:noFill/>
        </p:spPr>
        <p:txBody>
          <a:bodyPr wrap="square" rtlCol="0">
            <a:spAutoFit/>
          </a:bodyPr>
          <a:lstStyle/>
          <a:p>
            <a:pPr marL="342900" indent="-342900">
              <a:buAutoNum type="alphaUcPeriod"/>
            </a:pPr>
            <a:r>
              <a:rPr lang="fr-FR" sz="3200" b="1" dirty="0">
                <a:solidFill>
                  <a:prstClr val="black"/>
                </a:solidFill>
                <a:latin typeface="Times New Roman" panose="02020603050405020304" pitchFamily="18" charset="0"/>
              </a:rPr>
              <a:t> p</a:t>
            </a:r>
            <a:r>
              <a:rPr lang="vi-VN" sz="3200" b="1" dirty="0">
                <a:solidFill>
                  <a:prstClr val="black"/>
                </a:solidFill>
                <a:latin typeface="Times New Roman" panose="02020603050405020304" pitchFamily="18" charset="0"/>
              </a:rPr>
              <a:t>otassium hydroxide.</a:t>
            </a:r>
            <a:r>
              <a:rPr lang="vi-VN" altLang="en-US" sz="3200" b="1" dirty="0">
                <a:solidFill>
                  <a:prstClr val="black"/>
                </a:solidFill>
                <a:latin typeface="Times New Roman" panose="02020603050405020304" pitchFamily="18" charset="0"/>
              </a:rPr>
              <a:t>	</a:t>
            </a:r>
            <a:r>
              <a:rPr lang="en-US" altLang="en-US" sz="3200" b="1" dirty="0">
                <a:solidFill>
                  <a:prstClr val="black"/>
                </a:solidFill>
                <a:latin typeface="Times New Roman" panose="02020603050405020304" pitchFamily="18" charset="0"/>
              </a:rPr>
              <a:t>            </a:t>
            </a:r>
          </a:p>
          <a:p>
            <a:r>
              <a:rPr lang="vi-VN" altLang="en-US" sz="3200" b="1" dirty="0">
                <a:solidFill>
                  <a:prstClr val="black"/>
                </a:solidFill>
                <a:latin typeface="Times New Roman" panose="02020603050405020304" pitchFamily="18" charset="0"/>
              </a:rPr>
              <a:t>B.</a:t>
            </a:r>
            <a:r>
              <a:rPr lang="fr-FR" sz="3200" b="1" dirty="0">
                <a:solidFill>
                  <a:prstClr val="black"/>
                </a:solidFill>
                <a:latin typeface="Times New Roman" panose="02020603050405020304" pitchFamily="18" charset="0"/>
              </a:rPr>
              <a:t> s</a:t>
            </a:r>
            <a:r>
              <a:rPr lang="vi-VN" sz="3200" b="1" dirty="0">
                <a:solidFill>
                  <a:prstClr val="black"/>
                </a:solidFill>
                <a:latin typeface="Times New Roman" panose="02020603050405020304" pitchFamily="18" charset="0"/>
              </a:rPr>
              <a:t>odium hydroxide</a:t>
            </a:r>
            <a:r>
              <a:rPr lang="vi-VN" altLang="en-US" sz="3200" b="1" dirty="0">
                <a:solidFill>
                  <a:prstClr val="black"/>
                </a:solidFill>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t>
            </a:r>
            <a:r>
              <a:rPr lang="en-US" altLang="en-US" sz="3200" b="1" dirty="0">
                <a:solidFill>
                  <a:prstClr val="black"/>
                </a:solidFill>
                <a:latin typeface="Times New Roman" panose="02020603050405020304" pitchFamily="18" charset="0"/>
              </a:rPr>
              <a:t>Calcium </a:t>
            </a:r>
            <a:r>
              <a:rPr lang="en-US" altLang="en-US" sz="3200" b="1" dirty="0" err="1">
                <a:solidFill>
                  <a:prstClr val="black"/>
                </a:solidFill>
                <a:latin typeface="Times New Roman" panose="02020603050405020304" pitchFamily="18" charset="0"/>
              </a:rPr>
              <a:t>hydroxid</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Barium</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hydroxide</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3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18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3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8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circle(in)">
                                      <p:cBhvr>
                                        <p:cTn id="32" dur="20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circle(in)">
                                      <p:cBhvr>
                                        <p:cTn id="37" dur="2000"/>
                                        <p:tgtEl>
                                          <p:spTgt spid="2">
                                            <p:txEl>
                                              <p:pRg st="1" end="1"/>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circle(in)">
                                      <p:cBhvr>
                                        <p:cTn id="40" dur="2000"/>
                                        <p:tgtEl>
                                          <p:spTgt spid="2">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circle(in)">
                                      <p:cBhvr>
                                        <p:cTn id="43"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250"/>
                                        <p:tgtEl>
                                          <p:spTgt spid="16"/>
                                        </p:tgtEl>
                                      </p:cBhvr>
                                    </p:animEffect>
                                    <p:set>
                                      <p:cBhvr>
                                        <p:cTn id="56" dur="1" fill="hold">
                                          <p:stCondLst>
                                            <p:cond delay="249"/>
                                          </p:stCondLst>
                                        </p:cTn>
                                        <p:tgtEl>
                                          <p:spTgt spid="1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childTnLst>
                          </p:cTn>
                        </p:par>
                        <p:par>
                          <p:cTn id="60" fill="hold">
                            <p:stCondLst>
                              <p:cond delay="1500"/>
                            </p:stCondLst>
                            <p:childTnLst>
                              <p:par>
                                <p:cTn id="61" presetID="63" presetClass="path" presetSubtype="0" accel="50000" decel="50000" fill="hold" nodeType="afterEffect">
                                  <p:stCondLst>
                                    <p:cond delay="0"/>
                                  </p:stCondLst>
                                  <p:childTnLst>
                                    <p:animMotion origin="layout" path="M -8.33333E-7 -4.81481E-6 L 0.75677 0.30996 " pathEditMode="relative" rAng="0" ptsTypes="AA">
                                      <p:cBhvr>
                                        <p:cTn id="62" dur="3000" fill="hold"/>
                                        <p:tgtEl>
                                          <p:spTgt spid="5"/>
                                        </p:tgtEl>
                                        <p:attrNameLst>
                                          <p:attrName>ppt_x</p:attrName>
                                          <p:attrName>ppt_y</p:attrName>
                                        </p:attrNameLst>
                                      </p:cBhvr>
                                      <p:rCtr x="37830" y="15486"/>
                                    </p:animMotion>
                                  </p:childTnLst>
                                </p:cTn>
                              </p:par>
                            </p:childTnLst>
                          </p:cTn>
                        </p:par>
                        <p:par>
                          <p:cTn id="63" fill="hold">
                            <p:stCondLst>
                              <p:cond delay="4500"/>
                            </p:stCondLst>
                            <p:childTnLst>
                              <p:par>
                                <p:cTn id="64" presetID="10" presetClass="exit" presetSubtype="0" fill="hold" nodeType="afterEffect">
                                  <p:stCondLst>
                                    <p:cond delay="0"/>
                                  </p:stCondLst>
                                  <p:childTnLst>
                                    <p:animEffect transition="out" filter="fade">
                                      <p:cBhvr>
                                        <p:cTn id="65" dur="250"/>
                                        <p:tgtEl>
                                          <p:spTgt spid="5"/>
                                        </p:tgtEl>
                                      </p:cBhvr>
                                    </p:animEffect>
                                    <p:set>
                                      <p:cBhvr>
                                        <p:cTn id="66" dur="1" fill="hold">
                                          <p:stCondLst>
                                            <p:cond delay="249"/>
                                          </p:stCondLst>
                                        </p:cTn>
                                        <p:tgtEl>
                                          <p:spTgt spid="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250"/>
                                        <p:tgtEl>
                                          <p:spTgt spid="11"/>
                                        </p:tgtEl>
                                      </p:cBhvr>
                                    </p:animEffect>
                                  </p:childTnLst>
                                </p:cTn>
                              </p:par>
                            </p:childTnLst>
                          </p:cTn>
                        </p:par>
                        <p:par>
                          <p:cTn id="70" fill="hold">
                            <p:stCondLst>
                              <p:cond delay="5000"/>
                            </p:stCondLst>
                            <p:childTnLst>
                              <p:par>
                                <p:cTn id="71" presetID="32" presetClass="emph" presetSubtype="0" fill="hold" nodeType="afterEffect">
                                  <p:stCondLst>
                                    <p:cond delay="0"/>
                                  </p:stCondLst>
                                  <p:childTnLst>
                                    <p:animRot by="120000">
                                      <p:cBhvr>
                                        <p:cTn id="72" dur="200" fill="hold">
                                          <p:stCondLst>
                                            <p:cond delay="0"/>
                                          </p:stCondLst>
                                        </p:cTn>
                                        <p:tgtEl>
                                          <p:spTgt spid="11"/>
                                        </p:tgtEl>
                                        <p:attrNameLst>
                                          <p:attrName>r</p:attrName>
                                        </p:attrNameLst>
                                      </p:cBhvr>
                                    </p:animRot>
                                    <p:animRot by="-240000">
                                      <p:cBhvr>
                                        <p:cTn id="73" dur="400" fill="hold">
                                          <p:stCondLst>
                                            <p:cond delay="400"/>
                                          </p:stCondLst>
                                        </p:cTn>
                                        <p:tgtEl>
                                          <p:spTgt spid="11"/>
                                        </p:tgtEl>
                                        <p:attrNameLst>
                                          <p:attrName>r</p:attrName>
                                        </p:attrNameLst>
                                      </p:cBhvr>
                                    </p:animRot>
                                    <p:animRot by="240000">
                                      <p:cBhvr>
                                        <p:cTn id="74" dur="400" fill="hold">
                                          <p:stCondLst>
                                            <p:cond delay="800"/>
                                          </p:stCondLst>
                                        </p:cTn>
                                        <p:tgtEl>
                                          <p:spTgt spid="11"/>
                                        </p:tgtEl>
                                        <p:attrNameLst>
                                          <p:attrName>r</p:attrName>
                                        </p:attrNameLst>
                                      </p:cBhvr>
                                    </p:animRot>
                                    <p:animRot by="-240000">
                                      <p:cBhvr>
                                        <p:cTn id="75" dur="400" fill="hold">
                                          <p:stCondLst>
                                            <p:cond delay="1200"/>
                                          </p:stCondLst>
                                        </p:cTn>
                                        <p:tgtEl>
                                          <p:spTgt spid="11"/>
                                        </p:tgtEl>
                                        <p:attrNameLst>
                                          <p:attrName>r</p:attrName>
                                        </p:attrNameLst>
                                      </p:cBhvr>
                                    </p:animRot>
                                    <p:animRot by="120000">
                                      <p:cBhvr>
                                        <p:cTn id="76" dur="400" fill="hold">
                                          <p:stCondLst>
                                            <p:cond delay="1600"/>
                                          </p:stCondLst>
                                        </p:cTn>
                                        <p:tgtEl>
                                          <p:spTgt spid="11"/>
                                        </p:tgtEl>
                                        <p:attrNameLst>
                                          <p:attrName>r</p:attrName>
                                        </p:attrNameLst>
                                      </p:cBhvr>
                                    </p:animRot>
                                  </p:childTnLst>
                                </p:cTn>
                              </p:par>
                              <p:par>
                                <p:cTn id="77" presetID="32" presetClass="emph" presetSubtype="0" fill="hold" nodeType="withEffect">
                                  <p:stCondLst>
                                    <p:cond delay="0"/>
                                  </p:stCondLst>
                                  <p:childTnLst>
                                    <p:animRot by="120000">
                                      <p:cBhvr>
                                        <p:cTn id="78" dur="200" fill="hold">
                                          <p:stCondLst>
                                            <p:cond delay="0"/>
                                          </p:stCondLst>
                                        </p:cTn>
                                        <p:tgtEl>
                                          <p:spTgt spid="6"/>
                                        </p:tgtEl>
                                        <p:attrNameLst>
                                          <p:attrName>r</p:attrName>
                                        </p:attrNameLst>
                                      </p:cBhvr>
                                    </p:animRot>
                                    <p:animRot by="-240000">
                                      <p:cBhvr>
                                        <p:cTn id="79" dur="400" fill="hold">
                                          <p:stCondLst>
                                            <p:cond delay="400"/>
                                          </p:stCondLst>
                                        </p:cTn>
                                        <p:tgtEl>
                                          <p:spTgt spid="6"/>
                                        </p:tgtEl>
                                        <p:attrNameLst>
                                          <p:attrName>r</p:attrName>
                                        </p:attrNameLst>
                                      </p:cBhvr>
                                    </p:animRot>
                                    <p:animRot by="240000">
                                      <p:cBhvr>
                                        <p:cTn id="80" dur="400" fill="hold">
                                          <p:stCondLst>
                                            <p:cond delay="800"/>
                                          </p:stCondLst>
                                        </p:cTn>
                                        <p:tgtEl>
                                          <p:spTgt spid="6"/>
                                        </p:tgtEl>
                                        <p:attrNameLst>
                                          <p:attrName>r</p:attrName>
                                        </p:attrNameLst>
                                      </p:cBhvr>
                                    </p:animRot>
                                    <p:animRot by="-240000">
                                      <p:cBhvr>
                                        <p:cTn id="81" dur="400" fill="hold">
                                          <p:stCondLst>
                                            <p:cond delay="1200"/>
                                          </p:stCondLst>
                                        </p:cTn>
                                        <p:tgtEl>
                                          <p:spTgt spid="6"/>
                                        </p:tgtEl>
                                        <p:attrNameLst>
                                          <p:attrName>r</p:attrName>
                                        </p:attrNameLst>
                                      </p:cBhvr>
                                    </p:animRot>
                                    <p:animRot by="120000">
                                      <p:cBhvr>
                                        <p:cTn id="82" dur="400" fill="hold">
                                          <p:stCondLst>
                                            <p:cond delay="1600"/>
                                          </p:stCondLst>
                                        </p:cTn>
                                        <p:tgtEl>
                                          <p:spTgt spid="6"/>
                                        </p:tgtEl>
                                        <p:attrNameLst>
                                          <p:attrName>r</p:attrName>
                                        </p:attrNameLst>
                                      </p:cBhvr>
                                    </p:animRot>
                                  </p:childTnLst>
                                </p:cTn>
                              </p:par>
                            </p:childTnLst>
                          </p:cTn>
                        </p:par>
                        <p:par>
                          <p:cTn id="83" fill="hold">
                            <p:stCondLst>
                              <p:cond delay="7000"/>
                            </p:stCondLst>
                            <p:childTnLst>
                              <p:par>
                                <p:cTn id="84" presetID="10" presetClass="exit" presetSubtype="0" fill="hold" nodeType="afterEffect">
                                  <p:stCondLst>
                                    <p:cond delay="0"/>
                                  </p:stCondLst>
                                  <p:childTnLst>
                                    <p:animEffect transition="out" filter="fade">
                                      <p:cBhvr>
                                        <p:cTn id="85" dur="250"/>
                                        <p:tgtEl>
                                          <p:spTgt spid="11"/>
                                        </p:tgtEl>
                                      </p:cBhvr>
                                    </p:animEffect>
                                    <p:set>
                                      <p:cBhvr>
                                        <p:cTn id="86" dur="1" fill="hold">
                                          <p:stCondLst>
                                            <p:cond delay="249"/>
                                          </p:stCondLst>
                                        </p:cTn>
                                        <p:tgtEl>
                                          <p:spTgt spid="11"/>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250"/>
                                        <p:tgtEl>
                                          <p:spTgt spid="12"/>
                                        </p:tgtEl>
                                      </p:cBhvr>
                                    </p:animEffect>
                                  </p:childTnLst>
                                  <p:subTnLst>
                                    <p:audio>
                                      <p:cMediaNode>
                                        <p:cTn display="0" masterRel="sameClick">
                                          <p:stCondLst>
                                            <p:cond evt="begin" delay="0">
                                              <p:tn val="87"/>
                                            </p:cond>
                                          </p:stCondLst>
                                          <p:endCondLst>
                                            <p:cond evt="onStopAudio" delay="0">
                                              <p:tgtEl>
                                                <p:sldTgt/>
                                              </p:tgtEl>
                                            </p:cond>
                                          </p:endCondLst>
                                        </p:cTn>
                                        <p:tgtEl>
                                          <p:sndTgt r:embed="rId2" name="oisairoi.wav"/>
                                        </p:tgtEl>
                                      </p:cMediaNode>
                                    </p:audio>
                                  </p:subTnLst>
                                </p:cTn>
                              </p:par>
                              <p:par>
                                <p:cTn id="90" presetID="10"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250"/>
                                        <p:tgtEl>
                                          <p:spTgt spid="14"/>
                                        </p:tgtEl>
                                      </p:cBhvr>
                                    </p:animEffect>
                                  </p:childTnLst>
                                </p:cTn>
                              </p:par>
                              <p:par>
                                <p:cTn id="93" presetID="10" presetClass="exit" presetSubtype="0" fill="hold" nodeType="withEffect">
                                  <p:stCondLst>
                                    <p:cond delay="0"/>
                                  </p:stCondLst>
                                  <p:childTnLst>
                                    <p:animEffect transition="out" filter="fade">
                                      <p:cBhvr>
                                        <p:cTn id="94" dur="250"/>
                                        <p:tgtEl>
                                          <p:spTgt spid="6"/>
                                        </p:tgtEl>
                                      </p:cBhvr>
                                    </p:animEffect>
                                    <p:set>
                                      <p:cBhvr>
                                        <p:cTn id="95"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6" restart="whenNotActive" fill="hold" evtFilter="cancelBubble" nodeType="interactiveSeq">
                <p:stCondLst>
                  <p:cond evt="onClick" delay="0">
                    <p:tgtEl>
                      <p:spTgt spid="22"/>
                    </p:tgtEl>
                  </p:cond>
                </p:stCondLst>
                <p:endSync evt="end" delay="0">
                  <p:rtn val="all"/>
                </p:endSync>
                <p:childTnLst>
                  <p:par>
                    <p:cTn id="97" fill="hold">
                      <p:stCondLst>
                        <p:cond delay="0"/>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22"/>
                                        </p:tgtEl>
                                        <p:attrNameLst>
                                          <p:attrName>r</p:attrName>
                                        </p:attrNameLst>
                                      </p:cBhvr>
                                    </p:animRot>
                                    <p:animRot by="-240000">
                                      <p:cBhvr>
                                        <p:cTn id="101" dur="200" fill="hold">
                                          <p:stCondLst>
                                            <p:cond delay="200"/>
                                          </p:stCondLst>
                                        </p:cTn>
                                        <p:tgtEl>
                                          <p:spTgt spid="22"/>
                                        </p:tgtEl>
                                        <p:attrNameLst>
                                          <p:attrName>r</p:attrName>
                                        </p:attrNameLst>
                                      </p:cBhvr>
                                    </p:animRot>
                                    <p:animRot by="240000">
                                      <p:cBhvr>
                                        <p:cTn id="102" dur="200" fill="hold">
                                          <p:stCondLst>
                                            <p:cond delay="400"/>
                                          </p:stCondLst>
                                        </p:cTn>
                                        <p:tgtEl>
                                          <p:spTgt spid="22"/>
                                        </p:tgtEl>
                                        <p:attrNameLst>
                                          <p:attrName>r</p:attrName>
                                        </p:attrNameLst>
                                      </p:cBhvr>
                                    </p:animRot>
                                    <p:animRot by="-240000">
                                      <p:cBhvr>
                                        <p:cTn id="103" dur="200" fill="hold">
                                          <p:stCondLst>
                                            <p:cond delay="600"/>
                                          </p:stCondLst>
                                        </p:cTn>
                                        <p:tgtEl>
                                          <p:spTgt spid="22"/>
                                        </p:tgtEl>
                                        <p:attrNameLst>
                                          <p:attrName>r</p:attrName>
                                        </p:attrNameLst>
                                      </p:cBhvr>
                                    </p:animRot>
                                    <p:animRot by="120000">
                                      <p:cBhvr>
                                        <p:cTn id="104" dur="200" fill="hold">
                                          <p:stCondLst>
                                            <p:cond delay="800"/>
                                          </p:stCondLst>
                                        </p:cTn>
                                        <p:tgtEl>
                                          <p:spTgt spid="22"/>
                                        </p:tgtEl>
                                        <p:attrNameLst>
                                          <p:attrName>r</p:attrName>
                                        </p:attrNameLst>
                                      </p:cBhvr>
                                    </p:animRot>
                                  </p:childTnLst>
                                </p:cTn>
                              </p:par>
                            </p:childTnLst>
                          </p:cTn>
                        </p:par>
                        <p:par>
                          <p:cTn id="105" fill="hold">
                            <p:stCondLst>
                              <p:cond delay="1000"/>
                            </p:stCondLst>
                            <p:childTnLst>
                              <p:par>
                                <p:cTn id="106" presetID="10" presetClass="exit" presetSubtype="0" fill="hold" nodeType="afterEffect">
                                  <p:stCondLst>
                                    <p:cond delay="0"/>
                                  </p:stCondLst>
                                  <p:childTnLst>
                                    <p:animEffect transition="out" filter="fade">
                                      <p:cBhvr>
                                        <p:cTn id="107" dur="250"/>
                                        <p:tgtEl>
                                          <p:spTgt spid="16"/>
                                        </p:tgtEl>
                                      </p:cBhvr>
                                    </p:animEffect>
                                    <p:set>
                                      <p:cBhvr>
                                        <p:cTn id="108" dur="1" fill="hold">
                                          <p:stCondLst>
                                            <p:cond delay="249"/>
                                          </p:stCondLst>
                                        </p:cTn>
                                        <p:tgtEl>
                                          <p:spTgt spid="16"/>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250"/>
                                        <p:tgtEl>
                                          <p:spTgt spid="5"/>
                                        </p:tgtEl>
                                      </p:cBhvr>
                                    </p:animEffect>
                                  </p:childTnLst>
                                </p:cTn>
                              </p:par>
                            </p:childTnLst>
                          </p:cTn>
                        </p:par>
                        <p:par>
                          <p:cTn id="112" fill="hold">
                            <p:stCondLst>
                              <p:cond delay="1500"/>
                            </p:stCondLst>
                            <p:childTnLst>
                              <p:par>
                                <p:cTn id="113" presetID="63" presetClass="path" presetSubtype="0" accel="50000" decel="50000" fill="hold" nodeType="afterEffect">
                                  <p:stCondLst>
                                    <p:cond delay="0"/>
                                  </p:stCondLst>
                                  <p:childTnLst>
                                    <p:animMotion origin="layout" path="M -8.33333E-7 -4.81481E-6 L 0.54809 0.30024 " pathEditMode="relative" rAng="0" ptsTypes="AA">
                                      <p:cBhvr>
                                        <p:cTn id="114" dur="2000" fill="hold"/>
                                        <p:tgtEl>
                                          <p:spTgt spid="5"/>
                                        </p:tgtEl>
                                        <p:attrNameLst>
                                          <p:attrName>ppt_x</p:attrName>
                                          <p:attrName>ppt_y</p:attrName>
                                        </p:attrNameLst>
                                      </p:cBhvr>
                                      <p:rCtr x="27396" y="15000"/>
                                    </p:animMotion>
                                  </p:childTnLst>
                                </p:cTn>
                              </p:par>
                            </p:childTnLst>
                          </p:cTn>
                        </p:par>
                        <p:par>
                          <p:cTn id="115" fill="hold">
                            <p:stCondLst>
                              <p:cond delay="3500"/>
                            </p:stCondLst>
                            <p:childTnLst>
                              <p:par>
                                <p:cTn id="116" presetID="10" presetClass="exit" presetSubtype="0" fill="hold" nodeType="afterEffect">
                                  <p:stCondLst>
                                    <p:cond delay="0"/>
                                  </p:stCondLst>
                                  <p:childTnLst>
                                    <p:animEffect transition="out" filter="fade">
                                      <p:cBhvr>
                                        <p:cTn id="117" dur="250"/>
                                        <p:tgtEl>
                                          <p:spTgt spid="5"/>
                                        </p:tgtEl>
                                      </p:cBhvr>
                                    </p:animEffect>
                                    <p:set>
                                      <p:cBhvr>
                                        <p:cTn id="118" dur="1" fill="hold">
                                          <p:stCondLst>
                                            <p:cond delay="249"/>
                                          </p:stCondLst>
                                        </p:cTn>
                                        <p:tgtEl>
                                          <p:spTgt spid="5"/>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250"/>
                                        <p:tgtEl>
                                          <p:spTgt spid="19"/>
                                        </p:tgtEl>
                                      </p:cBhvr>
                                    </p:animEffect>
                                  </p:childTnLst>
                                </p:cTn>
                              </p:par>
                            </p:childTnLst>
                          </p:cTn>
                        </p:par>
                        <p:par>
                          <p:cTn id="122" fill="hold">
                            <p:stCondLst>
                              <p:cond delay="4000"/>
                            </p:stCondLst>
                            <p:childTnLst>
                              <p:par>
                                <p:cTn id="123" presetID="32" presetClass="emph" presetSubtype="0" fill="hold" nodeType="afterEffect">
                                  <p:stCondLst>
                                    <p:cond delay="0"/>
                                  </p:stCondLst>
                                  <p:childTnLst>
                                    <p:animRot by="120000">
                                      <p:cBhvr>
                                        <p:cTn id="124" dur="200" fill="hold">
                                          <p:stCondLst>
                                            <p:cond delay="0"/>
                                          </p:stCondLst>
                                        </p:cTn>
                                        <p:tgtEl>
                                          <p:spTgt spid="19"/>
                                        </p:tgtEl>
                                        <p:attrNameLst>
                                          <p:attrName>r</p:attrName>
                                        </p:attrNameLst>
                                      </p:cBhvr>
                                    </p:animRot>
                                    <p:animRot by="-240000">
                                      <p:cBhvr>
                                        <p:cTn id="125" dur="400" fill="hold">
                                          <p:stCondLst>
                                            <p:cond delay="400"/>
                                          </p:stCondLst>
                                        </p:cTn>
                                        <p:tgtEl>
                                          <p:spTgt spid="19"/>
                                        </p:tgtEl>
                                        <p:attrNameLst>
                                          <p:attrName>r</p:attrName>
                                        </p:attrNameLst>
                                      </p:cBhvr>
                                    </p:animRot>
                                    <p:animRot by="240000">
                                      <p:cBhvr>
                                        <p:cTn id="126" dur="400" fill="hold">
                                          <p:stCondLst>
                                            <p:cond delay="800"/>
                                          </p:stCondLst>
                                        </p:cTn>
                                        <p:tgtEl>
                                          <p:spTgt spid="19"/>
                                        </p:tgtEl>
                                        <p:attrNameLst>
                                          <p:attrName>r</p:attrName>
                                        </p:attrNameLst>
                                      </p:cBhvr>
                                    </p:animRot>
                                    <p:animRot by="-240000">
                                      <p:cBhvr>
                                        <p:cTn id="127" dur="400" fill="hold">
                                          <p:stCondLst>
                                            <p:cond delay="1200"/>
                                          </p:stCondLst>
                                        </p:cTn>
                                        <p:tgtEl>
                                          <p:spTgt spid="19"/>
                                        </p:tgtEl>
                                        <p:attrNameLst>
                                          <p:attrName>r</p:attrName>
                                        </p:attrNameLst>
                                      </p:cBhvr>
                                    </p:animRot>
                                    <p:animRot by="120000">
                                      <p:cBhvr>
                                        <p:cTn id="128" dur="400" fill="hold">
                                          <p:stCondLst>
                                            <p:cond delay="1600"/>
                                          </p:stCondLst>
                                        </p:cTn>
                                        <p:tgtEl>
                                          <p:spTgt spid="19"/>
                                        </p:tgtEl>
                                        <p:attrNameLst>
                                          <p:attrName>r</p:attrName>
                                        </p:attrNameLst>
                                      </p:cBhvr>
                                    </p:animRot>
                                  </p:childTnLst>
                                </p:cTn>
                              </p:par>
                              <p:par>
                                <p:cTn id="129" presetID="32" presetClass="emph" presetSubtype="0" fill="hold" nodeType="withEffect">
                                  <p:stCondLst>
                                    <p:cond delay="0"/>
                                  </p:stCondLst>
                                  <p:childTnLst>
                                    <p:animRot by="120000">
                                      <p:cBhvr>
                                        <p:cTn id="130" dur="200" fill="hold">
                                          <p:stCondLst>
                                            <p:cond delay="0"/>
                                          </p:stCondLst>
                                        </p:cTn>
                                        <p:tgtEl>
                                          <p:spTgt spid="22"/>
                                        </p:tgtEl>
                                        <p:attrNameLst>
                                          <p:attrName>r</p:attrName>
                                        </p:attrNameLst>
                                      </p:cBhvr>
                                    </p:animRot>
                                    <p:animRot by="-240000">
                                      <p:cBhvr>
                                        <p:cTn id="131" dur="400" fill="hold">
                                          <p:stCondLst>
                                            <p:cond delay="400"/>
                                          </p:stCondLst>
                                        </p:cTn>
                                        <p:tgtEl>
                                          <p:spTgt spid="22"/>
                                        </p:tgtEl>
                                        <p:attrNameLst>
                                          <p:attrName>r</p:attrName>
                                        </p:attrNameLst>
                                      </p:cBhvr>
                                    </p:animRot>
                                    <p:animRot by="240000">
                                      <p:cBhvr>
                                        <p:cTn id="132" dur="400" fill="hold">
                                          <p:stCondLst>
                                            <p:cond delay="800"/>
                                          </p:stCondLst>
                                        </p:cTn>
                                        <p:tgtEl>
                                          <p:spTgt spid="22"/>
                                        </p:tgtEl>
                                        <p:attrNameLst>
                                          <p:attrName>r</p:attrName>
                                        </p:attrNameLst>
                                      </p:cBhvr>
                                    </p:animRot>
                                    <p:animRot by="-240000">
                                      <p:cBhvr>
                                        <p:cTn id="133" dur="400" fill="hold">
                                          <p:stCondLst>
                                            <p:cond delay="1200"/>
                                          </p:stCondLst>
                                        </p:cTn>
                                        <p:tgtEl>
                                          <p:spTgt spid="22"/>
                                        </p:tgtEl>
                                        <p:attrNameLst>
                                          <p:attrName>r</p:attrName>
                                        </p:attrNameLst>
                                      </p:cBhvr>
                                    </p:animRot>
                                    <p:animRot by="120000">
                                      <p:cBhvr>
                                        <p:cTn id="134" dur="400" fill="hold">
                                          <p:stCondLst>
                                            <p:cond delay="1600"/>
                                          </p:stCondLst>
                                        </p:cTn>
                                        <p:tgtEl>
                                          <p:spTgt spid="22"/>
                                        </p:tgtEl>
                                        <p:attrNameLst>
                                          <p:attrName>r</p:attrName>
                                        </p:attrNameLst>
                                      </p:cBhvr>
                                    </p:animRot>
                                  </p:childTnLst>
                                </p:cTn>
                              </p:par>
                            </p:childTnLst>
                          </p:cTn>
                        </p:par>
                        <p:par>
                          <p:cTn id="135" fill="hold">
                            <p:stCondLst>
                              <p:cond delay="6000"/>
                            </p:stCondLst>
                            <p:childTnLst>
                              <p:par>
                                <p:cTn id="136" presetID="10" presetClass="exit" presetSubtype="0" fill="hold" nodeType="afterEffect">
                                  <p:stCondLst>
                                    <p:cond delay="0"/>
                                  </p:stCondLst>
                                  <p:childTnLst>
                                    <p:animEffect transition="out" filter="fade">
                                      <p:cBhvr>
                                        <p:cTn id="137" dur="250"/>
                                        <p:tgtEl>
                                          <p:spTgt spid="19"/>
                                        </p:tgtEl>
                                      </p:cBhvr>
                                    </p:animEffect>
                                    <p:set>
                                      <p:cBhvr>
                                        <p:cTn id="138" dur="1" fill="hold">
                                          <p:stCondLst>
                                            <p:cond delay="249"/>
                                          </p:stCondLst>
                                        </p:cTn>
                                        <p:tgtEl>
                                          <p:spTgt spid="19"/>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250"/>
                                        <p:tgtEl>
                                          <p:spTgt spid="17"/>
                                        </p:tgtEl>
                                      </p:cBhvr>
                                    </p:animEffect>
                                  </p:childTnLst>
                                  <p:subTnLst>
                                    <p:audio>
                                      <p:cMediaNode>
                                        <p:cTn display="0" masterRel="sameClick">
                                          <p:stCondLst>
                                            <p:cond evt="begin" delay="0">
                                              <p:tn val="139"/>
                                            </p:cond>
                                          </p:stCondLst>
                                          <p:endCondLst>
                                            <p:cond evt="onStopAudio" delay="0">
                                              <p:tgtEl>
                                                <p:sldTgt/>
                                              </p:tgtEl>
                                            </p:cond>
                                          </p:endCondLst>
                                        </p:cTn>
                                        <p:tgtEl>
                                          <p:sndTgt r:embed="rId2" name="oisairoi.wav"/>
                                        </p:tgtEl>
                                      </p:cMediaNode>
                                    </p:audio>
                                  </p:subTnLst>
                                </p:cTn>
                              </p:par>
                              <p:par>
                                <p:cTn id="142" presetID="10" presetClass="entr" presetSubtype="0"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fade">
                                      <p:cBhvr>
                                        <p:cTn id="144" dur="250"/>
                                        <p:tgtEl>
                                          <p:spTgt spid="21"/>
                                        </p:tgtEl>
                                      </p:cBhvr>
                                    </p:animEffect>
                                  </p:childTnLst>
                                </p:cTn>
                              </p:par>
                              <p:par>
                                <p:cTn id="145" presetID="10" presetClass="exit" presetSubtype="0" fill="hold" nodeType="withEffect">
                                  <p:stCondLst>
                                    <p:cond delay="0"/>
                                  </p:stCondLst>
                                  <p:childTnLst>
                                    <p:animEffect transition="out" filter="fade">
                                      <p:cBhvr>
                                        <p:cTn id="146" dur="250"/>
                                        <p:tgtEl>
                                          <p:spTgt spid="22"/>
                                        </p:tgtEl>
                                      </p:cBhvr>
                                    </p:animEffect>
                                    <p:set>
                                      <p:cBhvr>
                                        <p:cTn id="147"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8" restart="whenNotActive" fill="hold" evtFilter="cancelBubble" nodeType="interactiveSeq">
                <p:stCondLst>
                  <p:cond evt="onClick" delay="0">
                    <p:tgtEl>
                      <p:spTgt spid="26"/>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nodeType="clickEffect">
                                  <p:stCondLst>
                                    <p:cond delay="0"/>
                                  </p:stCondLst>
                                  <p:childTnLst>
                                    <p:animRot by="120000">
                                      <p:cBhvr>
                                        <p:cTn id="152" dur="100" fill="hold">
                                          <p:stCondLst>
                                            <p:cond delay="0"/>
                                          </p:stCondLst>
                                        </p:cTn>
                                        <p:tgtEl>
                                          <p:spTgt spid="26"/>
                                        </p:tgtEl>
                                        <p:attrNameLst>
                                          <p:attrName>r</p:attrName>
                                        </p:attrNameLst>
                                      </p:cBhvr>
                                    </p:animRot>
                                    <p:animRot by="-240000">
                                      <p:cBhvr>
                                        <p:cTn id="153" dur="200" fill="hold">
                                          <p:stCondLst>
                                            <p:cond delay="200"/>
                                          </p:stCondLst>
                                        </p:cTn>
                                        <p:tgtEl>
                                          <p:spTgt spid="26"/>
                                        </p:tgtEl>
                                        <p:attrNameLst>
                                          <p:attrName>r</p:attrName>
                                        </p:attrNameLst>
                                      </p:cBhvr>
                                    </p:animRot>
                                    <p:animRot by="240000">
                                      <p:cBhvr>
                                        <p:cTn id="154" dur="200" fill="hold">
                                          <p:stCondLst>
                                            <p:cond delay="400"/>
                                          </p:stCondLst>
                                        </p:cTn>
                                        <p:tgtEl>
                                          <p:spTgt spid="26"/>
                                        </p:tgtEl>
                                        <p:attrNameLst>
                                          <p:attrName>r</p:attrName>
                                        </p:attrNameLst>
                                      </p:cBhvr>
                                    </p:animRot>
                                    <p:animRot by="-240000">
                                      <p:cBhvr>
                                        <p:cTn id="155" dur="200" fill="hold">
                                          <p:stCondLst>
                                            <p:cond delay="600"/>
                                          </p:stCondLst>
                                        </p:cTn>
                                        <p:tgtEl>
                                          <p:spTgt spid="26"/>
                                        </p:tgtEl>
                                        <p:attrNameLst>
                                          <p:attrName>r</p:attrName>
                                        </p:attrNameLst>
                                      </p:cBhvr>
                                    </p:animRot>
                                    <p:animRot by="120000">
                                      <p:cBhvr>
                                        <p:cTn id="156" dur="200" fill="hold">
                                          <p:stCondLst>
                                            <p:cond delay="800"/>
                                          </p:stCondLst>
                                        </p:cTn>
                                        <p:tgtEl>
                                          <p:spTgt spid="26"/>
                                        </p:tgtEl>
                                        <p:attrNameLst>
                                          <p:attrName>r</p:attrName>
                                        </p:attrNameLst>
                                      </p:cBhvr>
                                    </p:animRot>
                                  </p:childTnLst>
                                </p:cTn>
                              </p:par>
                            </p:childTnLst>
                          </p:cTn>
                        </p:par>
                        <p:par>
                          <p:cTn id="157" fill="hold">
                            <p:stCondLst>
                              <p:cond delay="1000"/>
                            </p:stCondLst>
                            <p:childTnLst>
                              <p:par>
                                <p:cTn id="158" presetID="10" presetClass="exit" presetSubtype="0" fill="hold" nodeType="afterEffect">
                                  <p:stCondLst>
                                    <p:cond delay="0"/>
                                  </p:stCondLst>
                                  <p:childTnLst>
                                    <p:animEffect transition="out" filter="fade">
                                      <p:cBhvr>
                                        <p:cTn id="159" dur="250"/>
                                        <p:tgtEl>
                                          <p:spTgt spid="16"/>
                                        </p:tgtEl>
                                      </p:cBhvr>
                                    </p:animEffect>
                                    <p:set>
                                      <p:cBhvr>
                                        <p:cTn id="160" dur="1" fill="hold">
                                          <p:stCondLst>
                                            <p:cond delay="249"/>
                                          </p:stCondLst>
                                        </p:cTn>
                                        <p:tgtEl>
                                          <p:spTgt spid="16"/>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5"/>
                                        </p:tgtEl>
                                        <p:attrNameLst>
                                          <p:attrName>style.visibility</p:attrName>
                                        </p:attrNameLst>
                                      </p:cBhvr>
                                      <p:to>
                                        <p:strVal val="visible"/>
                                      </p:to>
                                    </p:set>
                                    <p:animEffect transition="in" filter="fade">
                                      <p:cBhvr>
                                        <p:cTn id="163" dur="250"/>
                                        <p:tgtEl>
                                          <p:spTgt spid="5"/>
                                        </p:tgtEl>
                                      </p:cBhvr>
                                    </p:animEffect>
                                  </p:childTnLst>
                                </p:cTn>
                              </p:par>
                            </p:childTnLst>
                          </p:cTn>
                        </p:par>
                        <p:par>
                          <p:cTn id="164" fill="hold">
                            <p:stCondLst>
                              <p:cond delay="1500"/>
                            </p:stCondLst>
                            <p:childTnLst>
                              <p:par>
                                <p:cTn id="165" presetID="63" presetClass="path" presetSubtype="0" accel="50000" decel="50000" fill="hold" nodeType="afterEffect">
                                  <p:stCondLst>
                                    <p:cond delay="0"/>
                                  </p:stCondLst>
                                  <p:childTnLst>
                                    <p:animMotion origin="layout" path="M -8.33333E-7 -4.81481E-6 L 0.33316 0.30024 " pathEditMode="relative" rAng="0" ptsTypes="AA">
                                      <p:cBhvr>
                                        <p:cTn id="166" dur="2000" fill="hold"/>
                                        <p:tgtEl>
                                          <p:spTgt spid="5"/>
                                        </p:tgtEl>
                                        <p:attrNameLst>
                                          <p:attrName>ppt_x</p:attrName>
                                          <p:attrName>ppt_y</p:attrName>
                                        </p:attrNameLst>
                                      </p:cBhvr>
                                      <p:rCtr x="16649" y="15000"/>
                                    </p:animMotion>
                                  </p:childTnLst>
                                </p:cTn>
                              </p:par>
                            </p:childTnLst>
                          </p:cTn>
                        </p:par>
                        <p:par>
                          <p:cTn id="167" fill="hold">
                            <p:stCondLst>
                              <p:cond delay="3500"/>
                            </p:stCondLst>
                            <p:childTnLst>
                              <p:par>
                                <p:cTn id="168" presetID="10" presetClass="exit" presetSubtype="0" fill="hold" nodeType="afterEffect">
                                  <p:stCondLst>
                                    <p:cond delay="0"/>
                                  </p:stCondLst>
                                  <p:childTnLst>
                                    <p:animEffect transition="out" filter="fade">
                                      <p:cBhvr>
                                        <p:cTn id="169" dur="250"/>
                                        <p:tgtEl>
                                          <p:spTgt spid="5"/>
                                        </p:tgtEl>
                                      </p:cBhvr>
                                    </p:animEffect>
                                    <p:set>
                                      <p:cBhvr>
                                        <p:cTn id="170" dur="1" fill="hold">
                                          <p:stCondLst>
                                            <p:cond delay="249"/>
                                          </p:stCondLst>
                                        </p:cTn>
                                        <p:tgtEl>
                                          <p:spTgt spid="5"/>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24"/>
                                        </p:tgtEl>
                                        <p:attrNameLst>
                                          <p:attrName>style.visibility</p:attrName>
                                        </p:attrNameLst>
                                      </p:cBhvr>
                                      <p:to>
                                        <p:strVal val="visible"/>
                                      </p:to>
                                    </p:set>
                                    <p:animEffect transition="in" filter="fade">
                                      <p:cBhvr>
                                        <p:cTn id="173" dur="250"/>
                                        <p:tgtEl>
                                          <p:spTgt spid="24"/>
                                        </p:tgtEl>
                                      </p:cBhvr>
                                    </p:animEffect>
                                  </p:childTnLst>
                                </p:cTn>
                              </p:par>
                            </p:childTnLst>
                          </p:cTn>
                        </p:par>
                        <p:par>
                          <p:cTn id="174" fill="hold">
                            <p:stCondLst>
                              <p:cond delay="4000"/>
                            </p:stCondLst>
                            <p:childTnLst>
                              <p:par>
                                <p:cTn id="175" presetID="32" presetClass="emph" presetSubtype="0" fill="hold" nodeType="afterEffect">
                                  <p:stCondLst>
                                    <p:cond delay="0"/>
                                  </p:stCondLst>
                                  <p:childTnLst>
                                    <p:animRot by="120000">
                                      <p:cBhvr>
                                        <p:cTn id="176" dur="200" fill="hold">
                                          <p:stCondLst>
                                            <p:cond delay="0"/>
                                          </p:stCondLst>
                                        </p:cTn>
                                        <p:tgtEl>
                                          <p:spTgt spid="24"/>
                                        </p:tgtEl>
                                        <p:attrNameLst>
                                          <p:attrName>r</p:attrName>
                                        </p:attrNameLst>
                                      </p:cBhvr>
                                    </p:animRot>
                                    <p:animRot by="-240000">
                                      <p:cBhvr>
                                        <p:cTn id="177" dur="400" fill="hold">
                                          <p:stCondLst>
                                            <p:cond delay="400"/>
                                          </p:stCondLst>
                                        </p:cTn>
                                        <p:tgtEl>
                                          <p:spTgt spid="24"/>
                                        </p:tgtEl>
                                        <p:attrNameLst>
                                          <p:attrName>r</p:attrName>
                                        </p:attrNameLst>
                                      </p:cBhvr>
                                    </p:animRot>
                                    <p:animRot by="240000">
                                      <p:cBhvr>
                                        <p:cTn id="178" dur="400" fill="hold">
                                          <p:stCondLst>
                                            <p:cond delay="800"/>
                                          </p:stCondLst>
                                        </p:cTn>
                                        <p:tgtEl>
                                          <p:spTgt spid="24"/>
                                        </p:tgtEl>
                                        <p:attrNameLst>
                                          <p:attrName>r</p:attrName>
                                        </p:attrNameLst>
                                      </p:cBhvr>
                                    </p:animRot>
                                    <p:animRot by="-240000">
                                      <p:cBhvr>
                                        <p:cTn id="179" dur="400" fill="hold">
                                          <p:stCondLst>
                                            <p:cond delay="1200"/>
                                          </p:stCondLst>
                                        </p:cTn>
                                        <p:tgtEl>
                                          <p:spTgt spid="24"/>
                                        </p:tgtEl>
                                        <p:attrNameLst>
                                          <p:attrName>r</p:attrName>
                                        </p:attrNameLst>
                                      </p:cBhvr>
                                    </p:animRot>
                                    <p:animRot by="120000">
                                      <p:cBhvr>
                                        <p:cTn id="180" dur="400" fill="hold">
                                          <p:stCondLst>
                                            <p:cond delay="1600"/>
                                          </p:stCondLst>
                                        </p:cTn>
                                        <p:tgtEl>
                                          <p:spTgt spid="24"/>
                                        </p:tgtEl>
                                        <p:attrNameLst>
                                          <p:attrName>r</p:attrName>
                                        </p:attrNameLst>
                                      </p:cBhvr>
                                    </p:animRot>
                                  </p:childTnLst>
                                </p:cTn>
                              </p:par>
                              <p:par>
                                <p:cTn id="181" presetID="32" presetClass="emph" presetSubtype="0" fill="hold" nodeType="withEffect">
                                  <p:stCondLst>
                                    <p:cond delay="0"/>
                                  </p:stCondLst>
                                  <p:childTnLst>
                                    <p:animRot by="120000">
                                      <p:cBhvr>
                                        <p:cTn id="182" dur="200" fill="hold">
                                          <p:stCondLst>
                                            <p:cond delay="0"/>
                                          </p:stCondLst>
                                        </p:cTn>
                                        <p:tgtEl>
                                          <p:spTgt spid="26"/>
                                        </p:tgtEl>
                                        <p:attrNameLst>
                                          <p:attrName>r</p:attrName>
                                        </p:attrNameLst>
                                      </p:cBhvr>
                                    </p:animRot>
                                    <p:animRot by="-240000">
                                      <p:cBhvr>
                                        <p:cTn id="183" dur="400" fill="hold">
                                          <p:stCondLst>
                                            <p:cond delay="400"/>
                                          </p:stCondLst>
                                        </p:cTn>
                                        <p:tgtEl>
                                          <p:spTgt spid="26"/>
                                        </p:tgtEl>
                                        <p:attrNameLst>
                                          <p:attrName>r</p:attrName>
                                        </p:attrNameLst>
                                      </p:cBhvr>
                                    </p:animRot>
                                    <p:animRot by="240000">
                                      <p:cBhvr>
                                        <p:cTn id="184" dur="400" fill="hold">
                                          <p:stCondLst>
                                            <p:cond delay="800"/>
                                          </p:stCondLst>
                                        </p:cTn>
                                        <p:tgtEl>
                                          <p:spTgt spid="26"/>
                                        </p:tgtEl>
                                        <p:attrNameLst>
                                          <p:attrName>r</p:attrName>
                                        </p:attrNameLst>
                                      </p:cBhvr>
                                    </p:animRot>
                                    <p:animRot by="-240000">
                                      <p:cBhvr>
                                        <p:cTn id="185" dur="400" fill="hold">
                                          <p:stCondLst>
                                            <p:cond delay="1200"/>
                                          </p:stCondLst>
                                        </p:cTn>
                                        <p:tgtEl>
                                          <p:spTgt spid="26"/>
                                        </p:tgtEl>
                                        <p:attrNameLst>
                                          <p:attrName>r</p:attrName>
                                        </p:attrNameLst>
                                      </p:cBhvr>
                                    </p:animRot>
                                    <p:animRot by="120000">
                                      <p:cBhvr>
                                        <p:cTn id="186" dur="400" fill="hold">
                                          <p:stCondLst>
                                            <p:cond delay="1600"/>
                                          </p:stCondLst>
                                        </p:cTn>
                                        <p:tgtEl>
                                          <p:spTgt spid="26"/>
                                        </p:tgtEl>
                                        <p:attrNameLst>
                                          <p:attrName>r</p:attrName>
                                        </p:attrNameLst>
                                      </p:cBhvr>
                                    </p:animRot>
                                  </p:childTnLst>
                                </p:cTn>
                              </p:par>
                            </p:childTnLst>
                          </p:cTn>
                        </p:par>
                        <p:par>
                          <p:cTn id="187" fill="hold">
                            <p:stCondLst>
                              <p:cond delay="6000"/>
                            </p:stCondLst>
                            <p:childTnLst>
                              <p:par>
                                <p:cTn id="188" presetID="10" presetClass="exit" presetSubtype="0" fill="hold" nodeType="afterEffect">
                                  <p:stCondLst>
                                    <p:cond delay="0"/>
                                  </p:stCondLst>
                                  <p:childTnLst>
                                    <p:animEffect transition="out" filter="fade">
                                      <p:cBhvr>
                                        <p:cTn id="189" dur="250"/>
                                        <p:tgtEl>
                                          <p:spTgt spid="24"/>
                                        </p:tgtEl>
                                      </p:cBhvr>
                                    </p:animEffect>
                                    <p:set>
                                      <p:cBhvr>
                                        <p:cTn id="190" dur="1" fill="hold">
                                          <p:stCondLst>
                                            <p:cond delay="249"/>
                                          </p:stCondLst>
                                        </p:cTn>
                                        <p:tgtEl>
                                          <p:spTgt spid="24"/>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23"/>
                                        </p:tgtEl>
                                        <p:attrNameLst>
                                          <p:attrName>style.visibility</p:attrName>
                                        </p:attrNameLst>
                                      </p:cBhvr>
                                      <p:to>
                                        <p:strVal val="visible"/>
                                      </p:to>
                                    </p:set>
                                    <p:animEffect transition="in" filter="fade">
                                      <p:cBhvr>
                                        <p:cTn id="193" dur="250"/>
                                        <p:tgtEl>
                                          <p:spTgt spid="23"/>
                                        </p:tgtEl>
                                      </p:cBhvr>
                                    </p:animEffect>
                                  </p:childTnLst>
                                  <p:subTnLst>
                                    <p:audio>
                                      <p:cMediaNode>
                                        <p:cTn display="0" masterRel="sameClick">
                                          <p:stCondLst>
                                            <p:cond evt="begin" delay="0">
                                              <p:tn val="191"/>
                                            </p:cond>
                                          </p:stCondLst>
                                          <p:endCondLst>
                                            <p:cond evt="onStopAudio" delay="0">
                                              <p:tgtEl>
                                                <p:sldTgt/>
                                              </p:tgtEl>
                                            </p:cond>
                                          </p:endCondLst>
                                        </p:cTn>
                                        <p:tgtEl>
                                          <p:sndTgt r:embed="rId3" name="congioilam.wav"/>
                                        </p:tgtEl>
                                      </p:cMediaNode>
                                    </p:audio>
                                  </p:subTnLst>
                                </p:cTn>
                              </p:par>
                              <p:par>
                                <p:cTn id="194" presetID="10" presetClass="exit" presetSubtype="0" fill="hold" nodeType="withEffect">
                                  <p:stCondLst>
                                    <p:cond delay="0"/>
                                  </p:stCondLst>
                                  <p:childTnLst>
                                    <p:animEffect transition="out" filter="fade">
                                      <p:cBhvr>
                                        <p:cTn id="195" dur="250"/>
                                        <p:tgtEl>
                                          <p:spTgt spid="26"/>
                                        </p:tgtEl>
                                      </p:cBhvr>
                                    </p:animEffect>
                                    <p:set>
                                      <p:cBhvr>
                                        <p:cTn id="196" dur="1" fill="hold">
                                          <p:stCondLst>
                                            <p:cond delay="249"/>
                                          </p:stCondLst>
                                        </p:cTn>
                                        <p:tgtEl>
                                          <p:spTgt spid="26"/>
                                        </p:tgtEl>
                                        <p:attrNameLst>
                                          <p:attrName>style.visibility</p:attrName>
                                        </p:attrNameLst>
                                      </p:cBhvr>
                                      <p:to>
                                        <p:strVal val="hidden"/>
                                      </p:to>
                                    </p:set>
                                  </p:childTnLst>
                                </p:cTn>
                              </p:par>
                              <p:par>
                                <p:cTn id="197" presetID="10" presetClass="entr" presetSubtype="0" fill="hold" grpId="0" nodeType="withEffect">
                                  <p:stCondLst>
                                    <p:cond delay="0"/>
                                  </p:stCondLst>
                                  <p:childTnLst>
                                    <p:set>
                                      <p:cBhvr>
                                        <p:cTn id="198" dur="1" fill="hold">
                                          <p:stCondLst>
                                            <p:cond delay="0"/>
                                          </p:stCondLst>
                                        </p:cTn>
                                        <p:tgtEl>
                                          <p:spTgt spid="77"/>
                                        </p:tgtEl>
                                        <p:attrNameLst>
                                          <p:attrName>style.visibility</p:attrName>
                                        </p:attrNameLst>
                                      </p:cBhvr>
                                      <p:to>
                                        <p:strVal val="visible"/>
                                      </p:to>
                                    </p:set>
                                    <p:animEffect transition="in" filter="fade">
                                      <p:cBhvr>
                                        <p:cTn id="199" dur="500"/>
                                        <p:tgtEl>
                                          <p:spTgt spid="77"/>
                                        </p:tgtEl>
                                      </p:cBhvr>
                                    </p:animEffect>
                                  </p:childTnLst>
                                </p:cTn>
                              </p:par>
                              <p:par>
                                <p:cTn id="200" presetID="8" presetClass="emph" presetSubtype="0" repeatCount="indefinite" fill="hold" grpId="1" nodeType="withEffect">
                                  <p:stCondLst>
                                    <p:cond delay="0"/>
                                  </p:stCondLst>
                                  <p:childTnLst>
                                    <p:animRot by="21600000">
                                      <p:cBhvr>
                                        <p:cTn id="201"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202" restart="whenNotActive" fill="hold" evtFilter="cancelBubble" nodeType="interactiveSeq">
                <p:stCondLst>
                  <p:cond evt="onClick" delay="0">
                    <p:tgtEl>
                      <p:spTgt spid="30"/>
                    </p:tgtEl>
                  </p:cond>
                </p:stCondLst>
                <p:endSync evt="end" delay="0">
                  <p:rtn val="all"/>
                </p:endSync>
                <p:childTnLst>
                  <p:par>
                    <p:cTn id="203" fill="hold">
                      <p:stCondLst>
                        <p:cond delay="0"/>
                      </p:stCondLst>
                      <p:childTnLst>
                        <p:par>
                          <p:cTn id="204" fill="hold">
                            <p:stCondLst>
                              <p:cond delay="0"/>
                            </p:stCondLst>
                            <p:childTnLst>
                              <p:par>
                                <p:cTn id="205" presetID="32" presetClass="emph" presetSubtype="0" fill="hold" nodeType="clickEffect">
                                  <p:stCondLst>
                                    <p:cond delay="0"/>
                                  </p:stCondLst>
                                  <p:childTnLst>
                                    <p:animRot by="120000">
                                      <p:cBhvr>
                                        <p:cTn id="206" dur="100" fill="hold">
                                          <p:stCondLst>
                                            <p:cond delay="0"/>
                                          </p:stCondLst>
                                        </p:cTn>
                                        <p:tgtEl>
                                          <p:spTgt spid="30"/>
                                        </p:tgtEl>
                                        <p:attrNameLst>
                                          <p:attrName>r</p:attrName>
                                        </p:attrNameLst>
                                      </p:cBhvr>
                                    </p:animRot>
                                    <p:animRot by="-240000">
                                      <p:cBhvr>
                                        <p:cTn id="207" dur="200" fill="hold">
                                          <p:stCondLst>
                                            <p:cond delay="200"/>
                                          </p:stCondLst>
                                        </p:cTn>
                                        <p:tgtEl>
                                          <p:spTgt spid="30"/>
                                        </p:tgtEl>
                                        <p:attrNameLst>
                                          <p:attrName>r</p:attrName>
                                        </p:attrNameLst>
                                      </p:cBhvr>
                                    </p:animRot>
                                    <p:animRot by="240000">
                                      <p:cBhvr>
                                        <p:cTn id="208" dur="200" fill="hold">
                                          <p:stCondLst>
                                            <p:cond delay="400"/>
                                          </p:stCondLst>
                                        </p:cTn>
                                        <p:tgtEl>
                                          <p:spTgt spid="30"/>
                                        </p:tgtEl>
                                        <p:attrNameLst>
                                          <p:attrName>r</p:attrName>
                                        </p:attrNameLst>
                                      </p:cBhvr>
                                    </p:animRot>
                                    <p:animRot by="-240000">
                                      <p:cBhvr>
                                        <p:cTn id="209" dur="200" fill="hold">
                                          <p:stCondLst>
                                            <p:cond delay="600"/>
                                          </p:stCondLst>
                                        </p:cTn>
                                        <p:tgtEl>
                                          <p:spTgt spid="30"/>
                                        </p:tgtEl>
                                        <p:attrNameLst>
                                          <p:attrName>r</p:attrName>
                                        </p:attrNameLst>
                                      </p:cBhvr>
                                    </p:animRot>
                                    <p:animRot by="120000">
                                      <p:cBhvr>
                                        <p:cTn id="210" dur="200" fill="hold">
                                          <p:stCondLst>
                                            <p:cond delay="800"/>
                                          </p:stCondLst>
                                        </p:cTn>
                                        <p:tgtEl>
                                          <p:spTgt spid="30"/>
                                        </p:tgtEl>
                                        <p:attrNameLst>
                                          <p:attrName>r</p:attrName>
                                        </p:attrNameLst>
                                      </p:cBhvr>
                                    </p:animRot>
                                  </p:childTnLst>
                                </p:cTn>
                              </p:par>
                            </p:childTnLst>
                          </p:cTn>
                        </p:par>
                        <p:par>
                          <p:cTn id="211" fill="hold">
                            <p:stCondLst>
                              <p:cond delay="1000"/>
                            </p:stCondLst>
                            <p:childTnLst>
                              <p:par>
                                <p:cTn id="212" presetID="10" presetClass="exit" presetSubtype="0" fill="hold" nodeType="afterEffect">
                                  <p:stCondLst>
                                    <p:cond delay="0"/>
                                  </p:stCondLst>
                                  <p:childTnLst>
                                    <p:animEffect transition="out" filter="fade">
                                      <p:cBhvr>
                                        <p:cTn id="213" dur="250"/>
                                        <p:tgtEl>
                                          <p:spTgt spid="16"/>
                                        </p:tgtEl>
                                      </p:cBhvr>
                                    </p:animEffect>
                                    <p:set>
                                      <p:cBhvr>
                                        <p:cTn id="214" dur="1" fill="hold">
                                          <p:stCondLst>
                                            <p:cond delay="249"/>
                                          </p:stCondLst>
                                        </p:cTn>
                                        <p:tgtEl>
                                          <p:spTgt spid="16"/>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5"/>
                                        </p:tgtEl>
                                        <p:attrNameLst>
                                          <p:attrName>style.visibility</p:attrName>
                                        </p:attrNameLst>
                                      </p:cBhvr>
                                      <p:to>
                                        <p:strVal val="visible"/>
                                      </p:to>
                                    </p:set>
                                    <p:animEffect transition="in" filter="fade">
                                      <p:cBhvr>
                                        <p:cTn id="217" dur="250"/>
                                        <p:tgtEl>
                                          <p:spTgt spid="5"/>
                                        </p:tgtEl>
                                      </p:cBhvr>
                                    </p:animEffect>
                                  </p:childTnLst>
                                </p:cTn>
                              </p:par>
                            </p:childTnLst>
                          </p:cTn>
                        </p:par>
                        <p:par>
                          <p:cTn id="218" fill="hold">
                            <p:stCondLst>
                              <p:cond delay="1500"/>
                            </p:stCondLst>
                            <p:childTnLst>
                              <p:par>
                                <p:cTn id="219" presetID="49" presetClass="path" presetSubtype="0" accel="50000" decel="50000" fill="hold" nodeType="afterEffect">
                                  <p:stCondLst>
                                    <p:cond delay="0"/>
                                  </p:stCondLst>
                                  <p:childTnLst>
                                    <p:animMotion origin="layout" path="M -0.00573 0.02894 L 0.07917 0.32917 " pathEditMode="relative" rAng="0" ptsTypes="AA">
                                      <p:cBhvr>
                                        <p:cTn id="220" dur="2000" fill="hold"/>
                                        <p:tgtEl>
                                          <p:spTgt spid="5"/>
                                        </p:tgtEl>
                                        <p:attrNameLst>
                                          <p:attrName>ppt_x</p:attrName>
                                          <p:attrName>ppt_y</p:attrName>
                                        </p:attrNameLst>
                                      </p:cBhvr>
                                      <p:rCtr x="4236" y="15000"/>
                                    </p:animMotion>
                                  </p:childTnLst>
                                </p:cTn>
                              </p:par>
                            </p:childTnLst>
                          </p:cTn>
                        </p:par>
                        <p:par>
                          <p:cTn id="221" fill="hold">
                            <p:stCondLst>
                              <p:cond delay="3500"/>
                            </p:stCondLst>
                            <p:childTnLst>
                              <p:par>
                                <p:cTn id="222" presetID="10" presetClass="exit" presetSubtype="0" fill="hold" nodeType="afterEffect">
                                  <p:stCondLst>
                                    <p:cond delay="0"/>
                                  </p:stCondLst>
                                  <p:childTnLst>
                                    <p:animEffect transition="out" filter="fade">
                                      <p:cBhvr>
                                        <p:cTn id="223" dur="250"/>
                                        <p:tgtEl>
                                          <p:spTgt spid="5"/>
                                        </p:tgtEl>
                                      </p:cBhvr>
                                    </p:animEffect>
                                    <p:set>
                                      <p:cBhvr>
                                        <p:cTn id="224" dur="1" fill="hold">
                                          <p:stCondLst>
                                            <p:cond delay="249"/>
                                          </p:stCondLst>
                                        </p:cTn>
                                        <p:tgtEl>
                                          <p:spTgt spid="5"/>
                                        </p:tgtEl>
                                        <p:attrNameLst>
                                          <p:attrName>style.visibility</p:attrName>
                                        </p:attrNameLst>
                                      </p:cBhvr>
                                      <p:to>
                                        <p:strVal val="hidden"/>
                                      </p:to>
                                    </p:set>
                                  </p:childTnLst>
                                </p:cTn>
                              </p:par>
                              <p:par>
                                <p:cTn id="225" presetID="10" presetClass="entr" presetSubtype="0" fill="hold" nodeType="withEffect">
                                  <p:stCondLst>
                                    <p:cond delay="0"/>
                                  </p:stCondLst>
                                  <p:childTnLst>
                                    <p:set>
                                      <p:cBhvr>
                                        <p:cTn id="226" dur="1" fill="hold">
                                          <p:stCondLst>
                                            <p:cond delay="0"/>
                                          </p:stCondLst>
                                        </p:cTn>
                                        <p:tgtEl>
                                          <p:spTgt spid="28"/>
                                        </p:tgtEl>
                                        <p:attrNameLst>
                                          <p:attrName>style.visibility</p:attrName>
                                        </p:attrNameLst>
                                      </p:cBhvr>
                                      <p:to>
                                        <p:strVal val="visible"/>
                                      </p:to>
                                    </p:set>
                                    <p:animEffect transition="in" filter="fade">
                                      <p:cBhvr>
                                        <p:cTn id="227" dur="250"/>
                                        <p:tgtEl>
                                          <p:spTgt spid="28"/>
                                        </p:tgtEl>
                                      </p:cBhvr>
                                    </p:animEffect>
                                  </p:childTnLst>
                                </p:cTn>
                              </p:par>
                            </p:childTnLst>
                          </p:cTn>
                        </p:par>
                        <p:par>
                          <p:cTn id="228" fill="hold">
                            <p:stCondLst>
                              <p:cond delay="4000"/>
                            </p:stCondLst>
                            <p:childTnLst>
                              <p:par>
                                <p:cTn id="229" presetID="32" presetClass="emph" presetSubtype="0" fill="hold" nodeType="afterEffect">
                                  <p:stCondLst>
                                    <p:cond delay="0"/>
                                  </p:stCondLst>
                                  <p:childTnLst>
                                    <p:animRot by="120000">
                                      <p:cBhvr>
                                        <p:cTn id="230" dur="200" fill="hold">
                                          <p:stCondLst>
                                            <p:cond delay="0"/>
                                          </p:stCondLst>
                                        </p:cTn>
                                        <p:tgtEl>
                                          <p:spTgt spid="28"/>
                                        </p:tgtEl>
                                        <p:attrNameLst>
                                          <p:attrName>r</p:attrName>
                                        </p:attrNameLst>
                                      </p:cBhvr>
                                    </p:animRot>
                                    <p:animRot by="-240000">
                                      <p:cBhvr>
                                        <p:cTn id="231" dur="400" fill="hold">
                                          <p:stCondLst>
                                            <p:cond delay="400"/>
                                          </p:stCondLst>
                                        </p:cTn>
                                        <p:tgtEl>
                                          <p:spTgt spid="28"/>
                                        </p:tgtEl>
                                        <p:attrNameLst>
                                          <p:attrName>r</p:attrName>
                                        </p:attrNameLst>
                                      </p:cBhvr>
                                    </p:animRot>
                                    <p:animRot by="240000">
                                      <p:cBhvr>
                                        <p:cTn id="232" dur="400" fill="hold">
                                          <p:stCondLst>
                                            <p:cond delay="800"/>
                                          </p:stCondLst>
                                        </p:cTn>
                                        <p:tgtEl>
                                          <p:spTgt spid="28"/>
                                        </p:tgtEl>
                                        <p:attrNameLst>
                                          <p:attrName>r</p:attrName>
                                        </p:attrNameLst>
                                      </p:cBhvr>
                                    </p:animRot>
                                    <p:animRot by="-240000">
                                      <p:cBhvr>
                                        <p:cTn id="233" dur="400" fill="hold">
                                          <p:stCondLst>
                                            <p:cond delay="1200"/>
                                          </p:stCondLst>
                                        </p:cTn>
                                        <p:tgtEl>
                                          <p:spTgt spid="28"/>
                                        </p:tgtEl>
                                        <p:attrNameLst>
                                          <p:attrName>r</p:attrName>
                                        </p:attrNameLst>
                                      </p:cBhvr>
                                    </p:animRot>
                                    <p:animRot by="120000">
                                      <p:cBhvr>
                                        <p:cTn id="234" dur="400" fill="hold">
                                          <p:stCondLst>
                                            <p:cond delay="1600"/>
                                          </p:stCondLst>
                                        </p:cTn>
                                        <p:tgtEl>
                                          <p:spTgt spid="28"/>
                                        </p:tgtEl>
                                        <p:attrNameLst>
                                          <p:attrName>r</p:attrName>
                                        </p:attrNameLst>
                                      </p:cBhvr>
                                    </p:animRot>
                                  </p:childTnLst>
                                </p:cTn>
                              </p:par>
                              <p:par>
                                <p:cTn id="235" presetID="32" presetClass="emph" presetSubtype="0" fill="hold" nodeType="withEffect">
                                  <p:stCondLst>
                                    <p:cond delay="0"/>
                                  </p:stCondLst>
                                  <p:childTnLst>
                                    <p:animRot by="120000">
                                      <p:cBhvr>
                                        <p:cTn id="236" dur="200" fill="hold">
                                          <p:stCondLst>
                                            <p:cond delay="0"/>
                                          </p:stCondLst>
                                        </p:cTn>
                                        <p:tgtEl>
                                          <p:spTgt spid="30"/>
                                        </p:tgtEl>
                                        <p:attrNameLst>
                                          <p:attrName>r</p:attrName>
                                        </p:attrNameLst>
                                      </p:cBhvr>
                                    </p:animRot>
                                    <p:animRot by="-240000">
                                      <p:cBhvr>
                                        <p:cTn id="237" dur="400" fill="hold">
                                          <p:stCondLst>
                                            <p:cond delay="400"/>
                                          </p:stCondLst>
                                        </p:cTn>
                                        <p:tgtEl>
                                          <p:spTgt spid="30"/>
                                        </p:tgtEl>
                                        <p:attrNameLst>
                                          <p:attrName>r</p:attrName>
                                        </p:attrNameLst>
                                      </p:cBhvr>
                                    </p:animRot>
                                    <p:animRot by="240000">
                                      <p:cBhvr>
                                        <p:cTn id="238" dur="400" fill="hold">
                                          <p:stCondLst>
                                            <p:cond delay="800"/>
                                          </p:stCondLst>
                                        </p:cTn>
                                        <p:tgtEl>
                                          <p:spTgt spid="30"/>
                                        </p:tgtEl>
                                        <p:attrNameLst>
                                          <p:attrName>r</p:attrName>
                                        </p:attrNameLst>
                                      </p:cBhvr>
                                    </p:animRot>
                                    <p:animRot by="-240000">
                                      <p:cBhvr>
                                        <p:cTn id="239" dur="400" fill="hold">
                                          <p:stCondLst>
                                            <p:cond delay="1200"/>
                                          </p:stCondLst>
                                        </p:cTn>
                                        <p:tgtEl>
                                          <p:spTgt spid="30"/>
                                        </p:tgtEl>
                                        <p:attrNameLst>
                                          <p:attrName>r</p:attrName>
                                        </p:attrNameLst>
                                      </p:cBhvr>
                                    </p:animRot>
                                    <p:animRot by="120000">
                                      <p:cBhvr>
                                        <p:cTn id="240" dur="400" fill="hold">
                                          <p:stCondLst>
                                            <p:cond delay="1600"/>
                                          </p:stCondLst>
                                        </p:cTn>
                                        <p:tgtEl>
                                          <p:spTgt spid="30"/>
                                        </p:tgtEl>
                                        <p:attrNameLst>
                                          <p:attrName>r</p:attrName>
                                        </p:attrNameLst>
                                      </p:cBhvr>
                                    </p:animRot>
                                  </p:childTnLst>
                                </p:cTn>
                              </p:par>
                            </p:childTnLst>
                          </p:cTn>
                        </p:par>
                        <p:par>
                          <p:cTn id="241" fill="hold">
                            <p:stCondLst>
                              <p:cond delay="6000"/>
                            </p:stCondLst>
                            <p:childTnLst>
                              <p:par>
                                <p:cTn id="242" presetID="10" presetClass="exit" presetSubtype="0" fill="hold" nodeType="afterEffect">
                                  <p:stCondLst>
                                    <p:cond delay="0"/>
                                  </p:stCondLst>
                                  <p:childTnLst>
                                    <p:animEffect transition="out" filter="fade">
                                      <p:cBhvr>
                                        <p:cTn id="243" dur="250"/>
                                        <p:tgtEl>
                                          <p:spTgt spid="28"/>
                                        </p:tgtEl>
                                      </p:cBhvr>
                                    </p:animEffect>
                                    <p:set>
                                      <p:cBhvr>
                                        <p:cTn id="244" dur="1" fill="hold">
                                          <p:stCondLst>
                                            <p:cond delay="249"/>
                                          </p:stCondLst>
                                        </p:cTn>
                                        <p:tgtEl>
                                          <p:spTgt spid="28"/>
                                        </p:tgtEl>
                                        <p:attrNameLst>
                                          <p:attrName>style.visibility</p:attrName>
                                        </p:attrNameLst>
                                      </p:cBhvr>
                                      <p:to>
                                        <p:strVal val="hidden"/>
                                      </p:to>
                                    </p:set>
                                  </p:childTnLst>
                                </p:cTn>
                              </p:par>
                              <p:par>
                                <p:cTn id="245" presetID="10" presetClass="entr" presetSubtype="0" fill="hold" nodeType="withEffect">
                                  <p:stCondLst>
                                    <p:cond delay="0"/>
                                  </p:stCondLst>
                                  <p:childTnLst>
                                    <p:set>
                                      <p:cBhvr>
                                        <p:cTn id="246" dur="1" fill="hold">
                                          <p:stCondLst>
                                            <p:cond delay="0"/>
                                          </p:stCondLst>
                                        </p:cTn>
                                        <p:tgtEl>
                                          <p:spTgt spid="27"/>
                                        </p:tgtEl>
                                        <p:attrNameLst>
                                          <p:attrName>style.visibility</p:attrName>
                                        </p:attrNameLst>
                                      </p:cBhvr>
                                      <p:to>
                                        <p:strVal val="visible"/>
                                      </p:to>
                                    </p:set>
                                    <p:animEffect transition="in" filter="fade">
                                      <p:cBhvr>
                                        <p:cTn id="247" dur="250"/>
                                        <p:tgtEl>
                                          <p:spTgt spid="27"/>
                                        </p:tgtEl>
                                      </p:cBhvr>
                                    </p:animEffect>
                                  </p:childTnLst>
                                  <p:subTnLst>
                                    <p:audio>
                                      <p:cMediaNode>
                                        <p:cTn display="0" masterRel="sameClick">
                                          <p:stCondLst>
                                            <p:cond evt="begin" delay="0">
                                              <p:tn val="245"/>
                                            </p:cond>
                                          </p:stCondLst>
                                          <p:endCondLst>
                                            <p:cond evt="onStopAudio" delay="0">
                                              <p:tgtEl>
                                                <p:sldTgt/>
                                              </p:tgtEl>
                                            </p:cond>
                                          </p:endCondLst>
                                        </p:cTn>
                                        <p:tgtEl>
                                          <p:sndTgt r:embed="rId2" name="oisairoi.wav"/>
                                        </p:tgtEl>
                                      </p:cMediaNode>
                                    </p:audio>
                                  </p:subTnLst>
                                </p:cTn>
                              </p:par>
                              <p:par>
                                <p:cTn id="248" presetID="10" presetClass="entr" presetSubtype="0" fill="hold" nodeType="withEffect">
                                  <p:stCondLst>
                                    <p:cond delay="0"/>
                                  </p:stCondLst>
                                  <p:childTnLst>
                                    <p:set>
                                      <p:cBhvr>
                                        <p:cTn id="249" dur="1" fill="hold">
                                          <p:stCondLst>
                                            <p:cond delay="0"/>
                                          </p:stCondLst>
                                        </p:cTn>
                                        <p:tgtEl>
                                          <p:spTgt spid="25"/>
                                        </p:tgtEl>
                                        <p:attrNameLst>
                                          <p:attrName>style.visibility</p:attrName>
                                        </p:attrNameLst>
                                      </p:cBhvr>
                                      <p:to>
                                        <p:strVal val="visible"/>
                                      </p:to>
                                    </p:set>
                                    <p:animEffect transition="in" filter="fade">
                                      <p:cBhvr>
                                        <p:cTn id="250" dur="250"/>
                                        <p:tgtEl>
                                          <p:spTgt spid="25"/>
                                        </p:tgtEl>
                                      </p:cBhvr>
                                    </p:animEffect>
                                  </p:childTnLst>
                                </p:cTn>
                              </p:par>
                              <p:par>
                                <p:cTn id="251" presetID="10" presetClass="exit" presetSubtype="0" fill="hold" nodeType="withEffect">
                                  <p:stCondLst>
                                    <p:cond delay="0"/>
                                  </p:stCondLst>
                                  <p:childTnLst>
                                    <p:animEffect transition="out" filter="fade">
                                      <p:cBhvr>
                                        <p:cTn id="252" dur="250"/>
                                        <p:tgtEl>
                                          <p:spTgt spid="30"/>
                                        </p:tgtEl>
                                      </p:cBhvr>
                                    </p:animEffect>
                                    <p:set>
                                      <p:cBhvr>
                                        <p:cTn id="253"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54" restart="whenNotActive" fill="hold" evtFilter="cancelBubble" nodeType="interactiveSeq">
                <p:stCondLst>
                  <p:cond evt="onClick" delay="0">
                    <p:tgtEl>
                      <p:spTgt spid="33"/>
                    </p:tgtEl>
                  </p:cond>
                </p:stCondLst>
                <p:endSync evt="end" delay="0">
                  <p:rtn val="all"/>
                </p:endSync>
                <p:childTnLst>
                  <p:par>
                    <p:cTn id="255" fill="hold">
                      <p:stCondLst>
                        <p:cond delay="0"/>
                      </p:stCondLst>
                      <p:childTnLst>
                        <p:par>
                          <p:cTn id="256" fill="hold">
                            <p:stCondLst>
                              <p:cond delay="0"/>
                            </p:stCondLst>
                            <p:childTnLst>
                              <p:par>
                                <p:cTn id="257" presetID="32" presetClass="emph" presetSubtype="0" fill="hold" nodeType="clickEffect">
                                  <p:stCondLst>
                                    <p:cond delay="0"/>
                                  </p:stCondLst>
                                  <p:childTnLst>
                                    <p:animRot by="120000">
                                      <p:cBhvr>
                                        <p:cTn id="258" dur="100" fill="hold">
                                          <p:stCondLst>
                                            <p:cond delay="0"/>
                                          </p:stCondLst>
                                        </p:cTn>
                                        <p:tgtEl>
                                          <p:spTgt spid="33"/>
                                        </p:tgtEl>
                                        <p:attrNameLst>
                                          <p:attrName>r</p:attrName>
                                        </p:attrNameLst>
                                      </p:cBhvr>
                                    </p:animRot>
                                    <p:animRot by="-240000">
                                      <p:cBhvr>
                                        <p:cTn id="259" dur="200" fill="hold">
                                          <p:stCondLst>
                                            <p:cond delay="200"/>
                                          </p:stCondLst>
                                        </p:cTn>
                                        <p:tgtEl>
                                          <p:spTgt spid="33"/>
                                        </p:tgtEl>
                                        <p:attrNameLst>
                                          <p:attrName>r</p:attrName>
                                        </p:attrNameLst>
                                      </p:cBhvr>
                                    </p:animRot>
                                    <p:animRot by="240000">
                                      <p:cBhvr>
                                        <p:cTn id="260" dur="200" fill="hold">
                                          <p:stCondLst>
                                            <p:cond delay="400"/>
                                          </p:stCondLst>
                                        </p:cTn>
                                        <p:tgtEl>
                                          <p:spTgt spid="33"/>
                                        </p:tgtEl>
                                        <p:attrNameLst>
                                          <p:attrName>r</p:attrName>
                                        </p:attrNameLst>
                                      </p:cBhvr>
                                    </p:animRot>
                                    <p:animRot by="-240000">
                                      <p:cBhvr>
                                        <p:cTn id="261" dur="200" fill="hold">
                                          <p:stCondLst>
                                            <p:cond delay="600"/>
                                          </p:stCondLst>
                                        </p:cTn>
                                        <p:tgtEl>
                                          <p:spTgt spid="33"/>
                                        </p:tgtEl>
                                        <p:attrNameLst>
                                          <p:attrName>r</p:attrName>
                                        </p:attrNameLst>
                                      </p:cBhvr>
                                    </p:animRot>
                                    <p:animRot by="120000">
                                      <p:cBhvr>
                                        <p:cTn id="262" dur="200" fill="hold">
                                          <p:stCondLst>
                                            <p:cond delay="800"/>
                                          </p:stCondLst>
                                        </p:cTn>
                                        <p:tgtEl>
                                          <p:spTgt spid="33"/>
                                        </p:tgtEl>
                                        <p:attrNameLst>
                                          <p:attrName>r</p:attrName>
                                        </p:attrNameLst>
                                      </p:cBhvr>
                                    </p:animRot>
                                  </p:childTnLst>
                                  <p:subTnLst>
                                    <p:audio>
                                      <p:cMediaNode>
                                        <p:cTn display="0" masterRel="sameClick">
                                          <p:stCondLst>
                                            <p:cond evt="begin" delay="0">
                                              <p:tn val="257"/>
                                            </p:cond>
                                          </p:stCondLst>
                                          <p:endCondLst>
                                            <p:cond evt="onStopAudio" delay="0">
                                              <p:tgtEl>
                                                <p:sldTgt/>
                                              </p:tgtEl>
                                            </p:cond>
                                          </p:endCondLst>
                                        </p:cTn>
                                        <p:tgtEl>
                                          <p:sndTgt r:embed="rId4" name="wind.wav"/>
                                        </p:tgtEl>
                                      </p:cMediaNode>
                                    </p:audio>
                                  </p:subTnLst>
                                </p:cTn>
                              </p:par>
                              <p:par>
                                <p:cTn id="263" presetID="24" presetClass="emph" presetSubtype="0" fill="hold" grpId="0" nodeType="withEffect">
                                  <p:stCondLst>
                                    <p:cond delay="0"/>
                                  </p:stCondLst>
                                  <p:childTnLst>
                                    <p:animClr clrSpc="hsl" dir="cw">
                                      <p:cBhvr override="childStyle">
                                        <p:cTn id="264" dur="500" fill="hold"/>
                                        <p:tgtEl>
                                          <p:spTgt spid="32">
                                            <p:txEl>
                                              <p:pRg st="0" end="0"/>
                                            </p:txEl>
                                          </p:spTgt>
                                        </p:tgtEl>
                                        <p:attrNameLst>
                                          <p:attrName>style.color</p:attrName>
                                        </p:attrNameLst>
                                      </p:cBhvr>
                                      <p:by>
                                        <p:hsl h="0" s="-12549" l="-25098"/>
                                      </p:by>
                                    </p:animClr>
                                    <p:animClr clrSpc="hsl" dir="cw">
                                      <p:cBhvr>
                                        <p:cTn id="265" dur="500" fill="hold"/>
                                        <p:tgtEl>
                                          <p:spTgt spid="32">
                                            <p:txEl>
                                              <p:pRg st="0" end="0"/>
                                            </p:txEl>
                                          </p:spTgt>
                                        </p:tgtEl>
                                        <p:attrNameLst>
                                          <p:attrName>fillcolor</p:attrName>
                                        </p:attrNameLst>
                                      </p:cBhvr>
                                      <p:by>
                                        <p:hsl h="0" s="-12549" l="-25098"/>
                                      </p:by>
                                    </p:animClr>
                                    <p:animClr clrSpc="hsl" dir="cw">
                                      <p:cBhvr>
                                        <p:cTn id="266" dur="500" fill="hold"/>
                                        <p:tgtEl>
                                          <p:spTgt spid="32">
                                            <p:txEl>
                                              <p:pRg st="0" end="0"/>
                                            </p:txEl>
                                          </p:spTgt>
                                        </p:tgtEl>
                                        <p:attrNameLst>
                                          <p:attrName>stroke.color</p:attrName>
                                        </p:attrNameLst>
                                      </p:cBhvr>
                                      <p:by>
                                        <p:hsl h="0" s="-12549" l="-25098"/>
                                      </p:by>
                                    </p:animClr>
                                    <p:set>
                                      <p:cBhvr>
                                        <p:cTn id="267" dur="500" fill="hold"/>
                                        <p:tgtEl>
                                          <p:spTgt spid="32">
                                            <p:txEl>
                                              <p:pRg st="0" end="0"/>
                                            </p:txEl>
                                          </p:spTgt>
                                        </p:tgtEl>
                                        <p:attrNameLst>
                                          <p:attrName>fill.type</p:attrName>
                                        </p:attrNameLst>
                                      </p:cBhvr>
                                      <p:to>
                                        <p:strVal val="solid"/>
                                      </p:to>
                                    </p:set>
                                  </p:childTnLst>
                                </p:cTn>
                              </p:par>
                              <p:par>
                                <p:cTn id="268" presetID="24" presetClass="emph" presetSubtype="0" fill="hold" grpId="0" nodeType="withEffect">
                                  <p:stCondLst>
                                    <p:cond delay="0"/>
                                  </p:stCondLst>
                                  <p:childTnLst>
                                    <p:animClr clrSpc="hsl" dir="cw">
                                      <p:cBhvr override="childStyle">
                                        <p:cTn id="269" dur="500" fill="hold"/>
                                        <p:tgtEl>
                                          <p:spTgt spid="34">
                                            <p:txEl>
                                              <p:pRg st="0" end="0"/>
                                            </p:txEl>
                                          </p:spTgt>
                                        </p:tgtEl>
                                        <p:attrNameLst>
                                          <p:attrName>style.color</p:attrName>
                                        </p:attrNameLst>
                                      </p:cBhvr>
                                      <p:by>
                                        <p:hsl h="0" s="-12549" l="-25098"/>
                                      </p:by>
                                    </p:animClr>
                                    <p:animClr clrSpc="hsl" dir="cw">
                                      <p:cBhvr>
                                        <p:cTn id="270" dur="500" fill="hold"/>
                                        <p:tgtEl>
                                          <p:spTgt spid="34">
                                            <p:txEl>
                                              <p:pRg st="0" end="0"/>
                                            </p:txEl>
                                          </p:spTgt>
                                        </p:tgtEl>
                                        <p:attrNameLst>
                                          <p:attrName>fillcolor</p:attrName>
                                        </p:attrNameLst>
                                      </p:cBhvr>
                                      <p:by>
                                        <p:hsl h="0" s="-12549" l="-25098"/>
                                      </p:by>
                                    </p:animClr>
                                    <p:animClr clrSpc="hsl" dir="cw">
                                      <p:cBhvr>
                                        <p:cTn id="271" dur="500" fill="hold"/>
                                        <p:tgtEl>
                                          <p:spTgt spid="34">
                                            <p:txEl>
                                              <p:pRg st="0" end="0"/>
                                            </p:txEl>
                                          </p:spTgt>
                                        </p:tgtEl>
                                        <p:attrNameLst>
                                          <p:attrName>stroke.color</p:attrName>
                                        </p:attrNameLst>
                                      </p:cBhvr>
                                      <p:by>
                                        <p:hsl h="0" s="-12549" l="-25098"/>
                                      </p:by>
                                    </p:animClr>
                                    <p:set>
                                      <p:cBhvr>
                                        <p:cTn id="272" dur="500" fill="hold"/>
                                        <p:tgtEl>
                                          <p:spTgt spid="34">
                                            <p:txEl>
                                              <p:pRg st="0" end="0"/>
                                            </p:txEl>
                                          </p:spTgt>
                                        </p:tgtEl>
                                        <p:attrNameLst>
                                          <p:attrName>fill.type</p:attrName>
                                        </p:attrNameLst>
                                      </p:cBhvr>
                                      <p:to>
                                        <p:strVal val="solid"/>
                                      </p:to>
                                    </p:set>
                                  </p:childTnLst>
                                </p:cTn>
                              </p:par>
                              <p:par>
                                <p:cTn id="273" presetID="24" presetClass="emph" presetSubtype="0" fill="hold" grpId="0" nodeType="withEffect">
                                  <p:stCondLst>
                                    <p:cond delay="0"/>
                                  </p:stCondLst>
                                  <p:childTnLst>
                                    <p:animClr clrSpc="hsl" dir="cw">
                                      <p:cBhvr override="childStyle">
                                        <p:cTn id="274" dur="500" fill="hold"/>
                                        <p:tgtEl>
                                          <p:spTgt spid="29">
                                            <p:txEl>
                                              <p:pRg st="0" end="0"/>
                                            </p:txEl>
                                          </p:spTgt>
                                        </p:tgtEl>
                                        <p:attrNameLst>
                                          <p:attrName>style.color</p:attrName>
                                        </p:attrNameLst>
                                      </p:cBhvr>
                                      <p:by>
                                        <p:hsl h="0" s="-12549" l="-25098"/>
                                      </p:by>
                                    </p:animClr>
                                    <p:animClr clrSpc="hsl" dir="cw">
                                      <p:cBhvr>
                                        <p:cTn id="275" dur="500" fill="hold"/>
                                        <p:tgtEl>
                                          <p:spTgt spid="29">
                                            <p:txEl>
                                              <p:pRg st="0" end="0"/>
                                            </p:txEl>
                                          </p:spTgt>
                                        </p:tgtEl>
                                        <p:attrNameLst>
                                          <p:attrName>fillcolor</p:attrName>
                                        </p:attrNameLst>
                                      </p:cBhvr>
                                      <p:by>
                                        <p:hsl h="0" s="-12549" l="-25098"/>
                                      </p:by>
                                    </p:animClr>
                                    <p:animClr clrSpc="hsl" dir="cw">
                                      <p:cBhvr>
                                        <p:cTn id="276" dur="500" fill="hold"/>
                                        <p:tgtEl>
                                          <p:spTgt spid="29">
                                            <p:txEl>
                                              <p:pRg st="0" end="0"/>
                                            </p:txEl>
                                          </p:spTgt>
                                        </p:tgtEl>
                                        <p:attrNameLst>
                                          <p:attrName>stroke.color</p:attrName>
                                        </p:attrNameLst>
                                      </p:cBhvr>
                                      <p:by>
                                        <p:hsl h="0" s="-12549" l="-25098"/>
                                      </p:by>
                                    </p:animClr>
                                    <p:set>
                                      <p:cBhvr>
                                        <p:cTn id="277"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50605" y="0"/>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Iron (III) hydroxide có công thức hóa học là</a:t>
            </a:r>
            <a:endParaRPr lang="en-US" sz="3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sp>
        <p:nvSpPr>
          <p:cNvPr id="35" name="TextBox 34"/>
          <p:cNvSpPr txBox="1"/>
          <p:nvPr/>
        </p:nvSpPr>
        <p:spPr>
          <a:xfrm>
            <a:off x="3972911" y="1371569"/>
            <a:ext cx="4319752" cy="233910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nl-NL" sz="3200" b="1" i="0" u="none" strike="noStrike" kern="1200" cap="none" spc="0" normalizeH="0" baseline="0" noProof="0">
                <a:ln>
                  <a:noFill/>
                </a:ln>
                <a:solidFill>
                  <a:prstClr val="white"/>
                </a:solidFill>
                <a:effectLst/>
                <a:uLnTx/>
                <a:uFillTx/>
                <a:latin typeface="Calibri"/>
                <a:ea typeface="+mn-ea"/>
                <a:cs typeface="+mn-cs"/>
              </a:rPr>
              <a:t>Xanh                  </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nl-NL" sz="3200" b="1" i="0" u="none" strike="noStrike" kern="1200" cap="none" spc="0" normalizeH="0" baseline="0" noProof="0">
                <a:ln>
                  <a:noFill/>
                </a:ln>
                <a:solidFill>
                  <a:prstClr val="white"/>
                </a:solidFill>
                <a:effectLst/>
                <a:uLnTx/>
                <a:uFillTx/>
                <a:latin typeface="Calibri"/>
                <a:ea typeface="+mn-ea"/>
                <a:cs typeface="+mn-cs"/>
              </a:rPr>
              <a:t> B. Vàng        </a:t>
            </a:r>
            <a:endPar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prstClr val="white"/>
                </a:solidFill>
                <a:effectLst/>
                <a:uLnTx/>
                <a:uFillTx/>
                <a:latin typeface="Calibri"/>
                <a:ea typeface="+mn-ea"/>
                <a:cs typeface="+mn-cs"/>
              </a:rPr>
              <a:t>C.  Đỏ                         D. Không đổi màu </a:t>
            </a:r>
            <a:endParaRPr kumimoji="0" lang="en-US" sz="32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 Box 1"/>
          <p:cNvSpPr txBox="1"/>
          <p:nvPr/>
        </p:nvSpPr>
        <p:spPr>
          <a:xfrm>
            <a:off x="1932305" y="1374775"/>
            <a:ext cx="662559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lang="en-US" altLang="en-US" sz="2400" b="1" dirty="0">
                <a:solidFill>
                  <a:prstClr val="black"/>
                </a:solidFill>
                <a:latin typeface="Times New Roman" panose="02020603050405020304" pitchFamily="18" charset="0"/>
              </a:rPr>
              <a:t>Fe(OH)</a:t>
            </a:r>
            <a:r>
              <a:rPr lang="en-US" altLang="en-US" sz="2400" b="1" baseline="-25000" dirty="0">
                <a:solidFill>
                  <a:prstClr val="black"/>
                </a:solidFill>
                <a:latin typeface="Times New Roman" panose="02020603050405020304" pitchFamily="18" charset="0"/>
              </a:rPr>
              <a:t>2</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Ca(OH)</a:t>
            </a:r>
            <a:r>
              <a:rPr kumimoji="0" lang="en-US" altLang="en-US" sz="24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2</a:t>
            </a:r>
            <a:endPar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t>
            </a:r>
            <a:r>
              <a:rPr lang="en-US" altLang="en-US" sz="2400" b="1" dirty="0">
                <a:solidFill>
                  <a:prstClr val="black"/>
                </a:solidFill>
                <a:latin typeface="Times New Roman" panose="02020603050405020304" pitchFamily="18" charset="0"/>
              </a:rPr>
              <a:t>Fe(OH)</a:t>
            </a:r>
            <a:r>
              <a:rPr lang="en-US" altLang="en-US" sz="2400" b="1" baseline="-25000" dirty="0">
                <a:solidFill>
                  <a:prstClr val="black"/>
                </a:solidFill>
                <a:latin typeface="Times New Roman" panose="02020603050405020304" pitchFamily="18" charset="0"/>
              </a:rPr>
              <a:t>3</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Cu(OH)</a:t>
            </a:r>
            <a:r>
              <a:rPr kumimoji="0" lang="en-US" altLang="en-US" sz="24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2</a:t>
            </a:r>
            <a:endPar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edge">
                                      <p:cBhvr>
                                        <p:cTn id="16" dur="2000"/>
                                        <p:tgtEl>
                                          <p:spTgt spid="2">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edg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2"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3" name="congioilam.wav"/>
                                        </p:tgtEl>
                                      </p:cMediaNode>
                                    </p:audio>
                                  </p:subTnLst>
                                </p:cTn>
                              </p:par>
                              <p:par>
                                <p:cTn id="118" presetID="10" presetClass="exit" presetSubtype="0" fill="hold"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250"/>
                                        <p:tgtEl>
                                          <p:spTgt spid="77"/>
                                        </p:tgtEl>
                                      </p:cBhvr>
                                    </p:animEffect>
                                  </p:childTnLst>
                                </p:cTn>
                              </p:par>
                              <p:par>
                                <p:cTn id="124" presetID="8" presetClass="emph" presetSubtype="0" repeatCount="indefinite" fill="hold" grpId="1" nodeType="withEffect">
                                  <p:stCondLst>
                                    <p:cond delay="0"/>
                                  </p:stCondLst>
                                  <p:childTnLst>
                                    <p:animRot by="21600000">
                                      <p:cBhvr>
                                        <p:cTn id="12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6"/>
                                        </p:tgtEl>
                                        <p:attrNameLst>
                                          <p:attrName>r</p:attrName>
                                        </p:attrNameLst>
                                      </p:cBhvr>
                                    </p:animRot>
                                    <p:animRot by="-240000">
                                      <p:cBhvr>
                                        <p:cTn id="131" dur="200" fill="hold">
                                          <p:stCondLst>
                                            <p:cond delay="200"/>
                                          </p:stCondLst>
                                        </p:cTn>
                                        <p:tgtEl>
                                          <p:spTgt spid="26"/>
                                        </p:tgtEl>
                                        <p:attrNameLst>
                                          <p:attrName>r</p:attrName>
                                        </p:attrNameLst>
                                      </p:cBhvr>
                                    </p:animRot>
                                    <p:animRot by="240000">
                                      <p:cBhvr>
                                        <p:cTn id="132" dur="200" fill="hold">
                                          <p:stCondLst>
                                            <p:cond delay="400"/>
                                          </p:stCondLst>
                                        </p:cTn>
                                        <p:tgtEl>
                                          <p:spTgt spid="26"/>
                                        </p:tgtEl>
                                        <p:attrNameLst>
                                          <p:attrName>r</p:attrName>
                                        </p:attrNameLst>
                                      </p:cBhvr>
                                    </p:animRot>
                                    <p:animRot by="-240000">
                                      <p:cBhvr>
                                        <p:cTn id="133" dur="200" fill="hold">
                                          <p:stCondLst>
                                            <p:cond delay="600"/>
                                          </p:stCondLst>
                                        </p:cTn>
                                        <p:tgtEl>
                                          <p:spTgt spid="26"/>
                                        </p:tgtEl>
                                        <p:attrNameLst>
                                          <p:attrName>r</p:attrName>
                                        </p:attrNameLst>
                                      </p:cBhvr>
                                    </p:animRot>
                                    <p:animRot by="120000">
                                      <p:cBhvr>
                                        <p:cTn id="134" dur="200" fill="hold">
                                          <p:stCondLst>
                                            <p:cond delay="800"/>
                                          </p:stCondLst>
                                        </p:cTn>
                                        <p:tgtEl>
                                          <p:spTgt spid="26"/>
                                        </p:tgtEl>
                                        <p:attrNameLst>
                                          <p:attrName>r</p:attrName>
                                        </p:attrNameLst>
                                      </p:cBhvr>
                                    </p:animRot>
                                  </p:childTnLst>
                                </p:cTn>
                              </p:par>
                            </p:childTnLst>
                          </p:cTn>
                        </p:par>
                        <p:par>
                          <p:cTn id="135" fill="hold">
                            <p:stCondLst>
                              <p:cond delay="1000"/>
                            </p:stCondLst>
                            <p:childTnLst>
                              <p:par>
                                <p:cTn id="136" presetID="10" presetClass="exit" presetSubtype="0" fill="hold" nodeType="afterEffect">
                                  <p:stCondLst>
                                    <p:cond delay="0"/>
                                  </p:stCondLst>
                                  <p:childTnLst>
                                    <p:animEffect transition="out" filter="fade">
                                      <p:cBhvr>
                                        <p:cTn id="137" dur="250"/>
                                        <p:tgtEl>
                                          <p:spTgt spid="16"/>
                                        </p:tgtEl>
                                      </p:cBhvr>
                                    </p:animEffect>
                                    <p:set>
                                      <p:cBhvr>
                                        <p:cTn id="138" dur="1" fill="hold">
                                          <p:stCondLst>
                                            <p:cond delay="249"/>
                                          </p:stCondLst>
                                        </p:cTn>
                                        <p:tgtEl>
                                          <p:spTgt spid="16"/>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50"/>
                                        <p:tgtEl>
                                          <p:spTgt spid="5"/>
                                        </p:tgtEl>
                                      </p:cBhvr>
                                    </p:animEffec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8.33333E-7 -4.81481E-6 L 0.33316 0.30024 " pathEditMode="relative" rAng="0" ptsTypes="AA">
                                      <p:cBhvr>
                                        <p:cTn id="144" dur="2000" fill="hold"/>
                                        <p:tgtEl>
                                          <p:spTgt spid="5"/>
                                        </p:tgtEl>
                                        <p:attrNameLst>
                                          <p:attrName>ppt_x</p:attrName>
                                          <p:attrName>ppt_y</p:attrName>
                                        </p:attrNameLst>
                                      </p:cBhvr>
                                      <p:rCtr x="16649" y="15000"/>
                                    </p:animMotion>
                                  </p:childTnLst>
                                </p:cTn>
                              </p:par>
                            </p:childTnLst>
                          </p:cTn>
                        </p:par>
                        <p:par>
                          <p:cTn id="145" fill="hold">
                            <p:stCondLst>
                              <p:cond delay="3500"/>
                            </p:stCondLst>
                            <p:childTnLst>
                              <p:par>
                                <p:cTn id="146" presetID="10" presetClass="exit" presetSubtype="0" fill="hold" nodeType="afterEffect">
                                  <p:stCondLst>
                                    <p:cond delay="0"/>
                                  </p:stCondLst>
                                  <p:childTnLst>
                                    <p:animEffect transition="out" filter="fade">
                                      <p:cBhvr>
                                        <p:cTn id="147" dur="250"/>
                                        <p:tgtEl>
                                          <p:spTgt spid="5"/>
                                        </p:tgtEl>
                                      </p:cBhvr>
                                    </p:animEffect>
                                    <p:set>
                                      <p:cBhvr>
                                        <p:cTn id="148" dur="1" fill="hold">
                                          <p:stCondLst>
                                            <p:cond delay="249"/>
                                          </p:stCondLst>
                                        </p:cTn>
                                        <p:tgtEl>
                                          <p:spTgt spid="5"/>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childTnLst>
                          </p:cTn>
                        </p:par>
                        <p:par>
                          <p:cTn id="152" fill="hold">
                            <p:stCondLst>
                              <p:cond delay="4000"/>
                            </p:stCondLst>
                            <p:childTnLst>
                              <p:par>
                                <p:cTn id="153" presetID="32" presetClass="emph" presetSubtype="0" fill="hold" nodeType="afterEffect">
                                  <p:stCondLst>
                                    <p:cond delay="0"/>
                                  </p:stCondLst>
                                  <p:childTnLst>
                                    <p:animRot by="120000">
                                      <p:cBhvr>
                                        <p:cTn id="154" dur="200" fill="hold">
                                          <p:stCondLst>
                                            <p:cond delay="0"/>
                                          </p:stCondLst>
                                        </p:cTn>
                                        <p:tgtEl>
                                          <p:spTgt spid="24"/>
                                        </p:tgtEl>
                                        <p:attrNameLst>
                                          <p:attrName>r</p:attrName>
                                        </p:attrNameLst>
                                      </p:cBhvr>
                                    </p:animRot>
                                    <p:animRot by="-240000">
                                      <p:cBhvr>
                                        <p:cTn id="155" dur="400" fill="hold">
                                          <p:stCondLst>
                                            <p:cond delay="400"/>
                                          </p:stCondLst>
                                        </p:cTn>
                                        <p:tgtEl>
                                          <p:spTgt spid="24"/>
                                        </p:tgtEl>
                                        <p:attrNameLst>
                                          <p:attrName>r</p:attrName>
                                        </p:attrNameLst>
                                      </p:cBhvr>
                                    </p:animRot>
                                    <p:animRot by="240000">
                                      <p:cBhvr>
                                        <p:cTn id="156" dur="400" fill="hold">
                                          <p:stCondLst>
                                            <p:cond delay="800"/>
                                          </p:stCondLst>
                                        </p:cTn>
                                        <p:tgtEl>
                                          <p:spTgt spid="24"/>
                                        </p:tgtEl>
                                        <p:attrNameLst>
                                          <p:attrName>r</p:attrName>
                                        </p:attrNameLst>
                                      </p:cBhvr>
                                    </p:animRot>
                                    <p:animRot by="-240000">
                                      <p:cBhvr>
                                        <p:cTn id="157" dur="400" fill="hold">
                                          <p:stCondLst>
                                            <p:cond delay="1200"/>
                                          </p:stCondLst>
                                        </p:cTn>
                                        <p:tgtEl>
                                          <p:spTgt spid="24"/>
                                        </p:tgtEl>
                                        <p:attrNameLst>
                                          <p:attrName>r</p:attrName>
                                        </p:attrNameLst>
                                      </p:cBhvr>
                                    </p:animRot>
                                    <p:animRot by="120000">
                                      <p:cBhvr>
                                        <p:cTn id="158" dur="400" fill="hold">
                                          <p:stCondLst>
                                            <p:cond delay="1600"/>
                                          </p:stCondLst>
                                        </p:cTn>
                                        <p:tgtEl>
                                          <p:spTgt spid="24"/>
                                        </p:tgtEl>
                                        <p:attrNameLst>
                                          <p:attrName>r</p:attrName>
                                        </p:attrNameLst>
                                      </p:cBhvr>
                                    </p:animRot>
                                  </p:childTnLst>
                                </p:cTn>
                              </p:par>
                              <p:par>
                                <p:cTn id="159" presetID="32" presetClass="emph" presetSubtype="0" fill="hold" nodeType="withEffect">
                                  <p:stCondLst>
                                    <p:cond delay="0"/>
                                  </p:stCondLst>
                                  <p:childTnLst>
                                    <p:animRot by="120000">
                                      <p:cBhvr>
                                        <p:cTn id="160" dur="200" fill="hold">
                                          <p:stCondLst>
                                            <p:cond delay="0"/>
                                          </p:stCondLst>
                                        </p:cTn>
                                        <p:tgtEl>
                                          <p:spTgt spid="26"/>
                                        </p:tgtEl>
                                        <p:attrNameLst>
                                          <p:attrName>r</p:attrName>
                                        </p:attrNameLst>
                                      </p:cBhvr>
                                    </p:animRot>
                                    <p:animRot by="-240000">
                                      <p:cBhvr>
                                        <p:cTn id="161" dur="400" fill="hold">
                                          <p:stCondLst>
                                            <p:cond delay="400"/>
                                          </p:stCondLst>
                                        </p:cTn>
                                        <p:tgtEl>
                                          <p:spTgt spid="26"/>
                                        </p:tgtEl>
                                        <p:attrNameLst>
                                          <p:attrName>r</p:attrName>
                                        </p:attrNameLst>
                                      </p:cBhvr>
                                    </p:animRot>
                                    <p:animRot by="240000">
                                      <p:cBhvr>
                                        <p:cTn id="162" dur="400" fill="hold">
                                          <p:stCondLst>
                                            <p:cond delay="800"/>
                                          </p:stCondLst>
                                        </p:cTn>
                                        <p:tgtEl>
                                          <p:spTgt spid="26"/>
                                        </p:tgtEl>
                                        <p:attrNameLst>
                                          <p:attrName>r</p:attrName>
                                        </p:attrNameLst>
                                      </p:cBhvr>
                                    </p:animRot>
                                    <p:animRot by="-240000">
                                      <p:cBhvr>
                                        <p:cTn id="163" dur="400" fill="hold">
                                          <p:stCondLst>
                                            <p:cond delay="1200"/>
                                          </p:stCondLst>
                                        </p:cTn>
                                        <p:tgtEl>
                                          <p:spTgt spid="26"/>
                                        </p:tgtEl>
                                        <p:attrNameLst>
                                          <p:attrName>r</p:attrName>
                                        </p:attrNameLst>
                                      </p:cBhvr>
                                    </p:animRot>
                                    <p:animRot by="120000">
                                      <p:cBhvr>
                                        <p:cTn id="164" dur="400" fill="hold">
                                          <p:stCondLst>
                                            <p:cond delay="1600"/>
                                          </p:stCondLst>
                                        </p:cTn>
                                        <p:tgtEl>
                                          <p:spTgt spid="26"/>
                                        </p:tgtEl>
                                        <p:attrNameLst>
                                          <p:attrName>r</p:attrName>
                                        </p:attrNameLst>
                                      </p:cBhvr>
                                    </p:animRot>
                                  </p:childTnLst>
                                </p:cTn>
                              </p:par>
                            </p:childTnLst>
                          </p:cTn>
                        </p:par>
                        <p:par>
                          <p:cTn id="165" fill="hold">
                            <p:stCondLst>
                              <p:cond delay="6000"/>
                            </p:stCondLst>
                            <p:childTnLst>
                              <p:par>
                                <p:cTn id="166" presetID="10" presetClass="exit" presetSubtype="0" fill="hold" nodeType="afterEffect">
                                  <p:stCondLst>
                                    <p:cond delay="0"/>
                                  </p:stCondLst>
                                  <p:childTnLst>
                                    <p:animEffect transition="out" filter="fade">
                                      <p:cBhvr>
                                        <p:cTn id="167" dur="250"/>
                                        <p:tgtEl>
                                          <p:spTgt spid="24"/>
                                        </p:tgtEl>
                                      </p:cBhvr>
                                    </p:animEffect>
                                    <p:set>
                                      <p:cBhvr>
                                        <p:cTn id="168" dur="1" fill="hold">
                                          <p:stCondLst>
                                            <p:cond delay="249"/>
                                          </p:stCondLst>
                                        </p:cTn>
                                        <p:tgtEl>
                                          <p:spTgt spid="24"/>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5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2" name="oisairoi.wav"/>
                                        </p:tgtEl>
                                      </p:cMediaNode>
                                    </p:audio>
                                  </p:subTnLst>
                                </p:cTn>
                              </p:par>
                              <p:par>
                                <p:cTn id="172" presetID="10"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fade">
                                      <p:cBhvr>
                                        <p:cTn id="174" dur="250"/>
                                        <p:tgtEl>
                                          <p:spTgt spid="21"/>
                                        </p:tgtEl>
                                      </p:cBhvr>
                                    </p:animEffect>
                                  </p:childTnLst>
                                </p:cTn>
                              </p:par>
                              <p:par>
                                <p:cTn id="175" presetID="10" presetClass="exit" presetSubtype="0" fill="hold" nodeType="withEffect">
                                  <p:stCondLst>
                                    <p:cond delay="0"/>
                                  </p:stCondLst>
                                  <p:childTnLst>
                                    <p:animEffect transition="out" filter="fade">
                                      <p:cBhvr>
                                        <p:cTn id="176" dur="250"/>
                                        <p:tgtEl>
                                          <p:spTgt spid="26"/>
                                        </p:tgtEl>
                                      </p:cBhvr>
                                    </p:animEffect>
                                    <p:set>
                                      <p:cBhvr>
                                        <p:cTn id="17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2"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7"/>
          <a:stretch>
            <a:fillRect/>
          </a:stretch>
        </p:blipFill>
        <p:spPr>
          <a:xfrm>
            <a:off x="566738" y="409045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0"/>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1"/>
          <a:stretch>
            <a:fillRect/>
          </a:stretch>
        </p:blipFill>
        <p:spPr>
          <a:xfrm>
            <a:off x="0" y="2405208"/>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204952"/>
            <a:ext cx="7055223" cy="119848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0000"/>
                </a:solidFill>
                <a:latin typeface="Times New Roman" panose="02020603050405020304" pitchFamily="18" charset="0"/>
                <a:ea typeface="Calibri" panose="020F0502020204030204" pitchFamily="34" charset="0"/>
              </a:rPr>
              <a:t>Base nào sau đây là base không tan?</a:t>
            </a:r>
            <a:endParaRPr kumimoji="0" lang="en-US" sz="3200" b="1" i="0" u="none" strike="noStrike" kern="1200" cap="none" spc="0" normalizeH="0" baseline="0" noProof="0" dirty="0">
              <a:ln>
                <a:noFill/>
              </a:ln>
              <a:solidFill>
                <a:srgbClr val="FF0000"/>
              </a:solidFill>
              <a:effectLst/>
              <a:uLnTx/>
              <a:uFillTx/>
              <a:latin typeface="Calibri"/>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45560" y="5440387"/>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A : Chlohydric acid</a:t>
            </a:r>
          </a:p>
        </p:txBody>
      </p:sp>
      <p:sp>
        <p:nvSpPr>
          <p:cNvPr id="31" name="Rectangle 30"/>
          <p:cNvSpPr/>
          <p:nvPr/>
        </p:nvSpPr>
        <p:spPr>
          <a:xfrm>
            <a:off x="3953467" y="1905640"/>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B : Sunfuric acid</a:t>
            </a:r>
          </a:p>
        </p:txBody>
      </p:sp>
      <p:sp>
        <p:nvSpPr>
          <p:cNvPr id="32" name="Rectangle 31"/>
          <p:cNvSpPr/>
          <p:nvPr/>
        </p:nvSpPr>
        <p:spPr>
          <a:xfrm>
            <a:off x="3953467" y="2399784"/>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C : Nitric acid</a:t>
            </a:r>
          </a:p>
        </p:txBody>
      </p:sp>
      <p:sp>
        <p:nvSpPr>
          <p:cNvPr id="34" name="Rectangle 33"/>
          <p:cNvSpPr/>
          <p:nvPr/>
        </p:nvSpPr>
        <p:spPr>
          <a:xfrm>
            <a:off x="3953467" y="2893929"/>
            <a:ext cx="524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D : Axetic acid</a:t>
            </a:r>
          </a:p>
        </p:txBody>
      </p:sp>
      <p:sp>
        <p:nvSpPr>
          <p:cNvPr id="2" name="Text Box 1"/>
          <p:cNvSpPr txBox="1"/>
          <p:nvPr/>
        </p:nvSpPr>
        <p:spPr>
          <a:xfrm>
            <a:off x="1733550" y="1555115"/>
            <a:ext cx="68097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KOH</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Ca(OH)</a:t>
            </a:r>
            <a:r>
              <a:rPr kumimoji="0" lang="en-US" altLang="en-US" sz="32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2</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Ba(OH)</a:t>
            </a:r>
            <a:r>
              <a:rPr kumimoji="0" lang="en-US" altLang="en-US" sz="32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2</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Cu(OH)2</a:t>
            </a:r>
            <a:endPar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8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3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8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3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50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50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50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70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2" name="congioilam.wav"/>
                                        </p:tgtEl>
                                      </p:cMediaNode>
                                    </p:audio>
                                  </p:subTnLst>
                                </p:cTn>
                              </p:par>
                              <p:par>
                                <p:cTn id="79" presetID="10" presetClass="exit" presetSubtype="0" fill="hold" nodeType="withEffect">
                                  <p:stCondLst>
                                    <p:cond delay="0"/>
                                  </p:stCondLst>
                                  <p:childTnLst>
                                    <p:animEffect transition="out" filter="fade">
                                      <p:cBhvr>
                                        <p:cTn id="80" dur="250"/>
                                        <p:tgtEl>
                                          <p:spTgt spid="6"/>
                                        </p:tgtEl>
                                      </p:cBhvr>
                                    </p:animEffect>
                                    <p:set>
                                      <p:cBhvr>
                                        <p:cTn id="81" dur="1" fill="hold">
                                          <p:stCondLst>
                                            <p:cond delay="249"/>
                                          </p:stCondLst>
                                        </p:cTn>
                                        <p:tgtEl>
                                          <p:spTgt spid="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8" presetClass="emph" presetSubtype="0" repeatCount="indefinite" fill="hold" grpId="1" nodeType="withEffect">
                                  <p:stCondLst>
                                    <p:cond delay="0"/>
                                  </p:stCondLst>
                                  <p:childTnLst>
                                    <p:animRot by="21600000">
                                      <p:cBhvr>
                                        <p:cTn id="86"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childTnLst>
                          </p:cTn>
                        </p:par>
                        <p:par>
                          <p:cTn id="103" fill="hold">
                            <p:stCondLst>
                              <p:cond delay="1500"/>
                            </p:stCondLst>
                            <p:childTnLst>
                              <p:par>
                                <p:cTn id="104" presetID="63" presetClass="path" presetSubtype="0" accel="50000" decel="50000" fill="hold" nodeType="afterEffect">
                                  <p:stCondLst>
                                    <p:cond delay="0"/>
                                  </p:stCondLst>
                                  <p:childTnLst>
                                    <p:animMotion origin="layout" path="M -8.33333E-7 -4.81481E-6 L 0.54809 0.30024 " pathEditMode="relative" rAng="0" ptsTypes="AA">
                                      <p:cBhvr>
                                        <p:cTn id="105" dur="2000" fill="hold"/>
                                        <p:tgtEl>
                                          <p:spTgt spid="5"/>
                                        </p:tgtEl>
                                        <p:attrNameLst>
                                          <p:attrName>ppt_x</p:attrName>
                                          <p:attrName>ppt_y</p:attrName>
                                        </p:attrNameLst>
                                      </p:cBhvr>
                                      <p:rCtr x="27396" y="15000"/>
                                    </p:animMotion>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250"/>
                                        <p:tgtEl>
                                          <p:spTgt spid="5"/>
                                        </p:tgtEl>
                                      </p:cBhvr>
                                    </p:animEffect>
                                    <p:set>
                                      <p:cBhvr>
                                        <p:cTn id="109" dur="1" fill="hold">
                                          <p:stCondLst>
                                            <p:cond delay="249"/>
                                          </p:stCondLst>
                                        </p:cTn>
                                        <p:tgtEl>
                                          <p:spTgt spid="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childTnLst>
                          </p:cTn>
                        </p:par>
                        <p:par>
                          <p:cTn id="113" fill="hold">
                            <p:stCondLst>
                              <p:cond delay="4000"/>
                            </p:stCondLst>
                            <p:childTnLst>
                              <p:par>
                                <p:cTn id="114" presetID="32" presetClass="emph" presetSubtype="0" fill="hold" nodeType="afterEffect">
                                  <p:stCondLst>
                                    <p:cond delay="0"/>
                                  </p:stCondLst>
                                  <p:childTnLst>
                                    <p:animRot by="120000">
                                      <p:cBhvr>
                                        <p:cTn id="115" dur="200" fill="hold">
                                          <p:stCondLst>
                                            <p:cond delay="0"/>
                                          </p:stCondLst>
                                        </p:cTn>
                                        <p:tgtEl>
                                          <p:spTgt spid="19"/>
                                        </p:tgtEl>
                                        <p:attrNameLst>
                                          <p:attrName>r</p:attrName>
                                        </p:attrNameLst>
                                      </p:cBhvr>
                                    </p:animRot>
                                    <p:animRot by="-240000">
                                      <p:cBhvr>
                                        <p:cTn id="116" dur="400" fill="hold">
                                          <p:stCondLst>
                                            <p:cond delay="400"/>
                                          </p:stCondLst>
                                        </p:cTn>
                                        <p:tgtEl>
                                          <p:spTgt spid="19"/>
                                        </p:tgtEl>
                                        <p:attrNameLst>
                                          <p:attrName>r</p:attrName>
                                        </p:attrNameLst>
                                      </p:cBhvr>
                                    </p:animRot>
                                    <p:animRot by="240000">
                                      <p:cBhvr>
                                        <p:cTn id="117" dur="400" fill="hold">
                                          <p:stCondLst>
                                            <p:cond delay="800"/>
                                          </p:stCondLst>
                                        </p:cTn>
                                        <p:tgtEl>
                                          <p:spTgt spid="19"/>
                                        </p:tgtEl>
                                        <p:attrNameLst>
                                          <p:attrName>r</p:attrName>
                                        </p:attrNameLst>
                                      </p:cBhvr>
                                    </p:animRot>
                                    <p:animRot by="-240000">
                                      <p:cBhvr>
                                        <p:cTn id="118" dur="400" fill="hold">
                                          <p:stCondLst>
                                            <p:cond delay="1200"/>
                                          </p:stCondLst>
                                        </p:cTn>
                                        <p:tgtEl>
                                          <p:spTgt spid="19"/>
                                        </p:tgtEl>
                                        <p:attrNameLst>
                                          <p:attrName>r</p:attrName>
                                        </p:attrNameLst>
                                      </p:cBhvr>
                                    </p:animRot>
                                    <p:animRot by="120000">
                                      <p:cBhvr>
                                        <p:cTn id="119" dur="400" fill="hold">
                                          <p:stCondLst>
                                            <p:cond delay="1600"/>
                                          </p:stCondLst>
                                        </p:cTn>
                                        <p:tgtEl>
                                          <p:spTgt spid="19"/>
                                        </p:tgtEl>
                                        <p:attrNameLst>
                                          <p:attrName>r</p:attrName>
                                        </p:attrNameLst>
                                      </p:cBhvr>
                                    </p:animRot>
                                  </p:childTnLst>
                                </p:cTn>
                              </p:par>
                              <p:par>
                                <p:cTn id="120" presetID="32" presetClass="emph" presetSubtype="0" fill="hold" nodeType="withEffect">
                                  <p:stCondLst>
                                    <p:cond delay="0"/>
                                  </p:stCondLst>
                                  <p:childTnLst>
                                    <p:animRot by="120000">
                                      <p:cBhvr>
                                        <p:cTn id="121" dur="200" fill="hold">
                                          <p:stCondLst>
                                            <p:cond delay="0"/>
                                          </p:stCondLst>
                                        </p:cTn>
                                        <p:tgtEl>
                                          <p:spTgt spid="22"/>
                                        </p:tgtEl>
                                        <p:attrNameLst>
                                          <p:attrName>r</p:attrName>
                                        </p:attrNameLst>
                                      </p:cBhvr>
                                    </p:animRot>
                                    <p:animRot by="-240000">
                                      <p:cBhvr>
                                        <p:cTn id="122" dur="400" fill="hold">
                                          <p:stCondLst>
                                            <p:cond delay="400"/>
                                          </p:stCondLst>
                                        </p:cTn>
                                        <p:tgtEl>
                                          <p:spTgt spid="22"/>
                                        </p:tgtEl>
                                        <p:attrNameLst>
                                          <p:attrName>r</p:attrName>
                                        </p:attrNameLst>
                                      </p:cBhvr>
                                    </p:animRot>
                                    <p:animRot by="240000">
                                      <p:cBhvr>
                                        <p:cTn id="123" dur="400" fill="hold">
                                          <p:stCondLst>
                                            <p:cond delay="800"/>
                                          </p:stCondLst>
                                        </p:cTn>
                                        <p:tgtEl>
                                          <p:spTgt spid="22"/>
                                        </p:tgtEl>
                                        <p:attrNameLst>
                                          <p:attrName>r</p:attrName>
                                        </p:attrNameLst>
                                      </p:cBhvr>
                                    </p:animRot>
                                    <p:animRot by="-240000">
                                      <p:cBhvr>
                                        <p:cTn id="124" dur="400" fill="hold">
                                          <p:stCondLst>
                                            <p:cond delay="1200"/>
                                          </p:stCondLst>
                                        </p:cTn>
                                        <p:tgtEl>
                                          <p:spTgt spid="22"/>
                                        </p:tgtEl>
                                        <p:attrNameLst>
                                          <p:attrName>r</p:attrName>
                                        </p:attrNameLst>
                                      </p:cBhvr>
                                    </p:animRot>
                                    <p:animRot by="120000">
                                      <p:cBhvr>
                                        <p:cTn id="125" dur="400" fill="hold">
                                          <p:stCondLst>
                                            <p:cond delay="1600"/>
                                          </p:stCondLst>
                                        </p:cTn>
                                        <p:tgtEl>
                                          <p:spTgt spid="22"/>
                                        </p:tgtEl>
                                        <p:attrNameLst>
                                          <p:attrName>r</p:attrName>
                                        </p:attrNameLst>
                                      </p:cBhvr>
                                    </p:animRot>
                                  </p:childTnLst>
                                </p:cTn>
                              </p:par>
                            </p:childTnLst>
                          </p:cTn>
                        </p:par>
                        <p:par>
                          <p:cTn id="126" fill="hold">
                            <p:stCondLst>
                              <p:cond delay="6000"/>
                            </p:stCondLst>
                            <p:childTnLst>
                              <p:par>
                                <p:cTn id="127" presetID="10" presetClass="exit" presetSubtype="0" fill="hold" nodeType="afterEffect">
                                  <p:stCondLst>
                                    <p:cond delay="0"/>
                                  </p:stCondLst>
                                  <p:childTnLst>
                                    <p:animEffect transition="out" filter="fade">
                                      <p:cBhvr>
                                        <p:cTn id="128" dur="250"/>
                                        <p:tgtEl>
                                          <p:spTgt spid="19"/>
                                        </p:tgtEl>
                                      </p:cBhvr>
                                    </p:animEffect>
                                    <p:set>
                                      <p:cBhvr>
                                        <p:cTn id="129" dur="1" fill="hold">
                                          <p:stCondLst>
                                            <p:cond delay="249"/>
                                          </p:stCondLst>
                                        </p:cTn>
                                        <p:tgtEl>
                                          <p:spTgt spid="19"/>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250"/>
                                        <p:tgtEl>
                                          <p:spTgt spid="14"/>
                                        </p:tgtEl>
                                      </p:cBhvr>
                                    </p:animEffect>
                                  </p:childTnLst>
                                </p:cTn>
                              </p:par>
                              <p:par>
                                <p:cTn id="133" presetID="10" presetClass="entr" presetSubtype="0" fill="hold"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xit" presetSubtype="0" fill="hold" nodeType="withEffect">
                                  <p:stCondLst>
                                    <p:cond delay="0"/>
                                  </p:stCondLst>
                                  <p:childTnLst>
                                    <p:animEffect transition="out" filter="fade">
                                      <p:cBhvr>
                                        <p:cTn id="137" dur="250"/>
                                        <p:tgtEl>
                                          <p:spTgt spid="22"/>
                                        </p:tgtEl>
                                      </p:cBhvr>
                                    </p:animEffect>
                                    <p:set>
                                      <p:cBhvr>
                                        <p:cTn id="138"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50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50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40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60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50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50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40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60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4"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2">
                                            <p:txEl>
                                              <p:pRg st="0" end="0"/>
                                            </p:txEl>
                                          </p:spTgt>
                                        </p:tgtEl>
                                        <p:attrNameLst>
                                          <p:attrName>style.color</p:attrName>
                                        </p:attrNameLst>
                                      </p:cBhvr>
                                      <p:by>
                                        <p:hsl h="0" s="-12549" l="-25098"/>
                                      </p:by>
                                    </p:animClr>
                                    <p:animClr clrSpc="hsl" dir="cw">
                                      <p:cBhvr>
                                        <p:cTn id="259" dur="500" fill="hold"/>
                                        <p:tgtEl>
                                          <p:spTgt spid="32">
                                            <p:txEl>
                                              <p:pRg st="0" end="0"/>
                                            </p:txEl>
                                          </p:spTgt>
                                        </p:tgtEl>
                                        <p:attrNameLst>
                                          <p:attrName>fillcolor</p:attrName>
                                        </p:attrNameLst>
                                      </p:cBhvr>
                                      <p:by>
                                        <p:hsl h="0" s="-12549" l="-25098"/>
                                      </p:by>
                                    </p:animClr>
                                    <p:animClr clrSpc="hsl" dir="cw">
                                      <p:cBhvr>
                                        <p:cTn id="260" dur="500" fill="hold"/>
                                        <p:tgtEl>
                                          <p:spTgt spid="32">
                                            <p:txEl>
                                              <p:pRg st="0" end="0"/>
                                            </p:txEl>
                                          </p:spTgt>
                                        </p:tgtEl>
                                        <p:attrNameLst>
                                          <p:attrName>stroke.color</p:attrName>
                                        </p:attrNameLst>
                                      </p:cBhvr>
                                      <p:by>
                                        <p:hsl h="0" s="-12549" l="-25098"/>
                                      </p:by>
                                    </p:animClr>
                                    <p:set>
                                      <p:cBhvr>
                                        <p:cTn id="261" dur="500" fill="hold"/>
                                        <p:tgtEl>
                                          <p:spTgt spid="3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4267" t="2828" r="75985" b="51515"/>
          <a:stretch/>
        </p:blipFill>
        <p:spPr>
          <a:xfrm>
            <a:off x="308259" y="1759527"/>
            <a:ext cx="658094" cy="1304641"/>
          </a:xfrm>
          <a:prstGeom prst="rect">
            <a:avLst/>
          </a:prstGeom>
        </p:spPr>
      </p:pic>
      <p:pic>
        <p:nvPicPr>
          <p:cNvPr id="5" name="3">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8346" t="2828" r="52079" b="51515"/>
          <a:stretch/>
        </p:blipFill>
        <p:spPr>
          <a:xfrm>
            <a:off x="3775364" y="914400"/>
            <a:ext cx="633845" cy="1267691"/>
          </a:xfrm>
          <a:prstGeom prst="rect">
            <a:avLst/>
          </a:prstGeom>
        </p:spPr>
      </p:pic>
      <p:pic>
        <p:nvPicPr>
          <p:cNvPr id="6" name="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2079" t="2828" r="29211" b="51515"/>
          <a:stretch/>
        </p:blipFill>
        <p:spPr>
          <a:xfrm>
            <a:off x="2296728" y="803564"/>
            <a:ext cx="658765" cy="1378527"/>
          </a:xfrm>
          <a:prstGeom prst="rect">
            <a:avLst/>
          </a:prstGeom>
        </p:spPr>
      </p:pic>
      <p:pic>
        <p:nvPicPr>
          <p:cNvPr id="8" name="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4266" t="51717" r="75985" b="3232"/>
          <a:stretch/>
        </p:blipFill>
        <p:spPr>
          <a:xfrm>
            <a:off x="966353" y="4648200"/>
            <a:ext cx="665764" cy="1302327"/>
          </a:xfrm>
          <a:prstGeom prst="rect">
            <a:avLst/>
          </a:prstGeom>
        </p:spPr>
      </p:pic>
      <p:sp>
        <p:nvSpPr>
          <p:cNvPr id="12" name="Rounded Rectangle 11">
            <a:hlinkClick r:id="rId11" action="ppaction://hlinksldjump"/>
          </p:cNvPr>
          <p:cNvSpPr/>
          <p:nvPr/>
        </p:nvSpPr>
        <p:spPr>
          <a:xfrm>
            <a:off x="7383075" y="0"/>
            <a:ext cx="1690928" cy="6540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537015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HƯỚNG DẪN VỀ NHÀ</a:t>
            </a: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99FF"/>
                </a:solidFill>
                <a:effectLst/>
                <a:uLnTx/>
                <a:uFillTx/>
                <a:latin typeface="方正卡通简体" pitchFamily="65" charset="-122"/>
                <a:ea typeface="方正卡通简体" pitchFamily="65" charset="-122"/>
                <a:cs typeface="+mn-cs"/>
              </a:endParaRPr>
            </a:p>
          </p:txBody>
        </p:sp>
      </p:grpSp>
      <p:sp>
        <p:nvSpPr>
          <p:cNvPr id="12" name="TextBox 11"/>
          <p:cNvSpPr txBox="1"/>
          <p:nvPr/>
        </p:nvSpPr>
        <p:spPr>
          <a:xfrm>
            <a:off x="1143000" y="2762071"/>
            <a:ext cx="701039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tập</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trước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còn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Picture 31"/>
          <p:cNvPicPr>
            <a:picLocks noChangeAspect="1"/>
          </p:cNvPicPr>
          <p:nvPr/>
        </p:nvPicPr>
        <p:blipFill>
          <a:blip r:embed="rId2"/>
          <a:stretch>
            <a:fillRect/>
          </a:stretch>
        </p:blipFill>
        <p:spPr>
          <a:xfrm>
            <a:off x="0" y="1674"/>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a:t>
            </a:r>
            <a:r>
              <a:rPr kumimoji="0" lang="en-US" sz="4000" b="1" i="0" u="none" strike="noStrike" kern="1200" cap="none" spc="0" normalizeH="0" baseline="0" noProof="0">
                <a:ln>
                  <a:noFill/>
                </a:ln>
                <a:solidFill>
                  <a:srgbClr val="FF0000"/>
                </a:solidFill>
                <a:effectLst/>
                <a:uLnTx/>
                <a:uFillTx/>
                <a:latin typeface="Calibri"/>
                <a:ea typeface="+mn-ea"/>
                <a:cs typeface="+mn-cs"/>
              </a:rPr>
              <a:t>. TÍNH CHẤT HÓA HỌC</a:t>
            </a:r>
            <a:r>
              <a:rPr kumimoji="0" lang="en-US" sz="4000" b="1" i="0" u="none" strike="noStrike" kern="1200" cap="none" spc="0" normalizeH="0" baseline="0" noProof="0">
                <a:ln>
                  <a:noFill/>
                </a:ln>
                <a:solidFill>
                  <a:prstClr val="black"/>
                </a:solidFill>
                <a:effectLst/>
                <a:uLnTx/>
                <a:uFillTx/>
                <a:latin typeface="Calibri"/>
                <a:ea typeface="+mn-ea"/>
                <a:cs typeface="+mn-cs"/>
              </a:rPr>
              <a:t> </a:t>
            </a:r>
            <a:endPar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9" name="Table 8"/>
          <p:cNvGraphicFramePr>
            <a:graphicFrameLocks noGrp="1"/>
          </p:cNvGraphicFramePr>
          <p:nvPr/>
        </p:nvGraphicFramePr>
        <p:xfrm>
          <a:off x="533400" y="1905000"/>
          <a:ext cx="8229600" cy="470746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210733">
                <a:tc>
                  <a:txBody>
                    <a:bodyPr/>
                    <a:lstStyle/>
                    <a:p>
                      <a:r>
                        <a:rPr lang="en-US"/>
                        <a:t>Tên</a:t>
                      </a:r>
                      <a:r>
                        <a:rPr lang="en-US" baseline="0"/>
                        <a:t> thí nghiệm</a:t>
                      </a:r>
                      <a:endParaRPr lang="vi-VN"/>
                    </a:p>
                  </a:txBody>
                  <a:tcPr/>
                </a:tc>
                <a:tc>
                  <a:txBody>
                    <a:bodyPr/>
                    <a:lstStyle/>
                    <a:p>
                      <a:r>
                        <a:rPr lang="en-US"/>
                        <a:t>Dụng</a:t>
                      </a:r>
                      <a:r>
                        <a:rPr lang="en-US" baseline="0"/>
                        <a:t> cụ - hóa chất</a:t>
                      </a:r>
                      <a:endParaRPr lang="vi-VN"/>
                    </a:p>
                  </a:txBody>
                  <a:tcPr/>
                </a:tc>
                <a:tc>
                  <a:txBody>
                    <a:bodyPr/>
                    <a:lstStyle/>
                    <a:p>
                      <a:r>
                        <a:rPr lang="en-US"/>
                        <a:t>Cách</a:t>
                      </a:r>
                      <a:r>
                        <a:rPr lang="en-US" baseline="0"/>
                        <a:t> tiến hành</a:t>
                      </a:r>
                      <a:endParaRPr lang="vi-VN"/>
                    </a:p>
                  </a:txBody>
                  <a:tcPr/>
                </a:tc>
                <a:tc>
                  <a:txBody>
                    <a:bodyPr/>
                    <a:lstStyle/>
                    <a:p>
                      <a:r>
                        <a:rPr lang="en-US"/>
                        <a:t>Hiện</a:t>
                      </a:r>
                      <a:r>
                        <a:rPr lang="en-US" baseline="0"/>
                        <a:t> tượng – Giải thích </a:t>
                      </a:r>
                      <a:endParaRPr lang="vi-VN"/>
                    </a:p>
                  </a:txBody>
                  <a:tcPr/>
                </a:tc>
                <a:extLst>
                  <a:ext uri="{0D108BD9-81ED-4DB2-BD59-A6C34878D82A}">
                    <a16:rowId xmlns:a16="http://schemas.microsoft.com/office/drawing/2014/main" val="10000"/>
                  </a:ext>
                </a:extLst>
              </a:tr>
              <a:tr h="1210733">
                <a:tc>
                  <a:txBody>
                    <a:bodyPr/>
                    <a:lstStyle/>
                    <a:p>
                      <a:pPr algn="just"/>
                      <a:r>
                        <a:rPr lang="en-US" b="1"/>
                        <a:t>TN1: Base</a:t>
                      </a:r>
                      <a:r>
                        <a:rPr lang="en-US" b="1" baseline="0"/>
                        <a:t> tác dụng với quỳ tím </a:t>
                      </a:r>
                      <a:endParaRPr lang="vi-VN" b="1"/>
                    </a:p>
                  </a:txBody>
                  <a:tcPr/>
                </a:tc>
                <a:tc>
                  <a:txBody>
                    <a:bodyPr/>
                    <a:lstStyle/>
                    <a:p>
                      <a:pPr algn="just">
                        <a:buFontTx/>
                        <a:buChar char="-"/>
                      </a:pPr>
                      <a:r>
                        <a:rPr lang="en-US" b="1"/>
                        <a:t>Dung dịch</a:t>
                      </a:r>
                      <a:r>
                        <a:rPr lang="en-US" b="1" baseline="0"/>
                        <a:t> NaOH</a:t>
                      </a:r>
                    </a:p>
                    <a:p>
                      <a:pPr algn="just">
                        <a:buFontTx/>
                        <a:buChar char="-"/>
                      </a:pPr>
                      <a:r>
                        <a:rPr lang="en-US" b="1" baseline="0"/>
                        <a:t> Giấy quỳ tím </a:t>
                      </a:r>
                      <a:endParaRPr lang="vi-VN" b="1"/>
                    </a:p>
                  </a:txBody>
                  <a:tcPr/>
                </a:tc>
                <a:tc>
                  <a:txBody>
                    <a:bodyPr/>
                    <a:lstStyle/>
                    <a:p>
                      <a:pPr algn="just"/>
                      <a:r>
                        <a:rPr lang="en-US" b="1"/>
                        <a:t>Nhỏ</a:t>
                      </a:r>
                      <a:r>
                        <a:rPr lang="en-US" b="1" baseline="0"/>
                        <a:t> 1 -2 giọt dung dịch NaOH vào mấu quỳ tím </a:t>
                      </a:r>
                      <a:endParaRPr lang="vi-VN" b="1"/>
                    </a:p>
                  </a:txBody>
                  <a:tcPr/>
                </a:tc>
                <a:tc>
                  <a:txBody>
                    <a:bodyPr/>
                    <a:lstStyle/>
                    <a:p>
                      <a:endParaRPr lang="vi-VN"/>
                    </a:p>
                  </a:txBody>
                  <a:tcPr/>
                </a:tc>
                <a:extLst>
                  <a:ext uri="{0D108BD9-81ED-4DB2-BD59-A6C34878D82A}">
                    <a16:rowId xmlns:a16="http://schemas.microsoft.com/office/drawing/2014/main" val="10001"/>
                  </a:ext>
                </a:extLst>
              </a:tr>
              <a:tr h="1210733">
                <a:tc>
                  <a:txBody>
                    <a:bodyPr/>
                    <a:lstStyle/>
                    <a:p>
                      <a:pPr algn="just"/>
                      <a:r>
                        <a:rPr lang="en-US" b="1"/>
                        <a:t>TN2: Phản</a:t>
                      </a:r>
                      <a:r>
                        <a:rPr lang="en-US" b="1" baseline="0"/>
                        <a:t> ứng giữa dung dịch NaOH và dung dịch acid HCl</a:t>
                      </a:r>
                      <a:endParaRPr lang="vi-VN" b="1"/>
                    </a:p>
                  </a:txBody>
                  <a:tcPr/>
                </a:tc>
                <a:tc>
                  <a:txBody>
                    <a:bodyPr/>
                    <a:lstStyle/>
                    <a:p>
                      <a:pPr algn="just">
                        <a:buFontTx/>
                        <a:buChar char="-"/>
                      </a:pPr>
                      <a:r>
                        <a:rPr lang="en-US" b="1"/>
                        <a:t>Dung</a:t>
                      </a:r>
                      <a:r>
                        <a:rPr lang="en-US" b="1" baseline="0"/>
                        <a:t> dịch phenolphtalein</a:t>
                      </a:r>
                    </a:p>
                    <a:p>
                      <a:pPr algn="just">
                        <a:buFontTx/>
                        <a:buChar char="-"/>
                      </a:pPr>
                      <a:r>
                        <a:rPr lang="en-US" b="1" baseline="0"/>
                        <a:t>Dung dịch NaOH</a:t>
                      </a:r>
                    </a:p>
                    <a:p>
                      <a:pPr algn="just">
                        <a:buFontTx/>
                        <a:buChar char="-"/>
                      </a:pPr>
                      <a:r>
                        <a:rPr lang="en-US" b="1" baseline="0"/>
                        <a:t>Dung dịch HCl</a:t>
                      </a:r>
                      <a:endParaRPr lang="vi-VN" b="1"/>
                    </a:p>
                  </a:txBody>
                  <a:tcPr/>
                </a:tc>
                <a:tc>
                  <a:txBody>
                    <a:bodyPr/>
                    <a:lstStyle/>
                    <a:p>
                      <a:pPr algn="just">
                        <a:buFontTx/>
                        <a:buChar char="-"/>
                      </a:pPr>
                      <a:r>
                        <a:rPr lang="en-US" b="1"/>
                        <a:t>Cho vào</a:t>
                      </a:r>
                      <a:r>
                        <a:rPr lang="en-US" b="1" baseline="0"/>
                        <a:t> ống nghiệm 1ml dung dịch NaOH, nhỏ 2- 3 giọt dung dịch phenolphtalein</a:t>
                      </a:r>
                    </a:p>
                    <a:p>
                      <a:pPr algn="just">
                        <a:buFontTx/>
                        <a:buChar char="-"/>
                      </a:pPr>
                      <a:r>
                        <a:rPr lang="en-US" b="1" baseline="0"/>
                        <a:t>Nhỏ từ từ dung dịch HCl vào hỗn hợp trên, lắc nhẹ </a:t>
                      </a:r>
                      <a:endParaRPr lang="vi-VN" b="1"/>
                    </a:p>
                  </a:txBody>
                  <a:tcPr/>
                </a:tc>
                <a:tc>
                  <a:txBody>
                    <a:bodyPr/>
                    <a:lstStyle/>
                    <a:p>
                      <a:endParaRPr lang="vi-VN"/>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533400" y="1066800"/>
            <a:ext cx="807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mn-ea"/>
                <a:cs typeface="+mn-cs"/>
              </a:rPr>
              <a:t>Yêu cầu : Tiến hành các thí nghiệm theo hướng dẫn, quan sát và trình bày hiện tượng quan sát được </a:t>
            </a:r>
            <a:r>
              <a:rPr kumimoji="0" lang="en-US" sz="1800" b="1" i="0" u="none" strike="noStrike" kern="1200" cap="none" spc="0" normalizeH="0" baseline="0" noProof="0">
                <a:ln>
                  <a:noFill/>
                </a:ln>
                <a:solidFill>
                  <a:srgbClr val="FF0000"/>
                </a:solidFill>
                <a:effectLst/>
                <a:uLnTx/>
                <a:uFillTx/>
                <a:latin typeface="Calibri"/>
                <a:ea typeface="+mn-ea"/>
                <a:cs typeface="+mn-cs"/>
                <a:sym typeface="Wingdings" panose="05000000000000000000" pitchFamily="2" charset="2"/>
              </a:rPr>
              <a:t> hoàn thành PHT số 3 </a:t>
            </a:r>
            <a:endParaRPr kumimoji="0" lang="en-US" sz="1800" b="1" i="0" u="none" strike="noStrike" kern="1200" cap="none" spc="0" normalizeH="0" baseline="0" noProof="0">
              <a:ln>
                <a:noFill/>
              </a:ln>
              <a:solidFill>
                <a:srgbClr val="FF0000"/>
              </a:solidFill>
              <a:effectLst/>
              <a:uLnTx/>
              <a:uFillTx/>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ng Dịch Sodium hydroxide NaOH Làm Đổi Màu chất Chỉ Th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8046085" cy="4526280"/>
          </a:xfrm>
          <a:prstGeom prst="rect">
            <a:avLst/>
          </a:prstGeom>
        </p:spPr>
      </p:pic>
      <p:sp>
        <p:nvSpPr>
          <p:cNvPr id="7" name="Text Box 6"/>
          <p:cNvSpPr txBox="1"/>
          <p:nvPr/>
        </p:nvSpPr>
        <p:spPr>
          <a:xfrm>
            <a:off x="762000" y="685800"/>
            <a:ext cx="706882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sym typeface="+mn-ea"/>
              </a:rPr>
              <a:t>TN1: </a:t>
            </a:r>
            <a:r>
              <a:rPr kumimoji="0" lang="en-US" sz="2400" b="1" i="0" u="none" strike="noStrike" kern="1200" cap="none" spc="0" normalizeH="0" baseline="0" noProof="0">
                <a:ln>
                  <a:noFill/>
                </a:ln>
                <a:solidFill>
                  <a:srgbClr val="FF0000"/>
                </a:solidFill>
                <a:effectLst/>
                <a:uLnTx/>
                <a:uFillTx/>
                <a:latin typeface="Calibri"/>
                <a:ea typeface="+mn-ea"/>
                <a:cs typeface="+mn-cs"/>
                <a:sym typeface="+mn-ea"/>
              </a:rPr>
              <a:t>Base tác dụng với quỳ tím </a:t>
            </a:r>
            <a:endPar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l + NaOH. Axit clohidric tác dụng với natri hidrox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40" y="1600200"/>
            <a:ext cx="8046085" cy="4526280"/>
          </a:xfrm>
          <a:prstGeom prst="rect">
            <a:avLst/>
          </a:prstGeom>
        </p:spPr>
      </p:pic>
      <p:sp>
        <p:nvSpPr>
          <p:cNvPr id="7" name="Text Box 6"/>
          <p:cNvSpPr txBox="1"/>
          <p:nvPr/>
        </p:nvSpPr>
        <p:spPr>
          <a:xfrm>
            <a:off x="1045210" y="381000"/>
            <a:ext cx="6894195" cy="104076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sym typeface="+mn-ea"/>
              </a:rPr>
              <a:t> </a:t>
            </a:r>
            <a:r>
              <a:rPr kumimoji="0" lang="vi-VN" alt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mn-cs"/>
                <a:sym typeface="+mn-ea"/>
              </a:rPr>
              <a:t>TN2: </a:t>
            </a:r>
            <a:r>
              <a:rPr kumimoji="0" lang="en-US" sz="2800" b="1" i="0" u="none" strike="noStrike" kern="1200" cap="none" spc="0" normalizeH="0" baseline="0" noProof="0">
                <a:ln>
                  <a:noFill/>
                </a:ln>
                <a:solidFill>
                  <a:srgbClr val="FF0000"/>
                </a:solidFill>
                <a:effectLst/>
                <a:uLnTx/>
                <a:uFillTx/>
                <a:latin typeface="Calibri"/>
                <a:ea typeface="+mn-ea"/>
                <a:cs typeface="+mn-cs"/>
                <a:sym typeface="+mn-ea"/>
              </a:rPr>
              <a:t>Phản ứng giữa dung dịch NaOH và dung dịch acid HCl</a:t>
            </a:r>
            <a:endPar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725170" y="843915"/>
            <a:ext cx="2245995" cy="2471420"/>
          </a:xfrm>
          <a:prstGeom prst="rect">
            <a:avLst/>
          </a:prstGeom>
          <a:noFill/>
          <a:ln w="9525">
            <a:noFill/>
          </a:ln>
        </p:spPr>
      </p:pic>
      <p:pic>
        <p:nvPicPr>
          <p:cNvPr id="11" name="Picture 10"/>
          <p:cNvPicPr/>
          <p:nvPr/>
        </p:nvPicPr>
        <p:blipFill>
          <a:blip r:embed="rId3"/>
          <a:stretch>
            <a:fillRect/>
          </a:stretch>
        </p:blipFill>
        <p:spPr>
          <a:xfrm>
            <a:off x="3662680" y="914400"/>
            <a:ext cx="4286885" cy="2387600"/>
          </a:xfrm>
          <a:prstGeom prst="rect">
            <a:avLst/>
          </a:prstGeom>
          <a:noFill/>
          <a:ln w="9525">
            <a:noFill/>
          </a:ln>
        </p:spPr>
      </p:pic>
      <p:sp>
        <p:nvSpPr>
          <p:cNvPr id="12" name="Text Box 11"/>
          <p:cNvSpPr txBox="1"/>
          <p:nvPr/>
        </p:nvSpPr>
        <p:spPr>
          <a:xfrm>
            <a:off x="295275" y="3613150"/>
            <a:ext cx="286512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Hình. Quỳ tím hoá xanh</a:t>
            </a:r>
          </a:p>
        </p:txBody>
      </p:sp>
      <p:sp>
        <p:nvSpPr>
          <p:cNvPr id="13" name="Text Box 12"/>
          <p:cNvSpPr txBox="1"/>
          <p:nvPr/>
        </p:nvSpPr>
        <p:spPr>
          <a:xfrm>
            <a:off x="3810000" y="3581400"/>
            <a:ext cx="4190365"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Hình. Phenolphthalein hoá hồng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5910" y="304800"/>
            <a:ext cx="8430260" cy="3046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en-US" sz="3200" b="0" i="0" u="none" strike="noStrike" kern="1200" cap="none" spc="0" normalizeH="0" baseline="0" noProof="0">
                <a:ln>
                  <a:noFill/>
                </a:ln>
                <a:solidFill>
                  <a:srgbClr val="FF0000"/>
                </a:solidFill>
                <a:effectLst/>
                <a:uLnTx/>
                <a:uFillTx/>
                <a:latin typeface="Calibri"/>
                <a:ea typeface="+mn-ea"/>
                <a:cs typeface="+mn-cs"/>
              </a:rPr>
              <a:t>. Thí nghiệm dung dịch base (kiềm) làm đổi màu chất chỉ thị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Dung dịch base làm: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Đổi màu quỳ tím thành màu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 Dung dịch phenolphthalein không màu thành màu hồng.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apture.PNG1.PNG"/>
          <p:cNvPicPr>
            <a:picLocks noChangeAspect="1" noChangeArrowheads="1"/>
          </p:cNvPicPr>
          <p:nvPr/>
        </p:nvPicPr>
        <p:blipFill>
          <a:blip r:embed="rId2"/>
          <a:srcRect/>
          <a:stretch>
            <a:fillRect/>
          </a:stretch>
        </p:blipFill>
        <p:spPr bwMode="auto">
          <a:xfrm>
            <a:off x="609600" y="2057400"/>
            <a:ext cx="7924800" cy="4038600"/>
          </a:xfrm>
          <a:prstGeom prst="rect">
            <a:avLst/>
          </a:prstGeom>
          <a:noFill/>
        </p:spPr>
      </p:pic>
      <p:sp>
        <p:nvSpPr>
          <p:cNvPr id="5" name="Rounded Rectangle 4"/>
          <p:cNvSpPr/>
          <p:nvPr/>
        </p:nvSpPr>
        <p:spPr>
          <a:xfrm>
            <a:off x="762000" y="533400"/>
            <a:ext cx="7696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Nhúng giấy quỳ tím vào các dung dịch sau</a:t>
            </a:r>
            <a:endPar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ounded Rectangle 5"/>
          <p:cNvSpPr/>
          <p:nvPr/>
        </p:nvSpPr>
        <p:spPr>
          <a:xfrm>
            <a:off x="2743200" y="2590800"/>
            <a:ext cx="4038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a:ea typeface="+mn-ea"/>
                <a:cs typeface="+mn-cs"/>
              </a:rPr>
              <a:t>Đâu là môi trường base ? Môi trường acid ? </a:t>
            </a:r>
            <a:endParaRPr kumimoji="0" lang="vi-VN" sz="1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52500" y="293370"/>
            <a:ext cx="6515100" cy="798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Thí nghiệm base tác dụng với acid</a:t>
            </a:r>
          </a:p>
        </p:txBody>
      </p:sp>
      <p:sp>
        <p:nvSpPr>
          <p:cNvPr id="3" name="Text Box 2"/>
          <p:cNvSpPr txBox="1"/>
          <p:nvPr/>
        </p:nvSpPr>
        <p:spPr>
          <a:xfrm>
            <a:off x="350520" y="1697355"/>
            <a:ext cx="8519160" cy="3476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Base tác dụng với một số acid tạo thành muối với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Ví dụ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Khi cho dung dịch NaOH (base) phản ứng với dung dịch HCl (acid).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Phương trình hoá học xảy 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NaOH         +           HCl                  </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NaCl          +    H</a:t>
            </a:r>
            <a:r>
              <a:rPr kumimoji="0" lang="en-US" sz="2800" b="0" i="0" u="none" strike="noStrike" kern="1200" cap="none" spc="0" normalizeH="0" baseline="-25000" noProof="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Sodium hydroxide    Hydrochloric acid       Sodium chloride</a:t>
            </a:r>
          </a:p>
        </p:txBody>
      </p:sp>
      <p:cxnSp>
        <p:nvCxnSpPr>
          <p:cNvPr id="4" name="Straight Arrow Connector 3"/>
          <p:cNvCxnSpPr/>
          <p:nvPr/>
        </p:nvCxnSpPr>
        <p:spPr>
          <a:xfrm flipV="1">
            <a:off x="4274820" y="4495800"/>
            <a:ext cx="121348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5" name="Table 4"/>
          <p:cNvGraphicFramePr/>
          <p:nvPr/>
        </p:nvGraphicFramePr>
        <p:xfrm>
          <a:off x="1219200" y="2286000"/>
          <a:ext cx="6400165" cy="457200"/>
        </p:xfrm>
        <a:graphic>
          <a:graphicData uri="http://schemas.openxmlformats.org/drawingml/2006/table">
            <a:tbl>
              <a:tblPr firstRow="1" bandRow="1">
                <a:tableStyleId>{5C22544A-7EE6-4342-B048-85BDC9FD1C3A}</a:tableStyleId>
              </a:tblPr>
              <a:tblGrid>
                <a:gridCol w="6400165">
                  <a:extLst>
                    <a:ext uri="{9D8B030D-6E8A-4147-A177-3AD203B41FA5}">
                      <a16:colId xmlns:a16="http://schemas.microsoft.com/office/drawing/2014/main" val="20000"/>
                    </a:ext>
                  </a:extLst>
                </a:gridCol>
              </a:tblGrid>
              <a:tr h="381000">
                <a:tc>
                  <a:txBody>
                    <a:bodyPr/>
                    <a:lstStyle/>
                    <a:p>
                      <a:pPr>
                        <a:buNone/>
                      </a:pPr>
                      <a:r>
                        <a:rPr lang="vi-VN" altLang="en-US" sz="2400">
                          <a:latin typeface="Times New Roman" panose="02020603050405020304" pitchFamily="18" charset="0"/>
                          <a:cs typeface="Times New Roman" panose="02020603050405020304" pitchFamily="18" charset="0"/>
                        </a:rPr>
                        <a:t>Base + Acid                      Muối  + Nước</a:t>
                      </a:r>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a:off x="3352800" y="2512060"/>
            <a:ext cx="922020" cy="1270"/>
          </a:xfrm>
          <a:prstGeom prst="straightConnector1">
            <a:avLst/>
          </a:prstGeom>
          <a:ln>
            <a:tailEnd type="arrow" w="med" len="med"/>
          </a:ln>
        </p:spPr>
        <p:style>
          <a:lnRef idx="3">
            <a:schemeClr val="accent2"/>
          </a:lnRef>
          <a:fillRef idx="0">
            <a:srgbClr val="FFFFFF"/>
          </a:fillRef>
          <a:effectRef idx="0">
            <a:srgbClr val="FFFFFF"/>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67385" y="762635"/>
            <a:ext cx="2662555" cy="1818640"/>
          </a:xfrm>
          <a:prstGeom prst="rect">
            <a:avLst/>
          </a:prstGeom>
          <a:noFill/>
          <a:ln w="9525">
            <a:noFill/>
          </a:ln>
        </p:spPr>
      </p:pic>
      <p:pic>
        <p:nvPicPr>
          <p:cNvPr id="194860348" name="Picture 275"/>
          <p:cNvPicPr>
            <a:picLocks noChangeAspect="1"/>
          </p:cNvPicPr>
          <p:nvPr/>
        </p:nvPicPr>
        <p:blipFill>
          <a:blip r:embed="rId3"/>
          <a:stretch>
            <a:fillRect/>
          </a:stretch>
        </p:blipFill>
        <p:spPr>
          <a:xfrm>
            <a:off x="4647883" y="761683"/>
            <a:ext cx="2886075" cy="1819275"/>
          </a:xfrm>
          <a:prstGeom prst="rect">
            <a:avLst/>
          </a:prstGeom>
        </p:spPr>
      </p:pic>
      <p:sp>
        <p:nvSpPr>
          <p:cNvPr id="7" name="Text Box 6"/>
          <p:cNvSpPr txBox="1"/>
          <p:nvPr/>
        </p:nvSpPr>
        <p:spPr>
          <a:xfrm>
            <a:off x="616585" y="2911475"/>
            <a:ext cx="294259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Dung dịch có màu hồng trước phản ứng</a:t>
            </a:r>
          </a:p>
        </p:txBody>
      </p:sp>
      <p:sp>
        <p:nvSpPr>
          <p:cNvPr id="8" name="Text Box 7"/>
          <p:cNvSpPr txBox="1"/>
          <p:nvPr/>
        </p:nvSpPr>
        <p:spPr>
          <a:xfrm>
            <a:off x="4841240" y="2892425"/>
            <a:ext cx="35407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p:cNvGraphicFramePr/>
          <p:nvPr/>
        </p:nvGraphicFramePr>
        <p:xfrm>
          <a:off x="4606290" y="3000375"/>
          <a:ext cx="3141345" cy="731520"/>
        </p:xfrm>
        <a:graphic>
          <a:graphicData uri="http://schemas.openxmlformats.org/drawingml/2006/table">
            <a:tbl>
              <a:tblPr/>
              <a:tblGrid>
                <a:gridCol w="3141345">
                  <a:extLst>
                    <a:ext uri="{9D8B030D-6E8A-4147-A177-3AD203B41FA5}">
                      <a16:colId xmlns:a16="http://schemas.microsoft.com/office/drawing/2014/main" val="20000"/>
                    </a:ext>
                  </a:extLst>
                </a:gridCol>
              </a:tblGrid>
              <a:tr h="429260">
                <a:tc>
                  <a:txBody>
                    <a:bodyPr/>
                    <a:lstStyle/>
                    <a:p>
                      <a:pPr indent="0">
                        <a:buNone/>
                      </a:pPr>
                      <a:r>
                        <a:rPr lang="en-US" sz="2400" b="0">
                          <a:latin typeface="Times New Roman" panose="02020603050405020304" pitchFamily="18" charset="0"/>
                          <a:cs typeface="Times New Roman" panose="02020603050405020304" pitchFamily="18" charset="0"/>
                        </a:rPr>
                        <a:t>b) Dung dịch không màu sau phản ứng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9"/>
          <p:cNvSpPr txBox="1"/>
          <p:nvPr/>
        </p:nvSpPr>
        <p:spPr>
          <a:xfrm>
            <a:off x="1298575" y="4191000"/>
            <a:ext cx="636778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a:ea typeface="+mn-ea"/>
                <a:cs typeface="+mn-cs"/>
              </a:rPr>
              <a:t>Hình. Dung dịch NaOH tác dụng với dung dịch HCl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4960" y="464185"/>
            <a:ext cx="8448040" cy="1938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Ví dụ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Khi cho Mg(OH)2 tác dụng với dung dịch HCl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Phương trình hoá học xảy 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Mg(OH)2         +           2HCI               </a:t>
            </a:r>
            <a:r>
              <a:rPr kumimoji="0" lang="vi-VN"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MgCl2         +   2H2O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Magnesium hydroxide   Hydrochloric acid    Magnesium chloride</a:t>
            </a:r>
          </a:p>
        </p:txBody>
      </p:sp>
      <p:cxnSp>
        <p:nvCxnSpPr>
          <p:cNvPr id="3" name="Straight Arrow Connector 2"/>
          <p:cNvCxnSpPr/>
          <p:nvPr/>
        </p:nvCxnSpPr>
        <p:spPr>
          <a:xfrm flipV="1">
            <a:off x="4481195" y="1828800"/>
            <a:ext cx="115760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19735" y="2588895"/>
            <a:ext cx="8114665"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Các base khác như: KOH, Cu(OH)2,... cũng tác dụng với acid tạo ra muối và nước</a:t>
            </a: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5000" b="-15000"/>
          </a:stretch>
        </a:blipFill>
        <a:effectLst/>
      </p:bgPr>
    </p:bg>
    <p:spTree>
      <p:nvGrpSpPr>
        <p:cNvPr id="1" name=""/>
        <p:cNvGrpSpPr/>
        <p:nvPr/>
      </p:nvGrpSpPr>
      <p:grpSpPr>
        <a:xfrm>
          <a:off x="0" y="0"/>
          <a:ext cx="0" cy="0"/>
          <a:chOff x="0" y="0"/>
          <a:chExt cx="0" cy="0"/>
        </a:xfrm>
      </p:grpSpPr>
      <p:sp>
        <p:nvSpPr>
          <p:cNvPr id="5" name="Rounded Rectangle 4"/>
          <p:cNvSpPr/>
          <p:nvPr/>
        </p:nvSpPr>
        <p:spPr>
          <a:xfrm>
            <a:off x="2031423" y="457200"/>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A"/>
          <p:cNvSpPr/>
          <p:nvPr/>
        </p:nvSpPr>
        <p:spPr>
          <a:xfrm>
            <a:off x="933450" y="3036332"/>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B"/>
          <p:cNvSpPr/>
          <p:nvPr/>
        </p:nvSpPr>
        <p:spPr>
          <a:xfrm>
            <a:off x="933450" y="4302930"/>
            <a:ext cx="23622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C"/>
          <p:cNvSpPr/>
          <p:nvPr/>
        </p:nvSpPr>
        <p:spPr>
          <a:xfrm>
            <a:off x="4991100" y="3036332"/>
            <a:ext cx="24003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D"/>
          <p:cNvSpPr/>
          <p:nvPr/>
        </p:nvSpPr>
        <p:spPr>
          <a:xfrm>
            <a:off x="4977245" y="4261366"/>
            <a:ext cx="24003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TextBox 9"/>
          <p:cNvSpPr txBox="1"/>
          <p:nvPr/>
        </p:nvSpPr>
        <p:spPr>
          <a:xfrm>
            <a:off x="2055711" y="583689"/>
            <a:ext cx="5798840"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Hydrochloric acid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1352550" y="3130778"/>
            <a:ext cx="1714500" cy="584775"/>
          </a:xfrm>
          <a:prstGeom prst="rect">
            <a:avLst/>
          </a:prstGeom>
          <a:noFill/>
        </p:spPr>
        <p:txBody>
          <a:bodyPr wrap="square" rtlCol="0">
            <a:spAutoFit/>
          </a:bodyPr>
          <a:lstStyle/>
          <a:p>
            <a:r>
              <a:rPr lang="en-US" sz="3200" dirty="0">
                <a:latin typeface="Times New Roman" pitchFamily="18" charset="0"/>
                <a:cs typeface="Times New Roman" pitchFamily="18" charset="0"/>
              </a:rPr>
              <a:t>A:</a:t>
            </a:r>
            <a:r>
              <a:rPr lang="vi-VN" altLang="en-US" sz="3200" b="1" dirty="0"/>
              <a:t> HCl</a:t>
            </a:r>
            <a:endParaRPr lang="en-US" sz="3200" dirty="0">
              <a:latin typeface="Times New Roman" pitchFamily="18" charset="0"/>
              <a:cs typeface="Times New Roman" pitchFamily="18" charset="0"/>
            </a:endParaRPr>
          </a:p>
        </p:txBody>
      </p:sp>
      <p:sp>
        <p:nvSpPr>
          <p:cNvPr id="12" name="TextBox 11"/>
          <p:cNvSpPr txBox="1"/>
          <p:nvPr/>
        </p:nvSpPr>
        <p:spPr>
          <a:xfrm>
            <a:off x="5320145" y="3130777"/>
            <a:ext cx="1714500" cy="584775"/>
          </a:xfrm>
          <a:prstGeom prst="rect">
            <a:avLst/>
          </a:prstGeom>
          <a:noFill/>
        </p:spPr>
        <p:txBody>
          <a:bodyPr wrap="square" rtlCol="0">
            <a:spAutoFit/>
          </a:bodyPr>
          <a:lstStyle/>
          <a:p>
            <a:r>
              <a:rPr lang="en-US" sz="3200" dirty="0">
                <a:latin typeface="Times New Roman" pitchFamily="18" charset="0"/>
                <a:cs typeface="Times New Roman" pitchFamily="18" charset="0"/>
              </a:rPr>
              <a:t>C:</a:t>
            </a:r>
            <a:r>
              <a:rPr lang="vi-VN" altLang="en-US" sz="3200" b="1" dirty="0"/>
              <a:t> H</a:t>
            </a:r>
            <a:r>
              <a:rPr lang="vi-VN" altLang="en-US" sz="3200" b="1" baseline="-25000" dirty="0"/>
              <a:t>2</a:t>
            </a:r>
            <a:r>
              <a:rPr lang="vi-VN" altLang="en-US" sz="3200" b="1" dirty="0"/>
              <a:t>S</a:t>
            </a:r>
            <a:endParaRPr lang="en-US" sz="3200" dirty="0">
              <a:latin typeface="Times New Roman" pitchFamily="18" charset="0"/>
              <a:cs typeface="Times New Roman" pitchFamily="18" charset="0"/>
            </a:endParaRPr>
          </a:p>
        </p:txBody>
      </p:sp>
      <p:sp>
        <p:nvSpPr>
          <p:cNvPr id="13" name="TextBox 12"/>
          <p:cNvSpPr txBox="1"/>
          <p:nvPr/>
        </p:nvSpPr>
        <p:spPr>
          <a:xfrm>
            <a:off x="5334000" y="4388079"/>
            <a:ext cx="1714500" cy="584775"/>
          </a:xfrm>
          <a:prstGeom prst="rect">
            <a:avLst/>
          </a:prstGeom>
          <a:noFill/>
        </p:spPr>
        <p:txBody>
          <a:bodyPr wrap="square" rtlCol="0">
            <a:spAutoFit/>
          </a:bodyPr>
          <a:lstStyle/>
          <a:p>
            <a:r>
              <a:rPr lang="en-US" sz="3200" dirty="0">
                <a:latin typeface="Times New Roman" pitchFamily="18" charset="0"/>
                <a:cs typeface="Times New Roman" pitchFamily="18" charset="0"/>
              </a:rPr>
              <a:t>D:</a:t>
            </a:r>
            <a:r>
              <a:rPr lang="vi-VN" altLang="en-US" sz="3200" b="1" dirty="0"/>
              <a:t> H</a:t>
            </a:r>
            <a:r>
              <a:rPr lang="vi-VN" altLang="en-US" sz="3200" b="1" baseline="-25000" dirty="0"/>
              <a:t>2</a:t>
            </a:r>
            <a:r>
              <a:rPr lang="vi-VN" altLang="en-US" sz="3200" b="1" dirty="0"/>
              <a:t>Cl</a:t>
            </a:r>
            <a:endParaRPr lang="en-US" sz="3200" dirty="0">
              <a:latin typeface="Times New Roman" pitchFamily="18" charset="0"/>
              <a:cs typeface="Times New Roman" pitchFamily="18" charset="0"/>
            </a:endParaRPr>
          </a:p>
        </p:txBody>
      </p:sp>
      <p:sp>
        <p:nvSpPr>
          <p:cNvPr id="14" name="TextBox 13"/>
          <p:cNvSpPr txBox="1"/>
          <p:nvPr/>
        </p:nvSpPr>
        <p:spPr>
          <a:xfrm>
            <a:off x="1352549" y="4391542"/>
            <a:ext cx="2140529" cy="584775"/>
          </a:xfrm>
          <a:prstGeom prst="rect">
            <a:avLst/>
          </a:prstGeom>
          <a:noFill/>
        </p:spPr>
        <p:txBody>
          <a:bodyPr wrap="square" rtlCol="0">
            <a:spAutoFit/>
          </a:bodyPr>
          <a:lstStyle/>
          <a:p>
            <a:r>
              <a:rPr lang="en-US" sz="3200" dirty="0">
                <a:latin typeface="Times New Roman" pitchFamily="18" charset="0"/>
                <a:cs typeface="Times New Roman" pitchFamily="18" charset="0"/>
              </a:rPr>
              <a:t>B:</a:t>
            </a:r>
            <a:r>
              <a:rPr lang="vi-VN" altLang="en-US" sz="3200" b="1" dirty="0"/>
              <a:t>HNO</a:t>
            </a:r>
            <a:r>
              <a:rPr lang="vi-VN" altLang="en-US" sz="3200" b="1" baseline="-25000" dirty="0"/>
              <a:t>3</a:t>
            </a:r>
            <a:endParaRPr lang="en-US" sz="3200" dirty="0">
              <a:latin typeface="Times New Roman" pitchFamily="18" charset="0"/>
              <a:cs typeface="Times New Roman" pitchFamily="18"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341211" y="2178832"/>
            <a:ext cx="1714500" cy="1833327"/>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4405" y="4141887"/>
            <a:ext cx="1233055" cy="125606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571999" y="4014332"/>
            <a:ext cx="1233055" cy="1256068"/>
          </a:xfrm>
          <a:prstGeom prst="rect">
            <a:avLst/>
          </a:prstGeom>
        </p:spPr>
      </p:pic>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572000" y="2791373"/>
            <a:ext cx="1233055" cy="1256068"/>
          </a:xfrm>
          <a:prstGeom prst="rect">
            <a:avLst/>
          </a:prstGeom>
        </p:spPr>
      </p:pic>
      <p:pic>
        <p:nvPicPr>
          <p:cNvPr id="20" name="Picture 19">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803" b="99470" l="879" r="91992">
                        <a14:foregroundMark x1="52051" y1="97137" x2="53906" y2="81654"/>
                        <a14:foregroundMark x1="62695" y1="82821" x2="74219" y2="70308"/>
                        <a14:foregroundMark x1="46680" y1="15164" x2="69141" y2="23860"/>
                        <a14:foregroundMark x1="52832" y1="37540" x2="52832" y2="29905"/>
                        <a14:foregroundMark x1="66602" y1="17179" x2="51074" y2="25875"/>
                        <a14:foregroundMark x1="73242" y1="47720" x2="74902" y2="56416"/>
                        <a14:foregroundMark x1="25488" y1="30329" x2="64844" y2="53552"/>
                        <a14:foregroundMark x1="66016" y1="76988" x2="66406" y2="67020"/>
                        <a14:foregroundMark x1="52832" y1="11135" x2="37891" y2="45705"/>
                        <a14:foregroundMark x1="63965" y1="72534" x2="74219" y2="72534"/>
                        <a14:foregroundMark x1="61133" y1="76776" x2="63379" y2="72959"/>
                      </a14:backgroundRemoval>
                    </a14:imgEffect>
                  </a14:imgLayer>
                </a14:imgProps>
              </a:ext>
              <a:ext uri="{28A0092B-C50C-407E-A947-70E740481C1C}">
                <a14:useLocalDpi xmlns:a14="http://schemas.microsoft.com/office/drawing/2010/main" val="0"/>
              </a:ext>
            </a:extLst>
          </a:blip>
          <a:srcRect l="3909" r="6467"/>
          <a:stretch/>
        </p:blipFill>
        <p:spPr>
          <a:xfrm>
            <a:off x="7127816" y="4704712"/>
            <a:ext cx="2002329" cy="2057400"/>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0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40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16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40981" y="1905000"/>
            <a:ext cx="609600" cy="609600"/>
          </a:xfrm>
          <a:prstGeom prst="rect">
            <a:avLst/>
          </a:prstGeom>
        </p:spPr>
      </p:pic>
      <p:sp>
        <p:nvSpPr>
          <p:cNvPr id="25" name="Freeform 10"/>
          <p:cNvSpPr>
            <a:spLocks/>
          </p:cNvSpPr>
          <p:nvPr/>
        </p:nvSpPr>
        <p:spPr bwMode="auto">
          <a:xfrm>
            <a:off x="8680929" y="547211"/>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6" name="Freeform 11"/>
          <p:cNvSpPr>
            <a:spLocks/>
          </p:cNvSpPr>
          <p:nvPr/>
        </p:nvSpPr>
        <p:spPr bwMode="auto">
          <a:xfrm>
            <a:off x="7935330" y="589913"/>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Freeform 17"/>
          <p:cNvSpPr>
            <a:spLocks/>
          </p:cNvSpPr>
          <p:nvPr/>
        </p:nvSpPr>
        <p:spPr bwMode="auto">
          <a:xfrm>
            <a:off x="7784924" y="401894"/>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7854382" y="730841"/>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1" name="Freeform 29"/>
          <p:cNvSpPr>
            <a:spLocks noEditPoints="1"/>
          </p:cNvSpPr>
          <p:nvPr/>
        </p:nvSpPr>
        <p:spPr bwMode="auto">
          <a:xfrm>
            <a:off x="7849586" y="729685"/>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2" name="Freeform 31"/>
          <p:cNvSpPr>
            <a:spLocks noEditPoints="1"/>
          </p:cNvSpPr>
          <p:nvPr/>
        </p:nvSpPr>
        <p:spPr bwMode="auto">
          <a:xfrm>
            <a:off x="7848999" y="721036"/>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8254129" y="711137"/>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40" name="Oval 107"/>
          <p:cNvSpPr>
            <a:spLocks noChangeArrowheads="1"/>
          </p:cNvSpPr>
          <p:nvPr/>
        </p:nvSpPr>
        <p:spPr bwMode="auto">
          <a:xfrm>
            <a:off x="8321431" y="1185328"/>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1" name="Oval 108"/>
          <p:cNvSpPr>
            <a:spLocks noChangeArrowheads="1"/>
          </p:cNvSpPr>
          <p:nvPr/>
        </p:nvSpPr>
        <p:spPr bwMode="auto">
          <a:xfrm>
            <a:off x="8347018" y="1176852"/>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2" name="Freeform 115"/>
          <p:cNvSpPr>
            <a:spLocks/>
          </p:cNvSpPr>
          <p:nvPr/>
        </p:nvSpPr>
        <p:spPr bwMode="auto">
          <a:xfrm>
            <a:off x="8762240" y="385721"/>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8708260" y="1071759"/>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8278337" y="1508789"/>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7864773" y="1085078"/>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64" name="Rectangle 63"/>
          <p:cNvSpPr/>
          <p:nvPr/>
        </p:nvSpPr>
        <p:spPr>
          <a:xfrm>
            <a:off x="8101165" y="-24891"/>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7582144" y="2092739"/>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8361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Picture 31"/>
          <p:cNvPicPr>
            <a:picLocks noChangeAspect="1"/>
          </p:cNvPicPr>
          <p:nvPr/>
        </p:nvPicPr>
        <p:blipFill>
          <a:blip r:embed="rId2"/>
          <a:stretch>
            <a:fillRect/>
          </a:stretch>
        </p:blipFill>
        <p:spPr>
          <a:xfrm>
            <a:off x="0" y="0"/>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a:ea typeface="+mn-ea"/>
                <a:cs typeface="+mn-cs"/>
              </a:rPr>
              <a:t>PHIẾU HỌC TẬP SỐ 2</a:t>
            </a:r>
            <a:endPar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a:off x="457200" y="1066800"/>
            <a:ext cx="8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Các base như KOH, Ca(OH)</a:t>
            </a:r>
            <a:r>
              <a:rPr kumimoji="0" lang="en-US" sz="2400" b="1" i="0" u="none" strike="noStrike" kern="1200" cap="none" spc="0" normalizeH="0" baseline="-25000" noProof="0">
                <a:ln>
                  <a:noFill/>
                </a:ln>
                <a:solidFill>
                  <a:srgbClr val="FF0000"/>
                </a:solidFill>
                <a:effectLst/>
                <a:uLnTx/>
                <a:uFillTx/>
                <a:latin typeface="Calibri"/>
                <a:ea typeface="+mn-ea"/>
                <a:cs typeface="+mn-cs"/>
              </a:rPr>
              <a:t>2</a:t>
            </a:r>
            <a:r>
              <a:rPr kumimoji="0" lang="en-US" sz="2400" b="1" i="0" u="none" strike="noStrike" kern="1200" cap="none" spc="0" normalizeH="0" baseline="0" noProof="0">
                <a:ln>
                  <a:noFill/>
                </a:ln>
                <a:solidFill>
                  <a:srgbClr val="FF0000"/>
                </a:solidFill>
                <a:effectLst/>
                <a:uLnTx/>
                <a:uFillTx/>
                <a:latin typeface="Calibri"/>
                <a:ea typeface="+mn-ea"/>
                <a:cs typeface="+mn-cs"/>
              </a:rPr>
              <a:t>, Mg(OH)</a:t>
            </a:r>
            <a:r>
              <a:rPr kumimoji="0" lang="en-US" sz="2400" b="1" i="0" u="none" strike="noStrike" kern="1200" cap="none" spc="0" normalizeH="0" baseline="-25000" noProof="0">
                <a:ln>
                  <a:noFill/>
                </a:ln>
                <a:solidFill>
                  <a:srgbClr val="FF0000"/>
                </a:solidFill>
                <a:effectLst/>
                <a:uLnTx/>
                <a:uFillTx/>
                <a:latin typeface="Calibri"/>
                <a:ea typeface="+mn-ea"/>
                <a:cs typeface="+mn-cs"/>
              </a:rPr>
              <a:t>2</a:t>
            </a:r>
            <a:r>
              <a:rPr kumimoji="0" lang="en-US" sz="2400" b="1" i="0" u="none" strike="noStrike" kern="1200" cap="none" spc="0" normalizeH="0" baseline="0" noProof="0">
                <a:ln>
                  <a:noFill/>
                </a:ln>
                <a:solidFill>
                  <a:srgbClr val="FF0000"/>
                </a:solidFill>
                <a:effectLst/>
                <a:uLnTx/>
                <a:uFillTx/>
                <a:latin typeface="Calibri"/>
                <a:ea typeface="+mn-ea"/>
                <a:cs typeface="+mn-cs"/>
              </a:rPr>
              <a:t>, Fe(OH)</a:t>
            </a:r>
            <a:r>
              <a:rPr kumimoji="0" lang="en-US" sz="2400" b="1" i="0" u="none" strike="noStrike" kern="1200" cap="none" spc="0" normalizeH="0" baseline="-25000" noProof="0">
                <a:ln>
                  <a:noFill/>
                </a:ln>
                <a:solidFill>
                  <a:srgbClr val="FF0000"/>
                </a:solidFill>
                <a:effectLst/>
                <a:uLnTx/>
                <a:uFillTx/>
                <a:latin typeface="Calibri"/>
                <a:ea typeface="+mn-ea"/>
                <a:cs typeface="+mn-cs"/>
              </a:rPr>
              <a:t>3</a:t>
            </a:r>
            <a:r>
              <a:rPr kumimoji="0" lang="en-US" sz="2400" b="1" i="0" u="none" strike="noStrike" kern="1200" cap="none" spc="0" normalizeH="0" baseline="0" noProof="0">
                <a:ln>
                  <a:noFill/>
                </a:ln>
                <a:solidFill>
                  <a:srgbClr val="FF0000"/>
                </a:solidFill>
                <a:effectLst/>
                <a:uLnTx/>
                <a:uFillTx/>
                <a:latin typeface="Calibri"/>
                <a:ea typeface="+mn-ea"/>
                <a:cs typeface="+mn-cs"/>
              </a:rPr>
              <a:t> … cũng phản ứng với dung dịch acid tạo thành muối và nước.</a:t>
            </a:r>
          </a:p>
        </p:txBody>
      </p:sp>
      <p:sp>
        <p:nvSpPr>
          <p:cNvPr id="9" name="Rounded Rectangle 8"/>
          <p:cNvSpPr/>
          <p:nvPr/>
        </p:nvSpPr>
        <p:spPr>
          <a:xfrm>
            <a:off x="1600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Nhóm 1 + 2: Hãy viết PTHH của các base trên với dung dich HCl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5029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Nhóm 3 +4 : Hãy viết PTHH của các base trên với dung dich H</a:t>
            </a:r>
            <a:r>
              <a:rPr kumimoji="0" lang="en-US" sz="2800" b="1" i="0" u="none" strike="noStrike" kern="1200" cap="none" spc="0" normalizeH="0" baseline="-25000" noProof="0">
                <a:ln>
                  <a:noFill/>
                </a:ln>
                <a:solidFill>
                  <a:prstClr val="black"/>
                </a:solidFill>
                <a:effectLst/>
                <a:uLnTx/>
                <a:uFillTx/>
                <a:latin typeface="Calibri"/>
                <a:ea typeface="+mn-ea"/>
                <a:cs typeface="+mn-cs"/>
              </a:rPr>
              <a:t>2</a:t>
            </a:r>
            <a:r>
              <a:rPr kumimoji="0" lang="en-US" sz="2800" b="1" i="0" u="none" strike="noStrike" kern="1200" cap="none" spc="0" normalizeH="0" baseline="0" noProof="0">
                <a:ln>
                  <a:noFill/>
                </a:ln>
                <a:solidFill>
                  <a:prstClr val="black"/>
                </a:solidFill>
                <a:effectLst/>
                <a:uLnTx/>
                <a:uFillTx/>
                <a:latin typeface="Calibri"/>
                <a:ea typeface="+mn-ea"/>
                <a:cs typeface="+mn-cs"/>
              </a:rPr>
              <a:t>SO</a:t>
            </a:r>
            <a:r>
              <a:rPr kumimoji="0" lang="en-US" sz="2800" b="1" i="0" u="none" strike="noStrike" kern="1200" cap="none" spc="0" normalizeH="0" baseline="-25000" noProof="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ight Arrow 10"/>
          <p:cNvSpPr/>
          <p:nvPr/>
        </p:nvSpPr>
        <p:spPr>
          <a:xfrm rot="7869560">
            <a:off x="2835043" y="1968941"/>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ight Arrow 11"/>
          <p:cNvSpPr/>
          <p:nvPr/>
        </p:nvSpPr>
        <p:spPr>
          <a:xfrm rot="2638545">
            <a:off x="5274998" y="1939084"/>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09800" y="1219200"/>
            <a:ext cx="45720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srgbClr val="FF0000"/>
                </a:solidFill>
                <a:effectLst/>
                <a:uLnTx/>
                <a:uFillTx/>
                <a:latin typeface="Calibri"/>
                <a:ea typeface="+mn-ea"/>
                <a:cs typeface="+mn-cs"/>
              </a:rPr>
              <a:t>Có hai ống nghiệm không nhãn đựng dung dịch NaOH và dung dịch HCl. Hãy nêu cách nhận biết hai dung dịch trên . </a:t>
            </a:r>
            <a:endPar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Cloud Callout 2"/>
          <p:cNvSpPr/>
          <p:nvPr/>
        </p:nvSpPr>
        <p:spPr>
          <a:xfrm>
            <a:off x="1295400" y="685800"/>
            <a:ext cx="6553200" cy="17526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Tại sao khi bị ong, kiến đốt người ta thường bôi vôi vào chỗ bị đốt ? </a:t>
            </a:r>
            <a:endPar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4" name="Text Box 3"/>
          <p:cNvSpPr txBox="1"/>
          <p:nvPr/>
        </p:nvSpPr>
        <p:spPr>
          <a:xfrm>
            <a:off x="353060" y="2930525"/>
            <a:ext cx="8350250"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Trong nọc độc của một số côn trùng như: ong, kiến … có chứa một lượng acid gây bỏng da và đồng thời gây rát, ngứa.</a:t>
            </a:r>
            <a:r>
              <a:rPr kumimoji="0" lang="vi-VN"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Khi bôi vôi có tính kiềm (CaCO</a:t>
            </a:r>
            <a:r>
              <a:rPr kumimoji="0" lang="vi-VN" altLang="en-US" sz="2400" b="0" i="0" u="none" strike="noStrike" kern="1200" cap="none" spc="0" normalizeH="0" baseline="-25000" noProof="0">
                <a:ln>
                  <a:noFill/>
                </a:ln>
                <a:solidFill>
                  <a:prstClr val="black"/>
                </a:solidFill>
                <a:effectLst/>
                <a:uLnTx/>
                <a:uFillTx/>
                <a:latin typeface="Arial" panose="020B0604020202020204" pitchFamily="34" charset="0"/>
                <a:ea typeface="+mn-ea"/>
                <a:cs typeface="+mn-cs"/>
              </a:rPr>
              <a:t>3</a:t>
            </a:r>
            <a:r>
              <a:rPr kumimoji="0" lang="vi-VN"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giúp trung hòa bớt lượng axit, nên sẽ cảm giác bớt đau.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ublic\Pictures\Sample Pictures\Capture.PNG3.PNG"/>
          <p:cNvPicPr/>
          <p:nvPr/>
        </p:nvPicPr>
        <p:blipFill>
          <a:blip r:embed="rId2"/>
          <a:srcRect/>
          <a:stretch>
            <a:fillRect/>
          </a:stretch>
        </p:blipFill>
        <p:spPr bwMode="auto">
          <a:xfrm>
            <a:off x="381000" y="304801"/>
            <a:ext cx="8382000" cy="5334000"/>
          </a:xfrm>
          <a:prstGeom prst="rect">
            <a:avLst/>
          </a:prstGeom>
          <a:noFill/>
          <a:ln w="9525">
            <a:noFill/>
            <a:miter lim="800000"/>
            <a:headEnd/>
            <a:tailEnd/>
          </a:ln>
        </p:spPr>
      </p:pic>
      <p:sp>
        <p:nvSpPr>
          <p:cNvPr id="4" name="TextBox 3">
            <a:hlinkClick r:id="rId3" action="ppaction://hlinkfile"/>
          </p:cNvPr>
          <p:cNvSpPr txBox="1"/>
          <p:nvPr/>
        </p:nvSpPr>
        <p:spPr>
          <a:xfrm>
            <a:off x="762000" y="5867400"/>
            <a:ext cx="7924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Một số ứng dụng của NaOH(xem video)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42265" y="530860"/>
            <a:ext cx="8324215" cy="5507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Thang 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Thang pH</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 của một dung dịch cho biết độ acid, độ base của dung dịch.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Nếu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pH&lt;7</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dung dịch có môi trường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acid</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 càng nhỏ, độ acid dung dịch càng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Nếu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pH=7</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dung dịch có môi trường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trung tính</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Nếu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pH&gt;7</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dung dịch có môi trường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base</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 càng lớn, độ base dung dịch càng lớn.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Hướng dẫn 5 cách đo pH của nước chính xác và nhanh chó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ounded Rectangle 4"/>
          <p:cNvSpPr/>
          <p:nvPr/>
        </p:nvSpPr>
        <p:spPr>
          <a:xfrm>
            <a:off x="1447800" y="5029200"/>
            <a:ext cx="6324600" cy="990600"/>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Thang pH là gì ? </a:t>
            </a:r>
            <a:r>
              <a:rPr kumimoji="0" lang="nl-NL" sz="3200" b="1" i="1" u="none" strike="noStrike" kern="1200" cap="none" spc="0" normalizeH="0" baseline="0" noProof="0">
                <a:ln>
                  <a:noFill/>
                </a:ln>
                <a:solidFill>
                  <a:prstClr val="black"/>
                </a:solidFill>
                <a:effectLst/>
                <a:uLnTx/>
                <a:uFillTx/>
                <a:latin typeface="Calibri"/>
                <a:ea typeface="+mn-ea"/>
                <a:cs typeface="+mn-cs"/>
              </a:rPr>
              <a:t>Giá trị pH được sử dụng để làm gì ?</a:t>
            </a:r>
            <a:endParaRPr kumimoji="0" lang="vi-VN" sz="32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762000" y="457200"/>
            <a:ext cx="655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a:ea typeface="+mn-ea"/>
                <a:cs typeface="+mn-cs"/>
              </a:rPr>
              <a:t>Quan sát hình ảnh sau và trả lời câu hỏi :</a:t>
            </a:r>
            <a:endPar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028" name="Picture 4" descr="C:\Users\Admin\Downloads\620720b10ec1d939563080.jpg"/>
          <p:cNvPicPr>
            <a:picLocks noChangeAspect="1" noChangeArrowheads="1"/>
          </p:cNvPicPr>
          <p:nvPr/>
        </p:nvPicPr>
        <p:blipFill>
          <a:blip r:embed="rId3"/>
          <a:srcRect/>
          <a:stretch>
            <a:fillRect/>
          </a:stretch>
        </p:blipFill>
        <p:spPr bwMode="auto">
          <a:xfrm>
            <a:off x="838200" y="1600200"/>
            <a:ext cx="78486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pic>
        <p:nvPicPr>
          <p:cNvPr id="1219210354" name="Picture 281"/>
          <p:cNvPicPr>
            <a:picLocks noChangeAspect="1" noChangeArrowheads="1"/>
          </p:cNvPicPr>
          <p:nvPr/>
        </p:nvPicPr>
        <p:blipFill>
          <a:blip r:embed="rId3" cstate="print">
            <a:extLst>
              <a:ext uri="{28A0092B-C50C-407E-A947-70E740481C1C}">
                <a14:useLocalDpi xmlns:a14="http://schemas.microsoft.com/office/drawing/2010/main" val="0"/>
              </a:ext>
            </a:extLst>
          </a:blip>
          <a:srcRect l="5746" r="3061"/>
          <a:stretch>
            <a:fillRect/>
          </a:stretch>
        </p:blipFill>
        <p:spPr>
          <a:xfrm>
            <a:off x="495935" y="802005"/>
            <a:ext cx="8039735" cy="441515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74"/>
            <a:ext cx="9144000" cy="6854653"/>
          </a:xfrm>
          <a:prstGeom prst="rect">
            <a:avLst/>
          </a:prstGeom>
        </p:spPr>
      </p:pic>
      <p:sp>
        <p:nvSpPr>
          <p:cNvPr id="6" name="TextBox 5"/>
          <p:cNvSpPr txBox="1"/>
          <p:nvPr/>
        </p:nvSpPr>
        <p:spPr>
          <a:xfrm>
            <a:off x="1371600" y="5029200"/>
            <a:ext cx="6781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a:ea typeface="+mn-ea"/>
                <a:cs typeface="+mn-cs"/>
              </a:rPr>
              <a:t>Một số dụng cụ đo pH </a:t>
            </a:r>
            <a:endPar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919174747" name="Picture 282" descr="Giấy Quỳ Tím Đo Độ pH Của Nước Từ 1-14 - BENTV SHOP Chuyên Bán Thức Ăn -  Phụ Kiện Cho Cá Tép Cảnh"/>
          <p:cNvPicPr>
            <a:picLocks noChangeAspect="1" noChangeArrowheads="1"/>
          </p:cNvPicPr>
          <p:nvPr/>
        </p:nvPicPr>
        <p:blipFill>
          <a:blip r:embed="rId3" cstate="print">
            <a:extLst>
              <a:ext uri="{28A0092B-C50C-407E-A947-70E740481C1C}">
                <a14:useLocalDpi xmlns:a14="http://schemas.microsoft.com/office/drawing/2010/main" val="0"/>
              </a:ext>
            </a:extLst>
          </a:blip>
          <a:srcRect t="28320" b="28761"/>
          <a:stretch>
            <a:fillRect/>
          </a:stretch>
        </p:blipFill>
        <p:spPr>
          <a:xfrm>
            <a:off x="762000" y="1143000"/>
            <a:ext cx="3560445" cy="2419350"/>
          </a:xfrm>
          <a:prstGeom prst="rect">
            <a:avLst/>
          </a:prstGeom>
          <a:noFill/>
          <a:ln>
            <a:noFill/>
          </a:ln>
        </p:spPr>
      </p:pic>
      <p:sp>
        <p:nvSpPr>
          <p:cNvPr id="4" name="Text Box 3"/>
          <p:cNvSpPr txBox="1"/>
          <p:nvPr/>
        </p:nvSpPr>
        <p:spPr>
          <a:xfrm>
            <a:off x="581660" y="4068445"/>
            <a:ext cx="382270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Hình. Giấy pH và thang đo pH</a:t>
            </a:r>
          </a:p>
        </p:txBody>
      </p:sp>
      <p:pic>
        <p:nvPicPr>
          <p:cNvPr id="1297554202" name="Picture 283" descr="Wattson Ph/ORP/Nhiệt Kế Máy Kiểm Tra Chất Lượng Nước PH Buffer Bột Dụng Cụ"/>
          <p:cNvPicPr>
            <a:picLocks noChangeAspect="1" noChangeArrowheads="1"/>
          </p:cNvPicPr>
          <p:nvPr/>
        </p:nvPicPr>
        <p:blipFill>
          <a:blip r:embed="rId4" cstate="print">
            <a:extLst>
              <a:ext uri="{28A0092B-C50C-407E-A947-70E740481C1C}">
                <a14:useLocalDpi xmlns:a14="http://schemas.microsoft.com/office/drawing/2010/main" val="0"/>
              </a:ext>
            </a:extLst>
          </a:blip>
          <a:srcRect t="12231" b="12993"/>
          <a:stretch>
            <a:fillRect/>
          </a:stretch>
        </p:blipFill>
        <p:spPr>
          <a:xfrm>
            <a:off x="5086985" y="914400"/>
            <a:ext cx="3510915" cy="2759075"/>
          </a:xfrm>
          <a:prstGeom prst="rect">
            <a:avLst/>
          </a:prstGeom>
          <a:noFill/>
          <a:ln>
            <a:noFill/>
          </a:ln>
        </p:spPr>
      </p:pic>
      <p:sp>
        <p:nvSpPr>
          <p:cNvPr id="7" name="Text Box 6"/>
          <p:cNvSpPr txBox="1"/>
          <p:nvPr/>
        </p:nvSpPr>
        <p:spPr>
          <a:xfrm>
            <a:off x="5867400" y="4039870"/>
            <a:ext cx="2088515"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Hình. pH kế</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ownloads\hieu-chuan-may-do-ph-1.jpg"/>
          <p:cNvPicPr>
            <a:picLocks noChangeAspect="1" noChangeArrowheads="1"/>
          </p:cNvPicPr>
          <p:nvPr/>
        </p:nvPicPr>
        <p:blipFill>
          <a:blip r:embed="rId2"/>
          <a:srcRect/>
          <a:stretch>
            <a:fillRect/>
          </a:stretch>
        </p:blipFill>
        <p:spPr bwMode="auto">
          <a:xfrm>
            <a:off x="990600" y="304800"/>
            <a:ext cx="7543800" cy="3810000"/>
          </a:xfrm>
          <a:prstGeom prst="rect">
            <a:avLst/>
          </a:prstGeom>
          <a:noFill/>
        </p:spPr>
      </p:pic>
      <p:sp>
        <p:nvSpPr>
          <p:cNvPr id="3" name="TextBox 2"/>
          <p:cNvSpPr txBox="1"/>
          <p:nvPr/>
        </p:nvSpPr>
        <p:spPr>
          <a:xfrm>
            <a:off x="1371600" y="5029200"/>
            <a:ext cx="6781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a:ea typeface="+mn-ea"/>
                <a:cs typeface="+mn-cs"/>
              </a:rPr>
              <a:t>Một số dụng cụ đo pH </a:t>
            </a:r>
            <a:endPar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23925" y="426085"/>
            <a:ext cx="549402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 pH và môi trường sống</a:t>
            </a:r>
          </a:p>
        </p:txBody>
      </p:sp>
      <p:sp>
        <p:nvSpPr>
          <p:cNvPr id="3" name="Text Box 2"/>
          <p:cNvSpPr txBox="1"/>
          <p:nvPr/>
        </p:nvSpPr>
        <p:spPr>
          <a:xfrm>
            <a:off x="440055" y="976630"/>
            <a:ext cx="8131810" cy="28301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pH của môi trường có ảnh hưởng đến đời sống của con người và các loài động, thực vật. Việc xác định giá trị pH phù hợp sẽ góp phần cải tạo môi trường, xây dựng và phát triển cho cơ thể sống.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0" r="-10000"/>
          </a:stretch>
        </a:blipFill>
        <a:effectLst/>
      </p:bgPr>
    </p:bg>
    <p:spTree>
      <p:nvGrpSpPr>
        <p:cNvPr id="1" name=""/>
        <p:cNvGrpSpPr/>
        <p:nvPr/>
      </p:nvGrpSpPr>
      <p:grpSpPr>
        <a:xfrm>
          <a:off x="0" y="0"/>
          <a:ext cx="0" cy="0"/>
          <a:chOff x="0" y="0"/>
          <a:chExt cx="0" cy="0"/>
        </a:xfrm>
      </p:grpSpPr>
      <p:sp>
        <p:nvSpPr>
          <p:cNvPr id="5" name="Rounded Rectangle 4"/>
          <p:cNvSpPr/>
          <p:nvPr/>
        </p:nvSpPr>
        <p:spPr>
          <a:xfrm>
            <a:off x="2031423" y="457200"/>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984173" y="3248568"/>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933450" y="4302930"/>
            <a:ext cx="23622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933450" y="3240664"/>
            <a:ext cx="24003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4977245" y="4261366"/>
            <a:ext cx="24003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 name="TextBox 9"/>
          <p:cNvSpPr txBox="1"/>
          <p:nvPr/>
        </p:nvSpPr>
        <p:spPr>
          <a:xfrm>
            <a:off x="2272145" y="775854"/>
            <a:ext cx="5410200" cy="1077218"/>
          </a:xfrm>
          <a:prstGeom prst="rect">
            <a:avLst/>
          </a:prstGeom>
          <a:noFill/>
        </p:spPr>
        <p:txBody>
          <a:bodyPr wrap="square" rtlCol="0">
            <a:spAutoFit/>
          </a:bodyPr>
          <a:lstStyle/>
          <a:p>
            <a:r>
              <a:rPr lang="nl-NL" sz="3200" b="1" dirty="0">
                <a:latin typeface="Times New Roman" panose="02020603050405020304" pitchFamily="18" charset="0"/>
                <a:cs typeface="Times New Roman" panose="02020603050405020304" pitchFamily="18" charset="0"/>
              </a:rPr>
              <a:t>Chất nào sau đây thuộc loại acid?</a:t>
            </a:r>
            <a:endParaRPr lang="vi-VN" sz="3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334000" y="3343014"/>
            <a:ext cx="1905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a:t>
            </a:r>
            <a:r>
              <a:rPr lang="vi-VN" altLang="en-US" sz="3200" b="1" dirty="0"/>
              <a:t> H</a:t>
            </a:r>
            <a:r>
              <a:rPr lang="vi-VN" altLang="en-US" sz="3200" b="1" baseline="-25000" dirty="0"/>
              <a:t>2</a:t>
            </a:r>
            <a:r>
              <a:rPr lang="vi-VN" altLang="en-US" sz="3200" b="1" dirty="0"/>
              <a:t>SO</a:t>
            </a:r>
            <a:r>
              <a:rPr lang="vi-VN" altLang="en-US" sz="3200" b="1" baseline="-25000" dirty="0"/>
              <a:t>4</a:t>
            </a:r>
            <a:endParaRPr lang="en-US" sz="3200" dirty="0">
              <a:solidFill>
                <a:prstClr val="black"/>
              </a:solidFill>
              <a:latin typeface="Times New Roman" pitchFamily="18" charset="0"/>
              <a:cs typeface="Times New Roman" pitchFamily="18" charset="0"/>
            </a:endParaRPr>
          </a:p>
        </p:txBody>
      </p:sp>
      <p:sp>
        <p:nvSpPr>
          <p:cNvPr id="12" name="TextBox 11"/>
          <p:cNvSpPr txBox="1"/>
          <p:nvPr/>
        </p:nvSpPr>
        <p:spPr>
          <a:xfrm>
            <a:off x="1414895" y="3341132"/>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a:t>
            </a:r>
            <a:r>
              <a:rPr lang="vi-VN" altLang="en-US" sz="3200" b="1" dirty="0"/>
              <a:t>N</a:t>
            </a:r>
            <a:r>
              <a:rPr lang="en-US" altLang="en-US" sz="3200" b="1" dirty="0"/>
              <a:t>a</a:t>
            </a:r>
            <a:r>
              <a:rPr lang="vi-VN" altLang="en-US" sz="3200" b="1" dirty="0"/>
              <a:t>OH</a:t>
            </a:r>
            <a:endParaRPr lang="en-US" sz="3200" dirty="0">
              <a:solidFill>
                <a:prstClr val="black"/>
              </a:solidFill>
              <a:latin typeface="Times New Roman" pitchFamily="18" charset="0"/>
              <a:cs typeface="Times New Roman" pitchFamily="18" charset="0"/>
            </a:endParaRPr>
          </a:p>
        </p:txBody>
      </p:sp>
      <p:sp>
        <p:nvSpPr>
          <p:cNvPr id="13" name="TextBox 12"/>
          <p:cNvSpPr txBox="1"/>
          <p:nvPr/>
        </p:nvSpPr>
        <p:spPr>
          <a:xfrm>
            <a:off x="5334000" y="4388079"/>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vi-VN" altLang="en-US" sz="3200" b="1" dirty="0"/>
              <a:t> Mg</a:t>
            </a:r>
            <a:endParaRPr lang="en-US" sz="3200" dirty="0">
              <a:solidFill>
                <a:prstClr val="black"/>
              </a:solidFill>
              <a:latin typeface="Times New Roman" pitchFamily="18" charset="0"/>
              <a:cs typeface="Times New Roman" pitchFamily="18" charset="0"/>
            </a:endParaRPr>
          </a:p>
        </p:txBody>
      </p:sp>
      <p:sp>
        <p:nvSpPr>
          <p:cNvPr id="14" name="TextBox 13"/>
          <p:cNvSpPr txBox="1"/>
          <p:nvPr/>
        </p:nvSpPr>
        <p:spPr>
          <a:xfrm>
            <a:off x="1352550" y="4391542"/>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a:t>
            </a:r>
            <a:r>
              <a:rPr lang="vi-VN" altLang="en-US" sz="3200" b="1" dirty="0"/>
              <a:t> CuO</a:t>
            </a:r>
            <a:endParaRPr lang="en-US" sz="3200"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3886200" y="2331904"/>
            <a:ext cx="1714500" cy="1833327"/>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36022" y="4014332"/>
            <a:ext cx="1233055" cy="125606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571999" y="4014332"/>
            <a:ext cx="1233055" cy="1256068"/>
          </a:xfrm>
          <a:prstGeom prst="rect">
            <a:avLst/>
          </a:prstGeom>
        </p:spPr>
      </p:pic>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36022" y="290916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40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40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16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40981" y="1905000"/>
            <a:ext cx="609600" cy="609600"/>
          </a:xfrm>
          <a:prstGeom prst="rect">
            <a:avLst/>
          </a:prstGeom>
        </p:spPr>
      </p:pic>
      <p:pic>
        <p:nvPicPr>
          <p:cNvPr id="3" name="Picture 2">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4103" b="94769" l="4590" r="93555">
                        <a14:foregroundMark x1="25781" y1="30256" x2="39844" y2="34564"/>
                        <a14:foregroundMark x1="52930" y1="42462" x2="67676" y2="28513"/>
                        <a14:foregroundMark x1="22656" y1="29128" x2="33105" y2="37333"/>
                        <a14:foregroundMark x1="50586" y1="72308" x2="50977" y2="49128"/>
                        <a14:foregroundMark x1="26953" y1="58769" x2="41699" y2="61846"/>
                        <a14:foregroundMark x1="25391" y1="61436" x2="32129" y2="66462"/>
                        <a14:foregroundMark x1="26172" y1="63077" x2="29590" y2="66462"/>
                        <a14:foregroundMark x1="28223" y1="74359" x2="59961" y2="77744"/>
                        <a14:foregroundMark x1="53613" y1="25436" x2="56152" y2="49949"/>
                      </a14:backgroundRemoval>
                    </a14:imgEffect>
                  </a14:imgLayer>
                </a14:imgProps>
              </a:ext>
              <a:ext uri="{28A0092B-C50C-407E-A947-70E740481C1C}">
                <a14:useLocalDpi xmlns:a14="http://schemas.microsoft.com/office/drawing/2010/main" val="0"/>
              </a:ext>
            </a:extLst>
          </a:blip>
          <a:srcRect l="13861" t="6161" r="10856" b="3838"/>
          <a:stretch/>
        </p:blipFill>
        <p:spPr>
          <a:xfrm>
            <a:off x="7577570" y="5064930"/>
            <a:ext cx="1612323" cy="1835299"/>
          </a:xfrm>
          <a:prstGeom prst="rect">
            <a:avLst/>
          </a:prstGeom>
        </p:spPr>
      </p:pic>
      <p:sp>
        <p:nvSpPr>
          <p:cNvPr id="25" name="Freeform 10"/>
          <p:cNvSpPr>
            <a:spLocks/>
          </p:cNvSpPr>
          <p:nvPr/>
        </p:nvSpPr>
        <p:spPr bwMode="auto">
          <a:xfrm>
            <a:off x="1265984" y="625783"/>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6" name="Freeform 11"/>
          <p:cNvSpPr>
            <a:spLocks/>
          </p:cNvSpPr>
          <p:nvPr/>
        </p:nvSpPr>
        <p:spPr bwMode="auto">
          <a:xfrm>
            <a:off x="520385" y="668485"/>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Freeform 17"/>
          <p:cNvSpPr>
            <a:spLocks/>
          </p:cNvSpPr>
          <p:nvPr/>
        </p:nvSpPr>
        <p:spPr bwMode="auto">
          <a:xfrm>
            <a:off x="369979" y="480466"/>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439437" y="809413"/>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1" name="Freeform 29"/>
          <p:cNvSpPr>
            <a:spLocks noEditPoints="1"/>
          </p:cNvSpPr>
          <p:nvPr/>
        </p:nvSpPr>
        <p:spPr bwMode="auto">
          <a:xfrm>
            <a:off x="434641" y="808257"/>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2" name="Freeform 31"/>
          <p:cNvSpPr>
            <a:spLocks noEditPoints="1"/>
          </p:cNvSpPr>
          <p:nvPr/>
        </p:nvSpPr>
        <p:spPr bwMode="auto">
          <a:xfrm>
            <a:off x="434054" y="799608"/>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839184" y="789709"/>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40" name="Oval 107"/>
          <p:cNvSpPr>
            <a:spLocks noChangeArrowheads="1"/>
          </p:cNvSpPr>
          <p:nvPr/>
        </p:nvSpPr>
        <p:spPr bwMode="auto">
          <a:xfrm>
            <a:off x="906486" y="1263900"/>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1" name="Oval 108"/>
          <p:cNvSpPr>
            <a:spLocks noChangeArrowheads="1"/>
          </p:cNvSpPr>
          <p:nvPr/>
        </p:nvSpPr>
        <p:spPr bwMode="auto">
          <a:xfrm>
            <a:off x="932073" y="1255424"/>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2" name="Freeform 115"/>
          <p:cNvSpPr>
            <a:spLocks/>
          </p:cNvSpPr>
          <p:nvPr/>
        </p:nvSpPr>
        <p:spPr bwMode="auto">
          <a:xfrm>
            <a:off x="1347295" y="464293"/>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293315" y="1150331"/>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863392" y="1587361"/>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449828" y="1163650"/>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64" name="Rectangle 63"/>
          <p:cNvSpPr/>
          <p:nvPr/>
        </p:nvSpPr>
        <p:spPr>
          <a:xfrm>
            <a:off x="686220" y="53681"/>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167199" y="2171311"/>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905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76250" y="305435"/>
            <a:ext cx="8355965" cy="5934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sym typeface="+mn-ea"/>
              </a:rPr>
              <a:t>● Chẳng hạn, pH máu ở người và động vật có giá trị gần như không đổi (một người khỏe mạnh có giá trị pH của máu nằm trong khoảng từ 7,35 đến 7,45).</a:t>
            </a: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Dạ dày có pH &lt; 7, chứa dịch vị có tính acid mạnh (thành phần chủ yếu là hydrochloric acid), lượng acid này có tác dụng tiêu hoá nhanh thức ăn đồng thời tiêu diệt các vi khuẩn có hại cho hệ thống tiêu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 Một số cây trồng như khoai tây thích hợp với đất chua (đất acid), pH = 4,5 – 6; một số loại rau như xà lách, rau diếp lại pH = 8 – 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 Loài cá có thể sinh trưởng và phát triển tốt trong môi trường có pH khoảng 7 – 8,5. Tuy nhiên, có một số nơi ghi nhận được nước mưa có pH ≤ 5,6 (mưa acid), nước mưa này tích tụ ở sông hồ có thể giết chết cá và nhiều sinh vật khác sống trong nước.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mạch máu, tin tức hình ảnh video về mạch m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7" name="Picture 3" descr="C:\Users\Admin\Downloads\co-the-ban-chua-biet-mau-duoc-tao-ra-nhu-the-nao-2185149.jpg.351.185.jpg"/>
          <p:cNvPicPr>
            <a:picLocks noChangeAspect="1" noChangeArrowheads="1"/>
          </p:cNvPicPr>
          <p:nvPr/>
        </p:nvPicPr>
        <p:blipFill>
          <a:blip r:embed="rId3"/>
          <a:srcRect/>
          <a:stretch>
            <a:fillRect/>
          </a:stretch>
        </p:blipFill>
        <p:spPr bwMode="auto">
          <a:xfrm>
            <a:off x="609600" y="685800"/>
            <a:ext cx="3810000" cy="4572000"/>
          </a:xfrm>
          <a:prstGeom prst="rect">
            <a:avLst/>
          </a:prstGeom>
          <a:noFill/>
        </p:spPr>
      </p:pic>
      <p:pic>
        <p:nvPicPr>
          <p:cNvPr id="1028" name="Picture 4" descr="C:\Users\Admin\Downloads\20191216_032757_657972_teo-niem-mac-da-day.max-1800x1800.jpg"/>
          <p:cNvPicPr>
            <a:picLocks noChangeAspect="1" noChangeArrowheads="1"/>
          </p:cNvPicPr>
          <p:nvPr/>
        </p:nvPicPr>
        <p:blipFill>
          <a:blip r:embed="rId4"/>
          <a:srcRect/>
          <a:stretch>
            <a:fillRect/>
          </a:stretch>
        </p:blipFill>
        <p:spPr bwMode="auto">
          <a:xfrm>
            <a:off x="4724400" y="685800"/>
            <a:ext cx="3810000" cy="4495800"/>
          </a:xfrm>
          <a:prstGeom prst="rect">
            <a:avLst/>
          </a:prstGeom>
          <a:noFill/>
        </p:spPr>
      </p:pic>
      <p:sp>
        <p:nvSpPr>
          <p:cNvPr id="6" name="Rounded Rectangle 5"/>
          <p:cNvSpPr/>
          <p:nvPr/>
        </p:nvSpPr>
        <p:spPr>
          <a:xfrm>
            <a:off x="6096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a:ea typeface="+mn-ea"/>
                <a:cs typeface="+mn-cs"/>
              </a:rPr>
              <a:t>pH trong máu khoảng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a:ea typeface="+mn-ea"/>
                <a:cs typeface="+mn-cs"/>
              </a:rPr>
              <a:t>7.35 – 7.45</a:t>
            </a:r>
            <a:endParaRPr kumimoji="0" lang="vi-VN" sz="24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ounded Rectangle 6"/>
          <p:cNvSpPr/>
          <p:nvPr/>
        </p:nvSpPr>
        <p:spPr>
          <a:xfrm>
            <a:off x="47244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a:ea typeface="+mn-ea"/>
                <a:cs typeface="+mn-cs"/>
              </a:rPr>
              <a:t>pH trong dạ dày khoảng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a:ea typeface="+mn-ea"/>
                <a:cs typeface="+mn-cs"/>
              </a:rPr>
              <a:t>1.5 – 3.5</a:t>
            </a:r>
            <a:endParaRPr kumimoji="0" lang="vi-VN" sz="24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amond(in)">
                                      <p:cBhvr>
                                        <p:cTn id="15" dur="2000"/>
                                        <p:tgtEl>
                                          <p:spTgt spid="102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FFFF00"/>
                </a:solidFill>
                <a:effectLst/>
                <a:uLnTx/>
                <a:uFillTx/>
                <a:latin typeface="Calibri"/>
                <a:ea typeface="+mn-ea"/>
                <a:cs typeface="+mn-cs"/>
              </a:rPr>
              <a:t>*  Thang pH là một tập hợp các con số từ 1 – 14 được sử dụng để đánh giá dộ acid – base của dung dịch.</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FFFF00"/>
                </a:solidFill>
                <a:effectLst/>
                <a:uLnTx/>
                <a:uFillTx/>
                <a:latin typeface="Calibri"/>
                <a:ea typeface="+mn-ea"/>
                <a:cs typeface="+mn-cs"/>
              </a:rPr>
              <a:t>+ pH &lt; 7 : môi trường acid</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FFFF00"/>
                </a:solidFill>
                <a:effectLst/>
                <a:uLnTx/>
                <a:uFillTx/>
                <a:latin typeface="Calibri"/>
                <a:ea typeface="+mn-ea"/>
                <a:cs typeface="+mn-cs"/>
              </a:rPr>
              <a:t>+ pH = 7: môi trường trung tính</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FFFF00"/>
                </a:solidFill>
                <a:effectLst/>
                <a:uLnTx/>
                <a:uFillTx/>
                <a:latin typeface="Calibri"/>
                <a:ea typeface="+mn-ea"/>
                <a:cs typeface="+mn-cs"/>
              </a:rPr>
              <a:t>+ pH &gt; 7 : môi trường base</a:t>
            </a:r>
            <a:endPar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a:ln>
                  <a:noFill/>
                </a:ln>
                <a:solidFill>
                  <a:prstClr val="white"/>
                </a:solidFill>
                <a:effectLst/>
                <a:uLnTx/>
                <a:uFillTx/>
                <a:latin typeface="Calibri"/>
                <a:ea typeface="+mn-ea"/>
                <a:cs typeface="+mn-cs"/>
              </a:rPr>
              <a:t>* Sử dụng giá trị pH để đánh giá độ acid, base của các dung dịch, môi trường đất, nước..... phục vụ cho sản xuất, đời sống và chăm sóc sức khỏe...</a:t>
            </a:r>
            <a:r>
              <a:rPr kumimoji="0" lang="en-US" sz="2400" b="1" i="0" u="none" strike="noStrike" kern="1200" cap="none" spc="0" normalizeH="0" baseline="0" noProof="0">
                <a:ln>
                  <a:noFill/>
                </a:ln>
                <a:solidFill>
                  <a:prstClr val="white"/>
                </a:solidFill>
                <a:effectLst/>
                <a:uLnTx/>
                <a:uFillTx/>
                <a:latin typeface="Calibri"/>
                <a:ea typeface="+mn-ea"/>
                <a:cs typeface="+mn-cs"/>
              </a:rPr>
              <a:t> </a:t>
            </a: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heckerboard(across)">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ình nền Powerpoint làm Slide chào hỏi 10 - Kinh nghiệm dạy họ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819" name="Picture 3" descr="C:\Users\Admin\Downloads\Slide-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4820" name="Rectangle 4"/>
          <p:cNvSpPr>
            <a:spLocks noChangeArrowheads="1"/>
          </p:cNvSpPr>
          <p:nvPr/>
        </p:nvSpPr>
        <p:spPr bwMode="auto">
          <a:xfrm>
            <a:off x="1371599" y="685800"/>
            <a:ext cx="6477001"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sz="2800" b="1"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1</a:t>
            </a:r>
            <a:r>
              <a:rPr kumimoji="0" lang="nl-NL" sz="2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 Nêu cách kiểm tra đất trồng có bị chua hay không ? Nêu cách cải tạo đất chua trong trồng trọt ? </a:t>
            </a: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sz="2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2. Tìm hiểu và cho biết giá trị pH chuẩn của máu, trong dịch dạ dày của người. Nếu giá trị pH của máu và của dịch</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sz="2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rPr>
              <a:t> dạ dày ngoài khoảng chuẩn sẽ gây nguy hiểm cho sức khỏe như thế nào ? </a:t>
            </a:r>
            <a:endParaRPr kumimoji="0" lang="nl-NL"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a:hlinkClick r:id="rId3" action="ppaction://hlinkfile"/>
          </p:cNvPr>
          <p:cNvSpPr txBox="1"/>
          <p:nvPr/>
        </p:nvSpPr>
        <p:spPr>
          <a:xfrm>
            <a:off x="1219200" y="2325469"/>
            <a:ext cx="7086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Một số thực phẩm giàu tính kiềm, giúp cân bằng pH trong cơ thể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 xem video). </a:t>
            </a:r>
            <a:endParaRPr kumimoji="0" lang="vi-VN" sz="3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304800" y="228600"/>
            <a:ext cx="3810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497D">
                    <a:lumMod val="75000"/>
                  </a:srgbClr>
                </a:solidFill>
                <a:effectLst/>
                <a:uLnTx/>
                <a:uFillTx/>
                <a:latin typeface="Calibri"/>
                <a:ea typeface="+mn-ea"/>
                <a:cs typeface="+mn-cs"/>
              </a:rPr>
              <a:t>Tổng kết bài 9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497D">
                    <a:lumMod val="75000"/>
                  </a:srgbClr>
                </a:solidFill>
                <a:effectLst/>
                <a:uLnTx/>
                <a:uFillTx/>
                <a:latin typeface="Calibri"/>
                <a:ea typeface="+mn-ea"/>
                <a:cs typeface="+mn-cs"/>
              </a:rPr>
              <a:t>Base – Thang pH</a:t>
            </a:r>
            <a:endParaRPr kumimoji="0" lang="vi-VN" sz="32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HƯỚNG DẪN VỀ NHÀ</a:t>
            </a: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99FF"/>
                </a:solidFill>
                <a:effectLst/>
                <a:uLnTx/>
                <a:uFillTx/>
                <a:latin typeface="方正卡通简体" pitchFamily="65" charset="-122"/>
                <a:ea typeface="方正卡通简体" pitchFamily="65" charset="-122"/>
                <a:cs typeface="+mn-cs"/>
              </a:endParaRPr>
            </a:p>
          </p:txBody>
        </p:sp>
      </p:grpSp>
      <p:sp>
        <p:nvSpPr>
          <p:cNvPr id="12" name="TextBox 11"/>
          <p:cNvSpPr txBox="1"/>
          <p:nvPr/>
        </p:nvSpPr>
        <p:spPr>
          <a:xfrm>
            <a:off x="1143000" y="2762071"/>
            <a:ext cx="7010399"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Học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tập</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vi-VN" alt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đề cương</a:t>
            </a:r>
            <a:r>
              <a:rPr kumimoji="0" lang="en-US"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Đọc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trước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0000CC"/>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10 – Oxide </a:t>
            </a:r>
            <a:endPar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5" name="Rounded Rectangle 4"/>
          <p:cNvSpPr/>
          <p:nvPr/>
        </p:nvSpPr>
        <p:spPr>
          <a:xfrm>
            <a:off x="476250" y="207111"/>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877582" y="3084547"/>
            <a:ext cx="3018513"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933450" y="4302930"/>
            <a:ext cx="287655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4991100" y="3036332"/>
            <a:ext cx="280035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4977245" y="4261366"/>
            <a:ext cx="2848728"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 name="TextBox 9"/>
          <p:cNvSpPr txBox="1"/>
          <p:nvPr/>
        </p:nvSpPr>
        <p:spPr>
          <a:xfrm>
            <a:off x="423036" y="207111"/>
            <a:ext cx="5638800" cy="1077218"/>
          </a:xfrm>
          <a:prstGeom prst="rect">
            <a:avLst/>
          </a:prstGeom>
          <a:noFill/>
        </p:spPr>
        <p:txBody>
          <a:bodyPr wrap="square" rtlCol="0">
            <a:spAutoFit/>
          </a:bodyPr>
          <a:lstStyle/>
          <a:p>
            <a:pPr algn="ctr"/>
            <a:r>
              <a:rPr lang="nl-NL" sz="3200" b="1" dirty="0">
                <a:latin typeface="Times New Roman" panose="02020603050405020304" pitchFamily="18" charset="0"/>
                <a:cs typeface="Times New Roman" panose="02020603050405020304" pitchFamily="18" charset="0"/>
              </a:rPr>
              <a:t>Trong thành phần của giấm ăn có chứa loại acid nào sau đây ?</a:t>
            </a:r>
            <a:endParaRPr lang="vi-VN" sz="3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352550" y="3130778"/>
            <a:ext cx="276225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a:t>
            </a:r>
            <a:r>
              <a:rPr lang="vi-VN" altLang="en-US" sz="3200" b="1" dirty="0"/>
              <a:t>CH</a:t>
            </a:r>
            <a:r>
              <a:rPr lang="vi-VN" altLang="en-US" sz="3200" b="1" baseline="-25000" dirty="0"/>
              <a:t>3</a:t>
            </a:r>
            <a:r>
              <a:rPr lang="vi-VN" altLang="en-US" sz="3200" b="1" dirty="0"/>
              <a:t>COOH</a:t>
            </a:r>
            <a:endParaRPr lang="en-US" sz="3200" dirty="0">
              <a:solidFill>
                <a:prstClr val="black"/>
              </a:solidFill>
              <a:latin typeface="Times New Roman" pitchFamily="18" charset="0"/>
              <a:cs typeface="Times New Roman" pitchFamily="18" charset="0"/>
            </a:endParaRPr>
          </a:p>
        </p:txBody>
      </p:sp>
      <p:sp>
        <p:nvSpPr>
          <p:cNvPr id="12" name="TextBox 11"/>
          <p:cNvSpPr txBox="1"/>
          <p:nvPr/>
        </p:nvSpPr>
        <p:spPr>
          <a:xfrm>
            <a:off x="5405004" y="3130777"/>
            <a:ext cx="2334637" cy="584775"/>
          </a:xfrm>
          <a:prstGeom prst="rect">
            <a:avLst/>
          </a:prstGeom>
          <a:noFill/>
        </p:spPr>
        <p:txBody>
          <a:bodyPr wrap="square" rtlCol="0">
            <a:spAutoFit/>
          </a:bodyPr>
          <a:lstStyle/>
          <a:p>
            <a:r>
              <a:rPr lang="en-US" altLang="en-US" sz="3200" b="1" dirty="0"/>
              <a:t>     </a:t>
            </a:r>
            <a:r>
              <a:rPr lang="vi-VN" altLang="en-US" sz="3200" b="1" dirty="0"/>
              <a:t>H</a:t>
            </a:r>
            <a:r>
              <a:rPr lang="vi-VN" altLang="en-US" sz="3200" b="1" baseline="-25000" dirty="0"/>
              <a:t>2</a:t>
            </a:r>
            <a:r>
              <a:rPr lang="vi-VN" altLang="en-US" sz="3200" b="1" dirty="0"/>
              <a:t>SO</a:t>
            </a:r>
            <a:r>
              <a:rPr lang="vi-VN" altLang="en-US" sz="3200" b="1" baseline="-25000" dirty="0"/>
              <a:t>4</a:t>
            </a:r>
            <a:endParaRPr lang="en-US" sz="3200" dirty="0">
              <a:solidFill>
                <a:prstClr val="black"/>
              </a:solidFill>
              <a:latin typeface="Times New Roman" pitchFamily="18" charset="0"/>
              <a:cs typeface="Times New Roman" pitchFamily="18" charset="0"/>
            </a:endParaRPr>
          </a:p>
        </p:txBody>
      </p:sp>
      <p:sp>
        <p:nvSpPr>
          <p:cNvPr id="13" name="TextBox 12"/>
          <p:cNvSpPr txBox="1"/>
          <p:nvPr/>
        </p:nvSpPr>
        <p:spPr>
          <a:xfrm>
            <a:off x="5181600" y="4388079"/>
            <a:ext cx="2433337" cy="584775"/>
          </a:xfrm>
          <a:prstGeom prst="rect">
            <a:avLst/>
          </a:prstGeom>
          <a:noFill/>
        </p:spPr>
        <p:txBody>
          <a:bodyPr wrap="square" rtlCol="0">
            <a:spAutoFit/>
          </a:bodyPr>
          <a:lstStyle/>
          <a:p>
            <a:r>
              <a:rPr lang="en-US" altLang="en-US" sz="3200" b="1" dirty="0"/>
              <a:t>         </a:t>
            </a:r>
            <a:r>
              <a:rPr lang="vi-VN" altLang="en-US" sz="3200" b="1" dirty="0"/>
              <a:t>HNO</a:t>
            </a:r>
            <a:r>
              <a:rPr lang="vi-VN" altLang="en-US" sz="3200" b="1" baseline="-25000" dirty="0"/>
              <a:t>3</a:t>
            </a:r>
            <a:endParaRPr lang="en-US" sz="3200" dirty="0">
              <a:solidFill>
                <a:prstClr val="black"/>
              </a:solidFill>
              <a:latin typeface="Times New Roman" pitchFamily="18" charset="0"/>
              <a:cs typeface="Times New Roman" pitchFamily="18" charset="0"/>
            </a:endParaRPr>
          </a:p>
        </p:txBody>
      </p:sp>
      <p:sp>
        <p:nvSpPr>
          <p:cNvPr id="14" name="TextBox 13"/>
          <p:cNvSpPr txBox="1"/>
          <p:nvPr/>
        </p:nvSpPr>
        <p:spPr>
          <a:xfrm>
            <a:off x="1352550" y="4391542"/>
            <a:ext cx="2441976"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a:t>
            </a:r>
            <a:r>
              <a:rPr lang="vi-VN" altLang="en-US" sz="3200" b="1" dirty="0"/>
              <a:t> </a:t>
            </a:r>
            <a:r>
              <a:rPr lang="en-US" altLang="en-US" sz="3200" b="1" dirty="0"/>
              <a:t>  </a:t>
            </a:r>
            <a:r>
              <a:rPr lang="vi-VN" altLang="en-US" sz="3200" b="1" dirty="0"/>
              <a:t>HCl</a:t>
            </a:r>
            <a:endParaRPr lang="en-US" sz="3200"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270675" y="2282355"/>
            <a:ext cx="1714500" cy="1833327"/>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22414" y="4065617"/>
            <a:ext cx="1233055" cy="1256068"/>
          </a:xfrm>
          <a:prstGeom prst="rect">
            <a:avLst/>
          </a:prstGeom>
        </p:spPr>
      </p:pic>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593557" y="4136123"/>
            <a:ext cx="1233055" cy="1256068"/>
          </a:xfrm>
          <a:prstGeom prst="rect">
            <a:avLst/>
          </a:prstGeom>
        </p:spPr>
      </p:pic>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581525" y="2880055"/>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40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40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16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40981" y="1905000"/>
            <a:ext cx="609600" cy="609600"/>
          </a:xfrm>
          <a:prstGeom prst="rect">
            <a:avLst/>
          </a:prstGeom>
        </p:spPr>
      </p:pic>
      <p:pic>
        <p:nvPicPr>
          <p:cNvPr id="2" name="Picture 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814" b="98308" l="9814" r="95262">
                        <a14:foregroundMark x1="37225" y1="60237" x2="61252" y2="53299"/>
                        <a14:foregroundMark x1="70220" y1="50761" x2="66159" y2="59560"/>
                        <a14:foregroundMark x1="71574" y1="56684" x2="54822" y2="56514"/>
                      </a14:backgroundRemoval>
                    </a14:imgEffect>
                  </a14:imgLayer>
                </a14:imgProps>
              </a:ext>
              <a:ext uri="{28A0092B-C50C-407E-A947-70E740481C1C}">
                <a14:useLocalDpi xmlns:a14="http://schemas.microsoft.com/office/drawing/2010/main" val="0"/>
              </a:ext>
            </a:extLst>
          </a:blip>
          <a:srcRect l="14167" t="15576" r="8889" b="1399"/>
          <a:stretch/>
        </p:blipFill>
        <p:spPr>
          <a:xfrm>
            <a:off x="7619133" y="5193005"/>
            <a:ext cx="1543050" cy="1664995"/>
          </a:xfrm>
          <a:prstGeom prst="rect">
            <a:avLst/>
          </a:prstGeom>
        </p:spPr>
      </p:pic>
      <p:sp>
        <p:nvSpPr>
          <p:cNvPr id="25" name="Freeform 10"/>
          <p:cNvSpPr>
            <a:spLocks/>
          </p:cNvSpPr>
          <p:nvPr/>
        </p:nvSpPr>
        <p:spPr bwMode="auto">
          <a:xfrm>
            <a:off x="8571572" y="616082"/>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6" name="Freeform 11"/>
          <p:cNvSpPr>
            <a:spLocks/>
          </p:cNvSpPr>
          <p:nvPr/>
        </p:nvSpPr>
        <p:spPr bwMode="auto">
          <a:xfrm>
            <a:off x="7825973" y="65878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Freeform 17"/>
          <p:cNvSpPr>
            <a:spLocks/>
          </p:cNvSpPr>
          <p:nvPr/>
        </p:nvSpPr>
        <p:spPr bwMode="auto">
          <a:xfrm>
            <a:off x="7675567" y="47076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7745025" y="799712"/>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1" name="Freeform 29"/>
          <p:cNvSpPr>
            <a:spLocks noEditPoints="1"/>
          </p:cNvSpPr>
          <p:nvPr/>
        </p:nvSpPr>
        <p:spPr bwMode="auto">
          <a:xfrm>
            <a:off x="7740229" y="79855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2" name="Freeform 31"/>
          <p:cNvSpPr>
            <a:spLocks noEditPoints="1"/>
          </p:cNvSpPr>
          <p:nvPr/>
        </p:nvSpPr>
        <p:spPr bwMode="auto">
          <a:xfrm>
            <a:off x="7739642" y="78990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8144772" y="780008"/>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40" name="Oval 107"/>
          <p:cNvSpPr>
            <a:spLocks noChangeArrowheads="1"/>
          </p:cNvSpPr>
          <p:nvPr/>
        </p:nvSpPr>
        <p:spPr bwMode="auto">
          <a:xfrm>
            <a:off x="8212074" y="1254199"/>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1" name="Oval 108"/>
          <p:cNvSpPr>
            <a:spLocks noChangeArrowheads="1"/>
          </p:cNvSpPr>
          <p:nvPr/>
        </p:nvSpPr>
        <p:spPr bwMode="auto">
          <a:xfrm>
            <a:off x="8237661" y="1245723"/>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2" name="Freeform 115"/>
          <p:cNvSpPr>
            <a:spLocks/>
          </p:cNvSpPr>
          <p:nvPr/>
        </p:nvSpPr>
        <p:spPr bwMode="auto">
          <a:xfrm>
            <a:off x="8652883" y="45459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8598903" y="114063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8168980" y="157766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7755416" y="115394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64" name="Rectangle 63"/>
          <p:cNvSpPr/>
          <p:nvPr/>
        </p:nvSpPr>
        <p:spPr>
          <a:xfrm>
            <a:off x="7991808" y="43980"/>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7472787" y="216161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905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987526" y="457200"/>
            <a:ext cx="6236805"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5022272" y="4255532"/>
            <a:ext cx="3188277"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933450" y="4302930"/>
            <a:ext cx="295275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4991099" y="3036332"/>
            <a:ext cx="3233231"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914400" y="3042166"/>
            <a:ext cx="29718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 name="TextBox 9"/>
          <p:cNvSpPr txBox="1"/>
          <p:nvPr/>
        </p:nvSpPr>
        <p:spPr>
          <a:xfrm>
            <a:off x="2103414" y="548287"/>
            <a:ext cx="6021099" cy="1077218"/>
          </a:xfrm>
          <a:prstGeom prst="rect">
            <a:avLst/>
          </a:prstGeom>
          <a:noFill/>
        </p:spPr>
        <p:txBody>
          <a:bodyPr wrap="square" rtlCol="0">
            <a:spAutoFit/>
          </a:bodyPr>
          <a:lstStyle/>
          <a:p>
            <a:r>
              <a:rPr lang="nl-NL" sz="3200" b="1" dirty="0">
                <a:latin typeface="Times New Roman" panose="02020603050405020304" pitchFamily="18" charset="0"/>
                <a:cs typeface="Times New Roman" panose="02020603050405020304" pitchFamily="18" charset="0"/>
              </a:rPr>
              <a:t>Nhỏ dung dịch acid vào giấy quỳ tím, quỳ tím chuyển màu gì ?</a:t>
            </a:r>
            <a:endParaRPr lang="vi-VN" sz="3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320145" y="4391542"/>
            <a:ext cx="2804368"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Màu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đỏ</a:t>
            </a:r>
            <a:endParaRPr lang="en-US" sz="3200" dirty="0">
              <a:solidFill>
                <a:prstClr val="black"/>
              </a:solidFill>
              <a:latin typeface="Times New Roman" pitchFamily="18" charset="0"/>
              <a:cs typeface="Times New Roman" pitchFamily="18" charset="0"/>
            </a:endParaRPr>
          </a:p>
        </p:txBody>
      </p:sp>
      <p:sp>
        <p:nvSpPr>
          <p:cNvPr id="12" name="TextBox 11"/>
          <p:cNvSpPr txBox="1"/>
          <p:nvPr/>
        </p:nvSpPr>
        <p:spPr>
          <a:xfrm>
            <a:off x="5320145" y="3130777"/>
            <a:ext cx="2804368"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màu</a:t>
            </a:r>
            <a:endParaRPr lang="en-US" sz="3200" dirty="0">
              <a:solidFill>
                <a:prstClr val="black"/>
              </a:solidFill>
              <a:latin typeface="Times New Roman" pitchFamily="18" charset="0"/>
              <a:cs typeface="Times New Roman" pitchFamily="18" charset="0"/>
            </a:endParaRPr>
          </a:p>
        </p:txBody>
      </p:sp>
      <p:sp>
        <p:nvSpPr>
          <p:cNvPr id="13" name="TextBox 12"/>
          <p:cNvSpPr txBox="1"/>
          <p:nvPr/>
        </p:nvSpPr>
        <p:spPr>
          <a:xfrm>
            <a:off x="1352548" y="3140820"/>
            <a:ext cx="2533651"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Màu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xanh</a:t>
            </a:r>
            <a:endParaRPr lang="en-US" sz="3200" dirty="0">
              <a:solidFill>
                <a:prstClr val="black"/>
              </a:solidFill>
              <a:latin typeface="Times New Roman" pitchFamily="18" charset="0"/>
              <a:cs typeface="Times New Roman" pitchFamily="18" charset="0"/>
            </a:endParaRPr>
          </a:p>
        </p:txBody>
      </p:sp>
      <p:sp>
        <p:nvSpPr>
          <p:cNvPr id="14" name="TextBox 13"/>
          <p:cNvSpPr txBox="1"/>
          <p:nvPr/>
        </p:nvSpPr>
        <p:spPr>
          <a:xfrm>
            <a:off x="1352550" y="4391542"/>
            <a:ext cx="2493818"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Màu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vàng</a:t>
            </a:r>
            <a:endParaRPr lang="en-US" sz="3200"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4331277" y="3715552"/>
            <a:ext cx="1714500" cy="1833327"/>
          </a:xfrm>
          <a:prstGeom prst="rect">
            <a:avLst/>
          </a:prstGeom>
        </p:spPr>
      </p:pic>
      <p:pic>
        <p:nvPicPr>
          <p:cNvPr id="16" name="Picture 1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36022" y="4014332"/>
            <a:ext cx="1233055" cy="125606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98368" y="2870853"/>
            <a:ext cx="1233055" cy="1256068"/>
          </a:xfrm>
          <a:prstGeom prst="rect">
            <a:avLst/>
          </a:prstGeom>
        </p:spPr>
      </p:pic>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572000" y="279137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40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40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316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40981" y="1905000"/>
            <a:ext cx="609600" cy="609600"/>
          </a:xfrm>
          <a:prstGeom prst="rect">
            <a:avLst/>
          </a:prstGeom>
        </p:spPr>
      </p:pic>
      <p:pic>
        <p:nvPicPr>
          <p:cNvPr id="2" name="Picture 1">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611" b="89988" l="9988" r="89889">
                        <a14:foregroundMark x1="43773" y1="23245" x2="47349" y2="30265"/>
                        <a14:foregroundMark x1="57953" y1="83084" x2="35882" y2="51554"/>
                        <a14:foregroundMark x1="51295" y1="75604" x2="30086" y2="72727"/>
                      </a14:backgroundRemoval>
                    </a14:imgEffect>
                  </a14:imgLayer>
                </a14:imgProps>
              </a:ext>
              <a:ext uri="{28A0092B-C50C-407E-A947-70E740481C1C}">
                <a14:useLocalDpi xmlns:a14="http://schemas.microsoft.com/office/drawing/2010/main" val="0"/>
              </a:ext>
            </a:extLst>
          </a:blip>
          <a:stretch>
            <a:fillRect/>
          </a:stretch>
        </p:blipFill>
        <p:spPr>
          <a:xfrm>
            <a:off x="7265240" y="4854480"/>
            <a:ext cx="1954960" cy="2094773"/>
          </a:xfrm>
          <a:prstGeom prst="rect">
            <a:avLst/>
          </a:prstGeom>
        </p:spPr>
      </p:pic>
      <p:sp>
        <p:nvSpPr>
          <p:cNvPr id="25" name="Freeform 10"/>
          <p:cNvSpPr>
            <a:spLocks/>
          </p:cNvSpPr>
          <p:nvPr/>
        </p:nvSpPr>
        <p:spPr bwMode="auto">
          <a:xfrm>
            <a:off x="1129308" y="707572"/>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6" name="Freeform 11"/>
          <p:cNvSpPr>
            <a:spLocks/>
          </p:cNvSpPr>
          <p:nvPr/>
        </p:nvSpPr>
        <p:spPr bwMode="auto">
          <a:xfrm>
            <a:off x="383709" y="75027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Freeform 17"/>
          <p:cNvSpPr>
            <a:spLocks/>
          </p:cNvSpPr>
          <p:nvPr/>
        </p:nvSpPr>
        <p:spPr bwMode="auto">
          <a:xfrm>
            <a:off x="233303" y="56225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302761" y="891202"/>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1" name="Freeform 29"/>
          <p:cNvSpPr>
            <a:spLocks noEditPoints="1"/>
          </p:cNvSpPr>
          <p:nvPr/>
        </p:nvSpPr>
        <p:spPr bwMode="auto">
          <a:xfrm>
            <a:off x="297965" y="89004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2" name="Freeform 31"/>
          <p:cNvSpPr>
            <a:spLocks noEditPoints="1"/>
          </p:cNvSpPr>
          <p:nvPr/>
        </p:nvSpPr>
        <p:spPr bwMode="auto">
          <a:xfrm>
            <a:off x="297378" y="88139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702508" y="871498"/>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40" name="Oval 107"/>
          <p:cNvSpPr>
            <a:spLocks noChangeArrowheads="1"/>
          </p:cNvSpPr>
          <p:nvPr/>
        </p:nvSpPr>
        <p:spPr bwMode="auto">
          <a:xfrm>
            <a:off x="769810" y="1345689"/>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1" name="Oval 108"/>
          <p:cNvSpPr>
            <a:spLocks noChangeArrowheads="1"/>
          </p:cNvSpPr>
          <p:nvPr/>
        </p:nvSpPr>
        <p:spPr bwMode="auto">
          <a:xfrm>
            <a:off x="795397" y="1337213"/>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2" name="Freeform 115"/>
          <p:cNvSpPr>
            <a:spLocks/>
          </p:cNvSpPr>
          <p:nvPr/>
        </p:nvSpPr>
        <p:spPr bwMode="auto">
          <a:xfrm>
            <a:off x="1210619" y="54608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156639" y="123212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726716" y="166915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313152" y="124543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ndParaRPr>
            </a:p>
          </p:txBody>
        </p:sp>
      </p:grpSp>
      <p:sp>
        <p:nvSpPr>
          <p:cNvPr id="64" name="Rectangle 63"/>
          <p:cNvSpPr/>
          <p:nvPr/>
        </p:nvSpPr>
        <p:spPr>
          <a:xfrm>
            <a:off x="549544" y="135470"/>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30523" y="225310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905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heckerboard(across)">
                                      <p:cBhvr>
                                        <p:cTn id="39" dur="500"/>
                                        <p:tgtEl>
                                          <p:spTgt spid="6"/>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21"/>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8158" fill="hold"/>
                                        <p:tgtEl>
                                          <p:spTgt spid="22"/>
                                        </p:tgtEl>
                                      </p:cBhvr>
                                    </p:cmd>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mediacall" presetSubtype="0" fill="hold" nodeType="withEffect">
                                  <p:stCondLst>
                                    <p:cond delay="0"/>
                                  </p:stCondLst>
                                  <p:childTnLst>
                                    <p:cmd type="call" cmd="playFrom(0.0)">
                                      <p:cBhvr>
                                        <p:cTn id="66" dur="8158" fill="hold"/>
                                        <p:tgtEl>
                                          <p:spTgt spid="23"/>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1"/>
                </p:tgtEl>
              </p:cMediaNode>
            </p:audio>
            <p:audio>
              <p:cMediaNode vol="80000">
                <p:cTn id="68" fill="hold" display="0">
                  <p:stCondLst>
                    <p:cond delay="indefinite"/>
                  </p:stCondLst>
                  <p:endCondLst>
                    <p:cond evt="onStopAudio" delay="0">
                      <p:tgtEl>
                        <p:sldTgt/>
                      </p:tgtEl>
                    </p:cond>
                  </p:endCondLst>
                </p:cTn>
                <p:tgtEl>
                  <p:spTgt spid="22"/>
                </p:tgtEl>
              </p:cMediaNode>
            </p:audio>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 presetClass="mediacall" presetSubtype="0" fill="hold" nodeType="withEffect">
                                  <p:stCondLst>
                                    <p:cond delay="0"/>
                                  </p:stCondLst>
                                  <p:childTnLst>
                                    <p:cmd type="call" cmd="playFrom(0.0)">
                                      <p:cBhvr>
                                        <p:cTn id="78" dur="8158" fill="hold"/>
                                        <p:tgtEl>
                                          <p:spTgt spid="24"/>
                                        </p:tgtEl>
                                      </p:cBhvr>
                                    </p:cmd>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64"/>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28"/>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p:cTn id="87" dur="3000" fill="hold"/>
                                        <p:tgtEl>
                                          <p:spTgt spid="65"/>
                                        </p:tgtEl>
                                        <p:attrNameLst>
                                          <p:attrName>ppt_w</p:attrName>
                                        </p:attrNameLst>
                                      </p:cBhvr>
                                      <p:tavLst>
                                        <p:tav tm="0">
                                          <p:val>
                                            <p:fltVal val="0"/>
                                          </p:val>
                                        </p:tav>
                                        <p:tav tm="100000">
                                          <p:val>
                                            <p:strVal val="#ppt_w"/>
                                          </p:val>
                                        </p:tav>
                                      </p:tavLst>
                                    </p:anim>
                                    <p:anim calcmode="lin" valueType="num">
                                      <p:cBhvr>
                                        <p:cTn id="88" dur="3000" fill="hold"/>
                                        <p:tgtEl>
                                          <p:spTgt spid="65"/>
                                        </p:tgtEl>
                                        <p:attrNameLst>
                                          <p:attrName>ppt_h</p:attrName>
                                        </p:attrNameLst>
                                      </p:cBhvr>
                                      <p:tavLst>
                                        <p:tav tm="0">
                                          <p:val>
                                            <p:fltVal val="0"/>
                                          </p:val>
                                        </p:tav>
                                        <p:tav tm="100000">
                                          <p:val>
                                            <p:strVal val="#ppt_h"/>
                                          </p:val>
                                        </p:tav>
                                      </p:tavLst>
                                    </p:anim>
                                    <p:animEffect transition="in" filter="fade">
                                      <p:cBhvr>
                                        <p:cTn id="89" dur="3000"/>
                                        <p:tgtEl>
                                          <p:spTgt spid="65"/>
                                        </p:tgtEl>
                                      </p:cBhvr>
                                    </p:animEffect>
                                  </p:childTnLst>
                                  <p:subTnLst>
                                    <p:audio>
                                      <p:cMediaNode>
                                        <p:cTn display="0" masterRel="sameClick">
                                          <p:stCondLst>
                                            <p:cond evt="begin" delay="0">
                                              <p:tn val="8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42B013-7788-4DB4-9C2C-CECA9C660B56}"/>
              </a:ext>
            </a:extLst>
          </p:cNvPr>
          <p:cNvSpPr txBox="1"/>
          <p:nvPr/>
        </p:nvSpPr>
        <p:spPr>
          <a:xfrm>
            <a:off x="685800" y="685800"/>
            <a:ext cx="6172200" cy="1323439"/>
          </a:xfrm>
          <a:prstGeom prst="rect">
            <a:avLst/>
          </a:prstGeom>
          <a:noFill/>
        </p:spPr>
        <p:txBody>
          <a:bodyPr wrap="square">
            <a:spAutoFit/>
          </a:bodyPr>
          <a:lstStyle/>
          <a:p>
            <a:pPr lvl="0" algn="ctr" eaLnBrk="0" fontAlgn="base" hangingPunct="0">
              <a:spcBef>
                <a:spcPct val="0"/>
              </a:spcBef>
              <a:spcAft>
                <a:spcPct val="0"/>
              </a:spcAft>
              <a:buClrTx/>
              <a:buNone/>
              <a:defRPr/>
            </a:pPr>
            <a:r>
              <a:rPr lang="vi-VN" altLang="en-US" sz="4000" b="1" kern="0" dirty="0">
                <a:ln/>
                <a:solidFill>
                  <a:schemeClr val="accent1"/>
                </a:solidFill>
                <a:effectLst>
                  <a:outerShdw blurRad="38100" dist="25400" dir="5400000" algn="ctr" rotWithShape="0">
                    <a:srgbClr val="6E747A">
                      <a:alpha val="43000"/>
                    </a:srgbClr>
                  </a:outerShdw>
                </a:effectLst>
                <a:latin typeface="+mj-lt"/>
              </a:rPr>
              <a:t>BÀI 9: </a:t>
            </a:r>
          </a:p>
          <a:p>
            <a:pPr lvl="0" algn="ctr" eaLnBrk="0" fontAlgn="base" hangingPunct="0">
              <a:spcBef>
                <a:spcPct val="0"/>
              </a:spcBef>
              <a:spcAft>
                <a:spcPct val="0"/>
              </a:spcAft>
              <a:buClrTx/>
              <a:buNone/>
              <a:defRPr/>
            </a:pPr>
            <a:r>
              <a:rPr lang="vi-VN" altLang="en-US" sz="4000" b="1" kern="0" dirty="0">
                <a:ln/>
                <a:solidFill>
                  <a:schemeClr val="accent1"/>
                </a:solidFill>
                <a:effectLst>
                  <a:outerShdw blurRad="38100" dist="25400" dir="5400000" algn="ctr" rotWithShape="0">
                    <a:srgbClr val="6E747A">
                      <a:alpha val="43000"/>
                    </a:srgbClr>
                  </a:outerShdw>
                </a:effectLst>
                <a:latin typeface="+mj-lt"/>
              </a:rPr>
              <a:t>BASE – THANG pH</a:t>
            </a:r>
            <a:r>
              <a:rPr lang="vi-VN" altLang="en-US" sz="4000" b="1" kern="0" dirty="0">
                <a:ln w="17780" cmpd="sng">
                  <a:solidFill>
                    <a:srgbClr val="FFFFFF"/>
                  </a:solidFill>
                  <a:prstDash val="solid"/>
                  <a:miter lim="800000"/>
                </a:ln>
                <a:solidFill>
                  <a:srgbClr val="FF0000"/>
                </a:solidFill>
                <a:effectLst>
                  <a:outerShdw blurRad="50800" algn="tl" rotWithShape="0">
                    <a:srgbClr val="000000"/>
                  </a:outerShdw>
                </a:effectLst>
                <a:latin typeface="+mj-lt"/>
              </a:rPr>
              <a:t> </a:t>
            </a:r>
          </a:p>
        </p:txBody>
      </p:sp>
      <p:grpSp>
        <p:nvGrpSpPr>
          <p:cNvPr id="5" name="Group 4">
            <a:extLst>
              <a:ext uri="{FF2B5EF4-FFF2-40B4-BE49-F238E27FC236}">
                <a16:creationId xmlns:a16="http://schemas.microsoft.com/office/drawing/2014/main" id="{BF1441E6-033E-40B8-A248-C425F82F3919}"/>
              </a:ext>
            </a:extLst>
          </p:cNvPr>
          <p:cNvGrpSpPr/>
          <p:nvPr/>
        </p:nvGrpSpPr>
        <p:grpSpPr>
          <a:xfrm>
            <a:off x="459105" y="4180205"/>
            <a:ext cx="2293620" cy="2306320"/>
            <a:chOff x="2246" y="7704"/>
            <a:chExt cx="3138" cy="2589"/>
          </a:xfrm>
        </p:grpSpPr>
        <p:pic>
          <p:nvPicPr>
            <p:cNvPr id="6" name="Picture 12" descr="slide0013_image018.png">
              <a:extLst>
                <a:ext uri="{FF2B5EF4-FFF2-40B4-BE49-F238E27FC236}">
                  <a16:creationId xmlns:a16="http://schemas.microsoft.com/office/drawing/2014/main" id="{090FF69A-3E9A-499D-AA16-BD37D8FB68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slide0013_image014.png">
              <a:extLst>
                <a:ext uri="{FF2B5EF4-FFF2-40B4-BE49-F238E27FC236}">
                  <a16:creationId xmlns:a16="http://schemas.microsoft.com/office/drawing/2014/main" id="{DCB74DFB-ECC6-4D9E-B411-BA26711E2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 descr="BOOK1">
            <a:extLst>
              <a:ext uri="{FF2B5EF4-FFF2-40B4-BE49-F238E27FC236}">
                <a16:creationId xmlns:a16="http://schemas.microsoft.com/office/drawing/2014/main" id="{665FD0E0-66FC-482F-AB3D-00B24CF21E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5334000"/>
            <a:ext cx="252095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tom1">
            <a:extLst>
              <a:ext uri="{FF2B5EF4-FFF2-40B4-BE49-F238E27FC236}">
                <a16:creationId xmlns:a16="http://schemas.microsoft.com/office/drawing/2014/main" id="{8B08407A-41D1-4495-BC5C-A6B4DABB20CC}"/>
              </a:ext>
            </a:extLst>
          </p:cNvPr>
          <p:cNvPicPr>
            <a:picLocks noChangeAspect="1" noChangeArrowheads="1" noCrop="1"/>
          </p:cNvPicPr>
          <p:nvPr/>
        </p:nvPicPr>
        <p:blipFill>
          <a:blip r:embed="rId6"/>
          <a:srcRect/>
          <a:stretch>
            <a:fillRect/>
          </a:stretch>
        </p:blipFill>
        <p:spPr bwMode="auto">
          <a:xfrm>
            <a:off x="6781165" y="4180205"/>
            <a:ext cx="1905635" cy="14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65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838200" y="557530"/>
            <a:ext cx="625602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Khái niệm base</a:t>
            </a:r>
          </a:p>
        </p:txBody>
      </p:sp>
      <p:pic>
        <p:nvPicPr>
          <p:cNvPr id="2070841249" name="Picture 270" descr="Sodium hydroxide | Definition, Common Name, &amp; Uses | Britannic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18464" t="19881" r="19526" b="5932"/>
          <a:stretch>
            <a:fillRect/>
          </a:stretch>
        </p:blipFill>
        <p:spPr>
          <a:xfrm>
            <a:off x="5257800" y="2286000"/>
            <a:ext cx="3282732" cy="2743200"/>
          </a:xfrm>
          <a:prstGeom prst="rect">
            <a:avLst/>
          </a:prstGeom>
          <a:noFill/>
          <a:ln>
            <a:noFill/>
          </a:ln>
        </p:spPr>
      </p:pic>
      <p:sp>
        <p:nvSpPr>
          <p:cNvPr id="9" name="Text Box 8"/>
          <p:cNvSpPr txBox="1"/>
          <p:nvPr/>
        </p:nvSpPr>
        <p:spPr>
          <a:xfrm>
            <a:off x="6096000" y="5410200"/>
            <a:ext cx="26276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Hình</a:t>
            </a:r>
            <a:r>
              <a:rPr kumimoji="0" lang="en-US" sz="1800" b="0" i="0" u="none" strike="noStrike" kern="1200" cap="none" spc="0" normalizeH="0" baseline="0" noProof="0" dirty="0">
                <a:ln>
                  <a:noFill/>
                </a:ln>
                <a:solidFill>
                  <a:prstClr val="black"/>
                </a:solidFill>
                <a:effectLst/>
                <a:uLnTx/>
                <a:uFillTx/>
                <a:latin typeface="Calibri"/>
                <a:ea typeface="+mn-ea"/>
                <a:cs typeface="+mn-cs"/>
              </a:rPr>
              <a:t>. Sodium hydroxide </a:t>
            </a:r>
          </a:p>
        </p:txBody>
      </p:sp>
      <p:pic>
        <p:nvPicPr>
          <p:cNvPr id="3" name="Picture 2">
            <a:extLst>
              <a:ext uri="{FF2B5EF4-FFF2-40B4-BE49-F238E27FC236}">
                <a16:creationId xmlns:a16="http://schemas.microsoft.com/office/drawing/2014/main" id="{1D4BDB65-0666-4ABC-BF5D-1E13F415CD99}"/>
              </a:ext>
            </a:extLst>
          </p:cNvPr>
          <p:cNvPicPr>
            <a:picLocks noChangeAspect="1"/>
          </p:cNvPicPr>
          <p:nvPr/>
        </p:nvPicPr>
        <p:blipFill>
          <a:blip r:embed="rId3"/>
          <a:stretch>
            <a:fillRect/>
          </a:stretch>
        </p:blipFill>
        <p:spPr>
          <a:xfrm>
            <a:off x="705652" y="1219200"/>
            <a:ext cx="3276600" cy="489521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ổng hợp các hình nền powerpoint đẹp và chuyên nghiệp nhất"/>
          <p:cNvPicPr>
            <a:picLocks noChangeAspect="1" noChangeArrowheads="1"/>
          </p:cNvPicPr>
          <p:nvPr/>
        </p:nvPicPr>
        <p:blipFill>
          <a:blip r:embed="rId3"/>
          <a:srcRect/>
          <a:stretch>
            <a:fillRect/>
          </a:stretch>
        </p:blipFill>
        <p:spPr bwMode="auto">
          <a:xfrm>
            <a:off x="0" y="-533400"/>
            <a:ext cx="9144000" cy="7391400"/>
          </a:xfrm>
          <a:prstGeom prst="rect">
            <a:avLst/>
          </a:prstGeom>
          <a:noFill/>
        </p:spPr>
      </p:pic>
      <p:sp>
        <p:nvSpPr>
          <p:cNvPr id="3" name="Rectangle 2"/>
          <p:cNvSpPr/>
          <p:nvPr/>
        </p:nvSpPr>
        <p:spPr>
          <a:xfrm>
            <a:off x="685800" y="0"/>
            <a:ext cx="784860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Quan sát bảng thông tin về một số base thông dụng, công thức hóa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Hoàn thành PHT số 1</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0" name="Table 29"/>
          <p:cNvGraphicFramePr>
            <a:graphicFrameLocks noGrp="1"/>
          </p:cNvGraphicFramePr>
          <p:nvPr/>
        </p:nvGraphicFramePr>
        <p:xfrm>
          <a:off x="914400" y="1828800"/>
          <a:ext cx="7391400" cy="3235960"/>
        </p:xfrm>
        <a:graphic>
          <a:graphicData uri="http://schemas.openxmlformats.org/drawingml/2006/table">
            <a:tbl>
              <a:tblPr firstRow="1" bandRow="1">
                <a:tableStyleId>{5C22544A-7EE6-4342-B048-85BDC9FD1C3A}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808990">
                <a:tc>
                  <a:txBody>
                    <a:bodyPr/>
                    <a:lstStyle/>
                    <a:p>
                      <a:r>
                        <a:rPr lang="vi-VN"/>
                        <a:t>Tên</a:t>
                      </a:r>
                      <a:r>
                        <a:rPr lang="vi-VN" baseline="0"/>
                        <a:t> base</a:t>
                      </a:r>
                      <a:endParaRPr lang="vi-VN"/>
                    </a:p>
                  </a:txBody>
                  <a:tcPr/>
                </a:tc>
                <a:tc>
                  <a:txBody>
                    <a:bodyPr/>
                    <a:lstStyle/>
                    <a:p>
                      <a:r>
                        <a:rPr lang="vi-VN"/>
                        <a:t>CTHH</a:t>
                      </a:r>
                    </a:p>
                  </a:txBody>
                  <a:tcPr/>
                </a:tc>
                <a:tc>
                  <a:txBody>
                    <a:bodyPr/>
                    <a:lstStyle/>
                    <a:p>
                      <a:r>
                        <a:rPr lang="vi-VN"/>
                        <a:t>Cation kim loại</a:t>
                      </a:r>
                    </a:p>
                  </a:txBody>
                  <a:tcPr/>
                </a:tc>
                <a:tc>
                  <a:txBody>
                    <a:bodyPr/>
                    <a:lstStyle/>
                    <a:p>
                      <a:r>
                        <a:rPr lang="vi-VN"/>
                        <a:t>Anion</a:t>
                      </a:r>
                    </a:p>
                  </a:txBody>
                  <a:tcPr/>
                </a:tc>
                <a:extLst>
                  <a:ext uri="{0D108BD9-81ED-4DB2-BD59-A6C34878D82A}">
                    <a16:rowId xmlns:a16="http://schemas.microsoft.com/office/drawing/2014/main" val="10000"/>
                  </a:ext>
                </a:extLst>
              </a:tr>
              <a:tr h="808990">
                <a:tc>
                  <a:txBody>
                    <a:bodyPr/>
                    <a:lstStyle/>
                    <a:p>
                      <a:r>
                        <a:rPr lang="vi-VN"/>
                        <a:t>Sodium hydroxide</a:t>
                      </a:r>
                    </a:p>
                  </a:txBody>
                  <a:tcPr/>
                </a:tc>
                <a:tc>
                  <a:txBody>
                    <a:bodyPr/>
                    <a:lstStyle/>
                    <a:p>
                      <a:r>
                        <a:rPr lang="vi-VN"/>
                        <a:t>NaOH</a:t>
                      </a:r>
                    </a:p>
                  </a:txBody>
                  <a:tcPr/>
                </a:tc>
                <a:tc>
                  <a:txBody>
                    <a:bodyPr/>
                    <a:lstStyle/>
                    <a:p>
                      <a:r>
                        <a:rPr lang="vi-VN"/>
                        <a:t>Na</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1"/>
                  </a:ext>
                </a:extLst>
              </a:tr>
              <a:tr h="808990">
                <a:tc>
                  <a:txBody>
                    <a:bodyPr/>
                    <a:lstStyle/>
                    <a:p>
                      <a:r>
                        <a:rPr lang="vi-VN"/>
                        <a:t>Barium</a:t>
                      </a:r>
                      <a:r>
                        <a:rPr lang="vi-VN" baseline="0"/>
                        <a:t> hydroxide</a:t>
                      </a:r>
                      <a:endParaRPr lang="vi-VN"/>
                    </a:p>
                  </a:txBody>
                  <a:tcPr/>
                </a:tc>
                <a:tc>
                  <a:txBody>
                    <a:bodyPr/>
                    <a:lstStyle/>
                    <a:p>
                      <a:r>
                        <a:rPr lang="vi-VN"/>
                        <a:t>Ba(OH)</a:t>
                      </a:r>
                      <a:r>
                        <a:rPr lang="vi-VN" baseline="-25000"/>
                        <a:t>2</a:t>
                      </a:r>
                    </a:p>
                  </a:txBody>
                  <a:tcPr/>
                </a:tc>
                <a:tc>
                  <a:txBody>
                    <a:bodyPr/>
                    <a:lstStyle/>
                    <a:p>
                      <a:r>
                        <a:rPr lang="vi-VN"/>
                        <a:t>Ba</a:t>
                      </a:r>
                      <a:r>
                        <a:rPr lang="vi-VN" baseline="30000"/>
                        <a:t>2+</a:t>
                      </a:r>
                    </a:p>
                  </a:txBody>
                  <a:tcPr/>
                </a:tc>
                <a:tc>
                  <a:txBody>
                    <a:bodyPr/>
                    <a:lstStyle/>
                    <a:p>
                      <a:r>
                        <a:rPr lang="vi-VN"/>
                        <a:t>OH</a:t>
                      </a:r>
                      <a:r>
                        <a:rPr lang="vi-VN" baseline="30000"/>
                        <a:t>-</a:t>
                      </a:r>
                    </a:p>
                  </a:txBody>
                  <a:tcPr/>
                </a:tc>
                <a:extLst>
                  <a:ext uri="{0D108BD9-81ED-4DB2-BD59-A6C34878D82A}">
                    <a16:rowId xmlns:a16="http://schemas.microsoft.com/office/drawing/2014/main" val="10002"/>
                  </a:ext>
                </a:extLst>
              </a:tr>
              <a:tr h="808990">
                <a:tc>
                  <a:txBody>
                    <a:bodyPr/>
                    <a:lstStyle/>
                    <a:p>
                      <a:r>
                        <a:rPr lang="vi-VN"/>
                        <a:t>Potassium</a:t>
                      </a:r>
                      <a:r>
                        <a:rPr lang="vi-VN" baseline="0"/>
                        <a:t> </a:t>
                      </a:r>
                      <a:r>
                        <a:rPr lang="vi-VN"/>
                        <a:t> hydroxide</a:t>
                      </a:r>
                    </a:p>
                  </a:txBody>
                  <a:tcPr/>
                </a:tc>
                <a:tc>
                  <a:txBody>
                    <a:bodyPr/>
                    <a:lstStyle/>
                    <a:p>
                      <a:r>
                        <a:rPr lang="vi-VN"/>
                        <a:t>KOH</a:t>
                      </a:r>
                    </a:p>
                  </a:txBody>
                  <a:tcPr/>
                </a:tc>
                <a:tc>
                  <a:txBody>
                    <a:bodyPr/>
                    <a:lstStyle/>
                    <a:p>
                      <a:r>
                        <a:rPr lang="vi-VN"/>
                        <a:t>K</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3"/>
                  </a:ext>
                </a:extLst>
              </a:tr>
            </a:tbl>
          </a:graphicData>
        </a:graphic>
      </p:graphicFrame>
      <p:pic>
        <p:nvPicPr>
          <p:cNvPr id="5" name="Picture 10" descr="Digit 180"/>
          <p:cNvPicPr>
            <a:picLocks noChangeAspect="1" noChangeArrowheads="1" noCrop="1"/>
          </p:cNvPicPr>
          <p:nvPr/>
        </p:nvPicPr>
        <p:blipFill>
          <a:blip r:embed="rId4"/>
          <a:srcRect/>
          <a:stretch>
            <a:fillRect/>
          </a:stretch>
        </p:blipFill>
        <p:spPr bwMode="auto">
          <a:xfrm>
            <a:off x="6781800" y="5410200"/>
            <a:ext cx="2057400" cy="113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1" presetClass="exit" presetSubtype="0" fill="hold" nodeType="withEffect">
                                  <p:stCondLst>
                                    <p:cond delay="18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9&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6&quot;/&gt;&lt;/object&gt;&lt;object type=&quot;3&quot; unique_id=&quot;10007&quot;&gt;&lt;property id=&quot;20148&quot; value=&quot;5&quot;/&gt;&lt;property id=&quot;20300&quot; value=&quot;Slide 5&quot;/&gt;&lt;property id=&quot;20307&quot; value=&quot;265&quot;/&gt;&lt;/object&gt;&lt;object type=&quot;3&quot; unique_id=&quot;10008&quot;&gt;&lt;property id=&quot;20148&quot; value=&quot;5&quot;/&gt;&lt;property id=&quot;20300&quot; value=&quot;Slide 6&quot;/&gt;&lt;property id=&quot;20307&quot; value=&quot;264&quot;/&gt;&lt;/object&gt;&lt;object type=&quot;3&quot; unique_id=&quot;10009&quot;&gt;&lt;property id=&quot;20148&quot; value=&quot;5&quot;/&gt;&lt;property id=&quot;20300&quot; value=&quot;Slide 7&quot;/&gt;&lt;property id=&quot;20307&quot; value=&quot;263&quot;/&gt;&lt;/object&gt;&lt;object type=&quot;3&quot; unique_id=&quot;10010&quot;&gt;&lt;property id=&quot;20148&quot; value=&quot;5&quot;/&gt;&lt;property id=&quot;20300&quot; value=&quot;Slide 8&quot;/&gt;&lt;property id=&quot;20307&quot; value=&quot;262&quot;/&gt;&lt;/object&gt;&lt;object type=&quot;3&quot; unique_id=&quot;10011&quot;&gt;&lt;property id=&quot;20148&quot; value=&quot;5&quot;/&gt;&lt;property id=&quot;20300&quot; value=&quot;Slide 9&quot;/&gt;&lt;property id=&quot;20307&quot; value=&quot;261&quot;/&gt;&lt;/object&gt;&lt;object type=&quot;3&quot; unique_id=&quot;10012&quot;&gt;&lt;property id=&quot;20148&quot; value=&quot;5&quot;/&gt;&lt;property id=&quot;20300&quot; value=&quot;Slide 10&quot;/&gt;&lt;property id=&quot;20307&quot; value=&quot;260&quot;/&gt;&lt;/object&gt;&lt;object type=&quot;3&quot; unique_id=&quot;10049&quot;&gt;&lt;property id=&quot;20148&quot; value=&quot;5&quot;/&gt;&lt;property id=&quot;20300&quot; value=&quot;Slide 11&quot;/&gt;&lt;property id=&quot;20307&quot; value=&quot;267&quot;/&gt;&lt;/object&gt;&lt;/object&gt;&lt;object type=&quot;8&quot; unique_id=&quot;1002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2083</Words>
  <Application>Microsoft Office PowerPoint</Application>
  <PresentationFormat>On-screen Show (4:3)</PresentationFormat>
  <Paragraphs>249</Paragraphs>
  <Slides>46</Slides>
  <Notes>1</Notes>
  <HiddenSlides>0</HiddenSlides>
  <MMClips>20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46</vt:i4>
      </vt:variant>
    </vt:vector>
  </HeadingPairs>
  <TitlesOfParts>
    <vt:vector size="58" baseType="lpstr">
      <vt:lpstr>Aharoni</vt:lpstr>
      <vt:lpstr>Arial</vt:lpstr>
      <vt:lpstr>Calibri</vt:lpstr>
      <vt:lpstr>Raleway</vt:lpstr>
      <vt:lpstr>Times New Roman</vt:lpstr>
      <vt:lpstr>方正卡通简体</vt:lpstr>
      <vt:lpstr>Office Theme</vt:lpstr>
      <vt:lpstr>5_Office Theme</vt:lpstr>
      <vt:lpstr>6_Office Theme</vt:lpstr>
      <vt:lpstr>7_Office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MANH BÙI THANH</cp:lastModifiedBy>
  <cp:revision>54</cp:revision>
  <dcterms:created xsi:type="dcterms:W3CDTF">2020-08-08T17:20:00Z</dcterms:created>
  <dcterms:modified xsi:type="dcterms:W3CDTF">2025-01-10T15:27:30Z</dcterms:modified>
</cp:coreProperties>
</file>