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54"/>
  </p:notesMasterIdLst>
  <p:sldIdLst>
    <p:sldId id="256" r:id="rId2"/>
    <p:sldId id="257" r:id="rId3"/>
    <p:sldId id="298" r:id="rId4"/>
    <p:sldId id="259" r:id="rId5"/>
    <p:sldId id="332" r:id="rId6"/>
    <p:sldId id="258" r:id="rId7"/>
    <p:sldId id="263" r:id="rId8"/>
    <p:sldId id="299" r:id="rId9"/>
    <p:sldId id="260" r:id="rId10"/>
    <p:sldId id="261" r:id="rId11"/>
    <p:sldId id="311" r:id="rId12"/>
    <p:sldId id="271" r:id="rId13"/>
    <p:sldId id="302" r:id="rId14"/>
    <p:sldId id="313" r:id="rId15"/>
    <p:sldId id="301" r:id="rId16"/>
    <p:sldId id="303" r:id="rId17"/>
    <p:sldId id="304" r:id="rId18"/>
    <p:sldId id="306" r:id="rId19"/>
    <p:sldId id="305" r:id="rId20"/>
    <p:sldId id="314" r:id="rId21"/>
    <p:sldId id="308" r:id="rId22"/>
    <p:sldId id="309" r:id="rId23"/>
    <p:sldId id="310" r:id="rId24"/>
    <p:sldId id="307" r:id="rId25"/>
    <p:sldId id="264" r:id="rId26"/>
    <p:sldId id="265" r:id="rId27"/>
    <p:sldId id="267" r:id="rId28"/>
    <p:sldId id="266" r:id="rId29"/>
    <p:sldId id="268" r:id="rId30"/>
    <p:sldId id="269" r:id="rId31"/>
    <p:sldId id="273" r:id="rId32"/>
    <p:sldId id="315" r:id="rId33"/>
    <p:sldId id="276" r:id="rId34"/>
    <p:sldId id="316" r:id="rId35"/>
    <p:sldId id="277" r:id="rId36"/>
    <p:sldId id="272" r:id="rId37"/>
    <p:sldId id="317" r:id="rId38"/>
    <p:sldId id="320" r:id="rId39"/>
    <p:sldId id="318" r:id="rId40"/>
    <p:sldId id="319" r:id="rId41"/>
    <p:sldId id="321" r:id="rId42"/>
    <p:sldId id="322" r:id="rId43"/>
    <p:sldId id="323" r:id="rId44"/>
    <p:sldId id="325" r:id="rId45"/>
    <p:sldId id="324" r:id="rId46"/>
    <p:sldId id="326" r:id="rId47"/>
    <p:sldId id="327" r:id="rId48"/>
    <p:sldId id="328" r:id="rId49"/>
    <p:sldId id="329" r:id="rId50"/>
    <p:sldId id="330" r:id="rId51"/>
    <p:sldId id="262" r:id="rId52"/>
    <p:sldId id="331"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86FFC-81D5-427D-8AEB-B7844F0F39D9}">
  <a:tblStyle styleId="{2CB86FFC-81D5-427D-8AEB-B7844F0F39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1" autoAdjust="0"/>
    <p:restoredTop sz="93577" autoAdjust="0"/>
  </p:normalViewPr>
  <p:slideViewPr>
    <p:cSldViewPr snapToGrid="0">
      <p:cViewPr varScale="1">
        <p:scale>
          <a:sx n="157" d="100"/>
          <a:sy n="157" d="100"/>
        </p:scale>
        <p:origin x="248"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3T23:43:35.291"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804310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6b5fdf5c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6b5fdf5c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33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7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801101eb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801101eb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6b628f12ae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6b628f12ae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6b628f12ae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6b628f12ae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578ac181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7578ac181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578ac1814_0_2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7578ac1814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7309b6ffc7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7309b6ffc7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6b628f12ae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6b628f12ae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79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2cec55bc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2cec55bc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4ed90e5f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74ed90e5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776c8f287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7776c8f287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40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7703e89f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7703e89f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842400" y="2100233"/>
            <a:ext cx="3459300" cy="4209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ctrTitle"/>
          </p:nvPr>
        </p:nvSpPr>
        <p:spPr>
          <a:xfrm>
            <a:off x="1604000" y="566753"/>
            <a:ext cx="5935800" cy="15078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lt2"/>
              </a:buClr>
              <a:buSzPts val="3300"/>
              <a:buNone/>
              <a:defRPr sz="6000">
                <a:solidFill>
                  <a:schemeClr val="lt2"/>
                </a:solidFill>
              </a:defRPr>
            </a:lvl1pPr>
            <a:lvl2pPr lvl="1" algn="ctr">
              <a:lnSpc>
                <a:spcPct val="80000"/>
              </a:lnSpc>
              <a:spcBef>
                <a:spcPts val="0"/>
              </a:spcBef>
              <a:spcAft>
                <a:spcPts val="0"/>
              </a:spcAft>
              <a:buClr>
                <a:schemeClr val="accent4"/>
              </a:buClr>
              <a:buSzPts val="3500"/>
              <a:buNone/>
              <a:defRPr sz="3500">
                <a:solidFill>
                  <a:schemeClr val="accent4"/>
                </a:solidFill>
              </a:defRPr>
            </a:lvl2pPr>
            <a:lvl3pPr lvl="2" algn="ctr">
              <a:lnSpc>
                <a:spcPct val="80000"/>
              </a:lnSpc>
              <a:spcBef>
                <a:spcPts val="0"/>
              </a:spcBef>
              <a:spcAft>
                <a:spcPts val="0"/>
              </a:spcAft>
              <a:buClr>
                <a:schemeClr val="accent4"/>
              </a:buClr>
              <a:buSzPts val="3500"/>
              <a:buNone/>
              <a:defRPr sz="3500">
                <a:solidFill>
                  <a:schemeClr val="accent4"/>
                </a:solidFill>
              </a:defRPr>
            </a:lvl3pPr>
            <a:lvl4pPr lvl="3" algn="ctr">
              <a:lnSpc>
                <a:spcPct val="80000"/>
              </a:lnSpc>
              <a:spcBef>
                <a:spcPts val="0"/>
              </a:spcBef>
              <a:spcAft>
                <a:spcPts val="0"/>
              </a:spcAft>
              <a:buClr>
                <a:schemeClr val="accent4"/>
              </a:buClr>
              <a:buSzPts val="3500"/>
              <a:buNone/>
              <a:defRPr sz="3500">
                <a:solidFill>
                  <a:schemeClr val="accent4"/>
                </a:solidFill>
              </a:defRPr>
            </a:lvl4pPr>
            <a:lvl5pPr lvl="4" algn="ctr">
              <a:lnSpc>
                <a:spcPct val="80000"/>
              </a:lnSpc>
              <a:spcBef>
                <a:spcPts val="0"/>
              </a:spcBef>
              <a:spcAft>
                <a:spcPts val="0"/>
              </a:spcAft>
              <a:buClr>
                <a:schemeClr val="accent4"/>
              </a:buClr>
              <a:buSzPts val="3500"/>
              <a:buNone/>
              <a:defRPr sz="3500">
                <a:solidFill>
                  <a:schemeClr val="accent4"/>
                </a:solidFill>
              </a:defRPr>
            </a:lvl5pPr>
            <a:lvl6pPr lvl="5" algn="ctr">
              <a:lnSpc>
                <a:spcPct val="80000"/>
              </a:lnSpc>
              <a:spcBef>
                <a:spcPts val="0"/>
              </a:spcBef>
              <a:spcAft>
                <a:spcPts val="0"/>
              </a:spcAft>
              <a:buClr>
                <a:schemeClr val="accent4"/>
              </a:buClr>
              <a:buSzPts val="3500"/>
              <a:buNone/>
              <a:defRPr sz="3500">
                <a:solidFill>
                  <a:schemeClr val="accent4"/>
                </a:solidFill>
              </a:defRPr>
            </a:lvl6pPr>
            <a:lvl7pPr lvl="6" algn="ctr">
              <a:lnSpc>
                <a:spcPct val="80000"/>
              </a:lnSpc>
              <a:spcBef>
                <a:spcPts val="0"/>
              </a:spcBef>
              <a:spcAft>
                <a:spcPts val="0"/>
              </a:spcAft>
              <a:buClr>
                <a:schemeClr val="accent4"/>
              </a:buClr>
              <a:buSzPts val="3500"/>
              <a:buNone/>
              <a:defRPr sz="3500">
                <a:solidFill>
                  <a:schemeClr val="accent4"/>
                </a:solidFill>
              </a:defRPr>
            </a:lvl7pPr>
            <a:lvl8pPr lvl="7" algn="ctr">
              <a:lnSpc>
                <a:spcPct val="80000"/>
              </a:lnSpc>
              <a:spcBef>
                <a:spcPts val="0"/>
              </a:spcBef>
              <a:spcAft>
                <a:spcPts val="0"/>
              </a:spcAft>
              <a:buClr>
                <a:schemeClr val="accent4"/>
              </a:buClr>
              <a:buSzPts val="3500"/>
              <a:buNone/>
              <a:defRPr sz="3500">
                <a:solidFill>
                  <a:schemeClr val="accent4"/>
                </a:solidFill>
              </a:defRPr>
            </a:lvl8pPr>
            <a:lvl9pPr lvl="8" algn="ctr">
              <a:lnSpc>
                <a:spcPct val="80000"/>
              </a:lnSpc>
              <a:spcBef>
                <a:spcPts val="0"/>
              </a:spcBef>
              <a:spcAft>
                <a:spcPts val="0"/>
              </a:spcAft>
              <a:buClr>
                <a:schemeClr val="accent4"/>
              </a:buClr>
              <a:buSzPts val="3500"/>
              <a:buNone/>
              <a:defRPr sz="35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613850" y="1906125"/>
            <a:ext cx="7916100" cy="130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7200"/>
              <a:buNone/>
              <a:defRPr sz="14000">
                <a:solidFill>
                  <a:schemeClr val="lt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5" name="Google Shape;115;p11"/>
          <p:cNvSpPr txBox="1">
            <a:spLocks noGrp="1"/>
          </p:cNvSpPr>
          <p:nvPr>
            <p:ph type="subTitle" idx="1"/>
          </p:nvPr>
        </p:nvSpPr>
        <p:spPr>
          <a:xfrm>
            <a:off x="1084750" y="3624775"/>
            <a:ext cx="6708000" cy="44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16" name="Google Shape;116;p11"/>
          <p:cNvGrpSpPr/>
          <p:nvPr/>
        </p:nvGrpSpPr>
        <p:grpSpPr>
          <a:xfrm>
            <a:off x="718575" y="723656"/>
            <a:ext cx="7811374" cy="3696958"/>
            <a:chOff x="718575" y="723656"/>
            <a:chExt cx="7811374" cy="3696958"/>
          </a:xfrm>
        </p:grpSpPr>
        <p:sp>
          <p:nvSpPr>
            <p:cNvPr id="117" name="Google Shape;117;p11"/>
            <p:cNvSpPr/>
            <p:nvPr/>
          </p:nvSpPr>
          <p:spPr>
            <a:xfrm>
              <a:off x="1062563" y="743634"/>
              <a:ext cx="172969" cy="152438"/>
            </a:xfrm>
            <a:custGeom>
              <a:avLst/>
              <a:gdLst/>
              <a:ahLst/>
              <a:cxnLst/>
              <a:rect l="l" t="t" r="r" b="b"/>
              <a:pathLst>
                <a:path w="5316" h="4685" extrusionOk="0">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1045025" y="723656"/>
              <a:ext cx="210257" cy="191548"/>
            </a:xfrm>
            <a:custGeom>
              <a:avLst/>
              <a:gdLst/>
              <a:ahLst/>
              <a:cxnLst/>
              <a:rect l="l" t="t" r="r" b="b"/>
              <a:pathLst>
                <a:path w="6462" h="5887" extrusionOk="0">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1161477" y="792213"/>
              <a:ext cx="31952" cy="68914"/>
            </a:xfrm>
            <a:custGeom>
              <a:avLst/>
              <a:gdLst/>
              <a:ahLst/>
              <a:cxnLst/>
              <a:rect l="l" t="t" r="r" b="b"/>
              <a:pathLst>
                <a:path w="982" h="2118" extrusionOk="0">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720039" y="932450"/>
              <a:ext cx="288966" cy="253500"/>
            </a:xfrm>
            <a:custGeom>
              <a:avLst/>
              <a:gdLst/>
              <a:ahLst/>
              <a:cxnLst/>
              <a:rect l="l" t="t" r="r" b="b"/>
              <a:pathLst>
                <a:path w="8881" h="7791" extrusionOk="0">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a:off x="830700" y="984835"/>
              <a:ext cx="106170" cy="45585"/>
            </a:xfrm>
            <a:custGeom>
              <a:avLst/>
              <a:gdLst/>
              <a:ahLst/>
              <a:cxnLst/>
              <a:rect l="l" t="t" r="r" b="b"/>
              <a:pathLst>
                <a:path w="3263" h="1401" extrusionOk="0">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a:off x="718575" y="955649"/>
              <a:ext cx="282165" cy="208923"/>
            </a:xfrm>
            <a:custGeom>
              <a:avLst/>
              <a:gdLst/>
              <a:ahLst/>
              <a:cxnLst/>
              <a:rect l="l" t="t" r="r" b="b"/>
              <a:pathLst>
                <a:path w="8672" h="6421" extrusionOk="0">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8012992" y="4248132"/>
              <a:ext cx="173002" cy="152048"/>
            </a:xfrm>
            <a:custGeom>
              <a:avLst/>
              <a:gdLst/>
              <a:ahLst/>
              <a:cxnLst/>
              <a:rect l="l" t="t" r="r" b="b"/>
              <a:pathLst>
                <a:path w="5317" h="4673" extrusionOk="0">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7993274" y="4229033"/>
              <a:ext cx="210225" cy="191581"/>
            </a:xfrm>
            <a:custGeom>
              <a:avLst/>
              <a:gdLst/>
              <a:ahLst/>
              <a:cxnLst/>
              <a:rect l="l" t="t" r="r" b="b"/>
              <a:pathLst>
                <a:path w="6461" h="5888" extrusionOk="0">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8055096" y="4283403"/>
              <a:ext cx="31952" cy="68654"/>
            </a:xfrm>
            <a:custGeom>
              <a:avLst/>
              <a:gdLst/>
              <a:ahLst/>
              <a:cxnLst/>
              <a:rect l="l" t="t" r="r" b="b"/>
              <a:pathLst>
                <a:path w="982" h="2110" extrusionOk="0">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8237469" y="3957962"/>
              <a:ext cx="291015" cy="253825"/>
            </a:xfrm>
            <a:custGeom>
              <a:avLst/>
              <a:gdLst/>
              <a:ahLst/>
              <a:cxnLst/>
              <a:rect l="l" t="t" r="r" b="b"/>
              <a:pathLst>
                <a:path w="8944" h="7801" extrusionOk="0">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8311655" y="4113850"/>
              <a:ext cx="106170" cy="45553"/>
            </a:xfrm>
            <a:custGeom>
              <a:avLst/>
              <a:gdLst/>
              <a:ahLst/>
              <a:cxnLst/>
              <a:rect l="l" t="t" r="r" b="b"/>
              <a:pathLst>
                <a:path w="3263" h="1400" extrusionOk="0">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8247784" y="3979697"/>
              <a:ext cx="282165" cy="208923"/>
            </a:xfrm>
            <a:custGeom>
              <a:avLst/>
              <a:gdLst/>
              <a:ahLst/>
              <a:cxnLst/>
              <a:rect l="l" t="t" r="r" b="b"/>
              <a:pathLst>
                <a:path w="8672" h="6421" extrusionOk="0">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9"/>
        <p:cNvGrpSpPr/>
        <p:nvPr/>
      </p:nvGrpSpPr>
      <p:grpSpPr>
        <a:xfrm>
          <a:off x="0" y="0"/>
          <a:ext cx="0" cy="0"/>
          <a:chOff x="0" y="0"/>
          <a:chExt cx="0" cy="0"/>
        </a:xfrm>
      </p:grpSpPr>
      <p:sp>
        <p:nvSpPr>
          <p:cNvPr id="130" name="Google Shape;130;p12"/>
          <p:cNvSpPr/>
          <p:nvPr/>
        </p:nvSpPr>
        <p:spPr>
          <a:xfrm>
            <a:off x="-11075" y="-3375"/>
            <a:ext cx="91551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1">
  <p:cSld name="TITLE_AND_BODY_1">
    <p:spTree>
      <p:nvGrpSpPr>
        <p:cNvPr id="1" name="Shape 172"/>
        <p:cNvGrpSpPr/>
        <p:nvPr/>
      </p:nvGrpSpPr>
      <p:grpSpPr>
        <a:xfrm>
          <a:off x="0" y="0"/>
          <a:ext cx="0" cy="0"/>
          <a:chOff x="0" y="0"/>
          <a:chExt cx="0" cy="0"/>
        </a:xfrm>
      </p:grpSpPr>
      <p:sp>
        <p:nvSpPr>
          <p:cNvPr id="173" name="Google Shape;173;p14"/>
          <p:cNvSpPr txBox="1">
            <a:spLocks noGrp="1"/>
          </p:cNvSpPr>
          <p:nvPr>
            <p:ph type="title"/>
          </p:nvPr>
        </p:nvSpPr>
        <p:spPr>
          <a:xfrm>
            <a:off x="878675" y="2034538"/>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4200"/>
              <a:buNone/>
              <a:defRPr sz="33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14"/>
          <p:cNvSpPr txBox="1">
            <a:spLocks noGrp="1"/>
          </p:cNvSpPr>
          <p:nvPr>
            <p:ph type="body" idx="1"/>
          </p:nvPr>
        </p:nvSpPr>
        <p:spPr>
          <a:xfrm>
            <a:off x="1000300" y="2531038"/>
            <a:ext cx="2102100" cy="1451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600"/>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
        <p:nvSpPr>
          <p:cNvPr id="175" name="Google Shape;175;p14"/>
          <p:cNvSpPr txBox="1">
            <a:spLocks noGrp="1"/>
          </p:cNvSpPr>
          <p:nvPr>
            <p:ph type="body" idx="2"/>
          </p:nvPr>
        </p:nvSpPr>
        <p:spPr>
          <a:xfrm>
            <a:off x="6051975" y="2531038"/>
            <a:ext cx="2102100" cy="14511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dk1"/>
              </a:buClr>
              <a:buSzPts val="1400"/>
              <a:buChar char="●"/>
              <a:defRPr sz="1600">
                <a:solidFill>
                  <a:schemeClr val="dk1"/>
                </a:solidFill>
              </a:defRPr>
            </a:lvl1pPr>
            <a:lvl2pPr marL="914400" lvl="1" indent="-342900" algn="r" rtl="0">
              <a:spcBef>
                <a:spcPts val="1600"/>
              </a:spcBef>
              <a:spcAft>
                <a:spcPts val="0"/>
              </a:spcAft>
              <a:buClr>
                <a:schemeClr val="dk1"/>
              </a:buClr>
              <a:buSzPts val="1800"/>
              <a:buChar char="○"/>
              <a:defRPr sz="1800">
                <a:solidFill>
                  <a:schemeClr val="dk1"/>
                </a:solidFill>
              </a:defRPr>
            </a:lvl2pPr>
            <a:lvl3pPr marL="1371600" lvl="2" indent="-342900" algn="r" rtl="0">
              <a:spcBef>
                <a:spcPts val="1600"/>
              </a:spcBef>
              <a:spcAft>
                <a:spcPts val="0"/>
              </a:spcAft>
              <a:buClr>
                <a:schemeClr val="dk1"/>
              </a:buClr>
              <a:buSzPts val="1800"/>
              <a:buChar char="■"/>
              <a:defRPr sz="1800">
                <a:solidFill>
                  <a:schemeClr val="dk1"/>
                </a:solidFill>
              </a:defRPr>
            </a:lvl3pPr>
            <a:lvl4pPr marL="1828800" lvl="3" indent="-342900" algn="r" rtl="0">
              <a:spcBef>
                <a:spcPts val="1600"/>
              </a:spcBef>
              <a:spcAft>
                <a:spcPts val="0"/>
              </a:spcAft>
              <a:buClr>
                <a:schemeClr val="dk1"/>
              </a:buClr>
              <a:buSzPts val="1800"/>
              <a:buChar char="●"/>
              <a:defRPr sz="1800">
                <a:solidFill>
                  <a:schemeClr val="dk1"/>
                </a:solidFill>
              </a:defRPr>
            </a:lvl4pPr>
            <a:lvl5pPr marL="2286000" lvl="4" indent="-342900" algn="r" rtl="0">
              <a:spcBef>
                <a:spcPts val="1600"/>
              </a:spcBef>
              <a:spcAft>
                <a:spcPts val="0"/>
              </a:spcAft>
              <a:buClr>
                <a:schemeClr val="dk1"/>
              </a:buClr>
              <a:buSzPts val="1800"/>
              <a:buChar char="○"/>
              <a:defRPr sz="1800">
                <a:solidFill>
                  <a:schemeClr val="dk1"/>
                </a:solidFill>
              </a:defRPr>
            </a:lvl5pPr>
            <a:lvl6pPr marL="2743200" lvl="5" indent="-342900" algn="r" rtl="0">
              <a:spcBef>
                <a:spcPts val="1600"/>
              </a:spcBef>
              <a:spcAft>
                <a:spcPts val="0"/>
              </a:spcAft>
              <a:buClr>
                <a:schemeClr val="dk1"/>
              </a:buClr>
              <a:buSzPts val="1800"/>
              <a:buChar char="■"/>
              <a:defRPr sz="1800">
                <a:solidFill>
                  <a:schemeClr val="dk1"/>
                </a:solidFill>
              </a:defRPr>
            </a:lvl6pPr>
            <a:lvl7pPr marL="3200400" lvl="6" indent="-342900" algn="r" rtl="0">
              <a:spcBef>
                <a:spcPts val="1600"/>
              </a:spcBef>
              <a:spcAft>
                <a:spcPts val="0"/>
              </a:spcAft>
              <a:buClr>
                <a:schemeClr val="dk1"/>
              </a:buClr>
              <a:buSzPts val="1800"/>
              <a:buChar char="●"/>
              <a:defRPr sz="1800">
                <a:solidFill>
                  <a:schemeClr val="dk1"/>
                </a:solidFill>
              </a:defRPr>
            </a:lvl7pPr>
            <a:lvl8pPr marL="3657600" lvl="7" indent="-342900" algn="r" rtl="0">
              <a:spcBef>
                <a:spcPts val="1600"/>
              </a:spcBef>
              <a:spcAft>
                <a:spcPts val="0"/>
              </a:spcAft>
              <a:buClr>
                <a:schemeClr val="dk1"/>
              </a:buClr>
              <a:buSzPts val="1800"/>
              <a:buChar char="○"/>
              <a:defRPr sz="1800">
                <a:solidFill>
                  <a:schemeClr val="dk1"/>
                </a:solidFill>
              </a:defRPr>
            </a:lvl8pPr>
            <a:lvl9pPr marL="4114800" lvl="8" indent="-342900" algn="r" rtl="0">
              <a:spcBef>
                <a:spcPts val="1600"/>
              </a:spcBef>
              <a:spcAft>
                <a:spcPts val="1600"/>
              </a:spcAft>
              <a:buClr>
                <a:schemeClr val="dk1"/>
              </a:buClr>
              <a:buSzPts val="1800"/>
              <a:buChar char="■"/>
              <a:defRPr sz="1800">
                <a:solidFill>
                  <a:schemeClr val="dk1"/>
                </a:solidFill>
              </a:defRPr>
            </a:lvl9pPr>
          </a:lstStyle>
          <a:p>
            <a:endParaRPr/>
          </a:p>
        </p:txBody>
      </p:sp>
      <p:sp>
        <p:nvSpPr>
          <p:cNvPr id="176" name="Google Shape;176;p14"/>
          <p:cNvSpPr txBox="1">
            <a:spLocks noGrp="1"/>
          </p:cNvSpPr>
          <p:nvPr>
            <p:ph type="title" idx="3"/>
          </p:nvPr>
        </p:nvSpPr>
        <p:spPr>
          <a:xfrm>
            <a:off x="5919775" y="2034538"/>
            <a:ext cx="2345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sz="3300">
                <a:solidFill>
                  <a:schemeClr val="accent6"/>
                </a:solidFill>
              </a:defRPr>
            </a:lvl1pPr>
            <a:lvl2pPr lvl="1" algn="r" rtl="0">
              <a:spcBef>
                <a:spcPts val="0"/>
              </a:spcBef>
              <a:spcAft>
                <a:spcPts val="0"/>
              </a:spcAft>
              <a:buClr>
                <a:schemeClr val="accent5"/>
              </a:buClr>
              <a:buSzPts val="2800"/>
              <a:buNone/>
              <a:defRPr>
                <a:solidFill>
                  <a:schemeClr val="accent5"/>
                </a:solidFill>
              </a:defRPr>
            </a:lvl2pPr>
            <a:lvl3pPr lvl="2" algn="r" rtl="0">
              <a:spcBef>
                <a:spcPts val="0"/>
              </a:spcBef>
              <a:spcAft>
                <a:spcPts val="0"/>
              </a:spcAft>
              <a:buClr>
                <a:schemeClr val="accent5"/>
              </a:buClr>
              <a:buSzPts val="2800"/>
              <a:buNone/>
              <a:defRPr>
                <a:solidFill>
                  <a:schemeClr val="accent5"/>
                </a:solidFill>
              </a:defRPr>
            </a:lvl3pPr>
            <a:lvl4pPr lvl="3" algn="r" rtl="0">
              <a:spcBef>
                <a:spcPts val="0"/>
              </a:spcBef>
              <a:spcAft>
                <a:spcPts val="0"/>
              </a:spcAft>
              <a:buClr>
                <a:schemeClr val="accent5"/>
              </a:buClr>
              <a:buSzPts val="2800"/>
              <a:buNone/>
              <a:defRPr>
                <a:solidFill>
                  <a:schemeClr val="accent5"/>
                </a:solidFill>
              </a:defRPr>
            </a:lvl4pPr>
            <a:lvl5pPr lvl="4" algn="r" rtl="0">
              <a:spcBef>
                <a:spcPts val="0"/>
              </a:spcBef>
              <a:spcAft>
                <a:spcPts val="0"/>
              </a:spcAft>
              <a:buClr>
                <a:schemeClr val="accent5"/>
              </a:buClr>
              <a:buSzPts val="2800"/>
              <a:buNone/>
              <a:defRPr>
                <a:solidFill>
                  <a:schemeClr val="accent5"/>
                </a:solidFill>
              </a:defRPr>
            </a:lvl5pPr>
            <a:lvl6pPr lvl="5" algn="r" rtl="0">
              <a:spcBef>
                <a:spcPts val="0"/>
              </a:spcBef>
              <a:spcAft>
                <a:spcPts val="0"/>
              </a:spcAft>
              <a:buClr>
                <a:schemeClr val="accent5"/>
              </a:buClr>
              <a:buSzPts val="2800"/>
              <a:buNone/>
              <a:defRPr>
                <a:solidFill>
                  <a:schemeClr val="accent5"/>
                </a:solidFill>
              </a:defRPr>
            </a:lvl6pPr>
            <a:lvl7pPr lvl="6" algn="r" rtl="0">
              <a:spcBef>
                <a:spcPts val="0"/>
              </a:spcBef>
              <a:spcAft>
                <a:spcPts val="0"/>
              </a:spcAft>
              <a:buClr>
                <a:schemeClr val="accent5"/>
              </a:buClr>
              <a:buSzPts val="2800"/>
              <a:buNone/>
              <a:defRPr>
                <a:solidFill>
                  <a:schemeClr val="accent5"/>
                </a:solidFill>
              </a:defRPr>
            </a:lvl7pPr>
            <a:lvl8pPr lvl="7" algn="r" rtl="0">
              <a:spcBef>
                <a:spcPts val="0"/>
              </a:spcBef>
              <a:spcAft>
                <a:spcPts val="0"/>
              </a:spcAft>
              <a:buClr>
                <a:schemeClr val="accent5"/>
              </a:buClr>
              <a:buSzPts val="2800"/>
              <a:buNone/>
              <a:defRPr>
                <a:solidFill>
                  <a:schemeClr val="accent5"/>
                </a:solidFill>
              </a:defRPr>
            </a:lvl8pPr>
            <a:lvl9pPr lvl="8" algn="r" rtl="0">
              <a:spcBef>
                <a:spcPts val="0"/>
              </a:spcBef>
              <a:spcAft>
                <a:spcPts val="0"/>
              </a:spcAft>
              <a:buClr>
                <a:schemeClr val="accent5"/>
              </a:buClr>
              <a:buSzPts val="2800"/>
              <a:buNone/>
              <a:defRPr>
                <a:solidFill>
                  <a:schemeClr val="accent5"/>
                </a:solidFill>
              </a:defRPr>
            </a:lvl9pPr>
          </a:lstStyle>
          <a:p>
            <a:endParaRPr/>
          </a:p>
        </p:txBody>
      </p:sp>
      <p:sp>
        <p:nvSpPr>
          <p:cNvPr id="177" name="Google Shape;177;p14"/>
          <p:cNvSpPr txBox="1">
            <a:spLocks noGrp="1"/>
          </p:cNvSpPr>
          <p:nvPr>
            <p:ph type="title" idx="4"/>
          </p:nvPr>
        </p:nvSpPr>
        <p:spPr>
          <a:xfrm>
            <a:off x="606525" y="555300"/>
            <a:ext cx="7941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8" name="Google Shape;178;p14"/>
          <p:cNvGrpSpPr/>
          <p:nvPr/>
        </p:nvGrpSpPr>
        <p:grpSpPr>
          <a:xfrm>
            <a:off x="607209" y="750096"/>
            <a:ext cx="8055616" cy="905248"/>
            <a:chOff x="65226200" y="2028488"/>
            <a:chExt cx="6293450" cy="707225"/>
          </a:xfrm>
        </p:grpSpPr>
        <p:sp>
          <p:nvSpPr>
            <p:cNvPr id="179" name="Google Shape;179;p14"/>
            <p:cNvSpPr/>
            <p:nvPr/>
          </p:nvSpPr>
          <p:spPr>
            <a:xfrm>
              <a:off x="71139750" y="2388638"/>
              <a:ext cx="140025" cy="116150"/>
            </a:xfrm>
            <a:custGeom>
              <a:avLst/>
              <a:gdLst/>
              <a:ahLst/>
              <a:cxnLst/>
              <a:rect l="l" t="t" r="r" b="b"/>
              <a:pathLst>
                <a:path w="5601" h="4646" extrusionOk="0">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71133275" y="2372088"/>
              <a:ext cx="158375" cy="146425"/>
            </a:xfrm>
            <a:custGeom>
              <a:avLst/>
              <a:gdLst/>
              <a:ahLst/>
              <a:cxnLst/>
              <a:rect l="l" t="t" r="r" b="b"/>
              <a:pathLst>
                <a:path w="6335" h="5857" extrusionOk="0">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71202150" y="2411888"/>
              <a:ext cx="51500" cy="31725"/>
            </a:xfrm>
            <a:custGeom>
              <a:avLst/>
              <a:gdLst/>
              <a:ahLst/>
              <a:cxnLst/>
              <a:rect l="l" t="t" r="r" b="b"/>
              <a:pathLst>
                <a:path w="2060" h="1269" extrusionOk="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65483800" y="2045513"/>
              <a:ext cx="139875" cy="115675"/>
            </a:xfrm>
            <a:custGeom>
              <a:avLst/>
              <a:gdLst/>
              <a:ahLst/>
              <a:cxnLst/>
              <a:rect l="l" t="t" r="r" b="b"/>
              <a:pathLst>
                <a:path w="5595" h="4627" extrusionOk="0">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65476400" y="2028488"/>
              <a:ext cx="158350" cy="146750"/>
            </a:xfrm>
            <a:custGeom>
              <a:avLst/>
              <a:gdLst/>
              <a:ahLst/>
              <a:cxnLst/>
              <a:rect l="l" t="t" r="r" b="b"/>
              <a:pathLst>
                <a:path w="6334" h="5870" extrusionOk="0">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65546850" y="2068638"/>
              <a:ext cx="49900" cy="31375"/>
            </a:xfrm>
            <a:custGeom>
              <a:avLst/>
              <a:gdLst/>
              <a:ahLst/>
              <a:cxnLst/>
              <a:rect l="l" t="t" r="r" b="b"/>
              <a:pathLst>
                <a:path w="1996" h="1255" extrusionOk="0">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65513650" y="2279088"/>
              <a:ext cx="140100" cy="115650"/>
            </a:xfrm>
            <a:custGeom>
              <a:avLst/>
              <a:gdLst/>
              <a:ahLst/>
              <a:cxnLst/>
              <a:rect l="l" t="t" r="r" b="b"/>
              <a:pathLst>
                <a:path w="5604" h="4626" extrusionOk="0">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65507275" y="2262038"/>
              <a:ext cx="158350" cy="146750"/>
            </a:xfrm>
            <a:custGeom>
              <a:avLst/>
              <a:gdLst/>
              <a:ahLst/>
              <a:cxnLst/>
              <a:rect l="l" t="t" r="r" b="b"/>
              <a:pathLst>
                <a:path w="6334" h="5870" extrusionOk="0">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65576150" y="2302188"/>
              <a:ext cx="51475" cy="31375"/>
            </a:xfrm>
            <a:custGeom>
              <a:avLst/>
              <a:gdLst/>
              <a:ahLst/>
              <a:cxnLst/>
              <a:rect l="l" t="t" r="r" b="b"/>
              <a:pathLst>
                <a:path w="2059" h="1255" extrusionOk="0">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65226200" y="2102288"/>
              <a:ext cx="213800" cy="194800"/>
            </a:xfrm>
            <a:custGeom>
              <a:avLst/>
              <a:gdLst/>
              <a:ahLst/>
              <a:cxnLst/>
              <a:rect l="l" t="t" r="r" b="b"/>
              <a:pathLst>
                <a:path w="8552" h="7792" extrusionOk="0">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65274500" y="2140563"/>
              <a:ext cx="44350" cy="78200"/>
            </a:xfrm>
            <a:custGeom>
              <a:avLst/>
              <a:gdLst/>
              <a:ahLst/>
              <a:cxnLst/>
              <a:rect l="l" t="t" r="r" b="b"/>
              <a:pathLst>
                <a:path w="1774" h="3128" extrusionOk="0">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65226575" y="2118788"/>
              <a:ext cx="199950" cy="163300"/>
            </a:xfrm>
            <a:custGeom>
              <a:avLst/>
              <a:gdLst/>
              <a:ahLst/>
              <a:cxnLst/>
              <a:rect l="l" t="t" r="r" b="b"/>
              <a:pathLst>
                <a:path w="7998" h="6532" extrusionOk="0">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71306675" y="2540913"/>
              <a:ext cx="212975" cy="194800"/>
            </a:xfrm>
            <a:custGeom>
              <a:avLst/>
              <a:gdLst/>
              <a:ahLst/>
              <a:cxnLst/>
              <a:rect l="l" t="t" r="r" b="b"/>
              <a:pathLst>
                <a:path w="8519" h="7792" extrusionOk="0">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71354950" y="2579413"/>
              <a:ext cx="44375" cy="77975"/>
            </a:xfrm>
            <a:custGeom>
              <a:avLst/>
              <a:gdLst/>
              <a:ahLst/>
              <a:cxnLst/>
              <a:rect l="l" t="t" r="r" b="b"/>
              <a:pathLst>
                <a:path w="1775" h="3119" extrusionOk="0">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71307150" y="2557388"/>
              <a:ext cx="199850" cy="162850"/>
            </a:xfrm>
            <a:custGeom>
              <a:avLst/>
              <a:gdLst/>
              <a:ahLst/>
              <a:cxnLst/>
              <a:rect l="l" t="t" r="r" b="b"/>
              <a:pathLst>
                <a:path w="7994" h="6514" extrusionOk="0">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p:cSld name="TITLE_ONLY_1_1">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620725" y="555275"/>
            <a:ext cx="7905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16"/>
          <p:cNvSpPr txBox="1">
            <a:spLocks noGrp="1"/>
          </p:cNvSpPr>
          <p:nvPr>
            <p:ph type="title" idx="2"/>
          </p:nvPr>
        </p:nvSpPr>
        <p:spPr>
          <a:xfrm>
            <a:off x="710950" y="329166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0" name="Google Shape;200;p16"/>
          <p:cNvSpPr txBox="1">
            <a:spLocks noGrp="1"/>
          </p:cNvSpPr>
          <p:nvPr>
            <p:ph type="subTitle" idx="1"/>
          </p:nvPr>
        </p:nvSpPr>
        <p:spPr>
          <a:xfrm>
            <a:off x="77620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6"/>
          <p:cNvSpPr txBox="1">
            <a:spLocks noGrp="1"/>
          </p:cNvSpPr>
          <p:nvPr>
            <p:ph type="title" idx="3"/>
          </p:nvPr>
        </p:nvSpPr>
        <p:spPr>
          <a:xfrm>
            <a:off x="6114989" y="3291658"/>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 name="Google Shape;202;p16"/>
          <p:cNvSpPr txBox="1">
            <a:spLocks noGrp="1"/>
          </p:cNvSpPr>
          <p:nvPr>
            <p:ph type="subTitle" idx="4"/>
          </p:nvPr>
        </p:nvSpPr>
        <p:spPr>
          <a:xfrm>
            <a:off x="6180250"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6"/>
          <p:cNvSpPr txBox="1">
            <a:spLocks noGrp="1"/>
          </p:cNvSpPr>
          <p:nvPr>
            <p:ph type="title" idx="5"/>
          </p:nvPr>
        </p:nvSpPr>
        <p:spPr>
          <a:xfrm>
            <a:off x="3412658" y="3291675"/>
            <a:ext cx="232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4" name="Google Shape;204;p16"/>
          <p:cNvSpPr txBox="1">
            <a:spLocks noGrp="1"/>
          </p:cNvSpPr>
          <p:nvPr>
            <p:ph type="subTitle" idx="6"/>
          </p:nvPr>
        </p:nvSpPr>
        <p:spPr>
          <a:xfrm>
            <a:off x="3476316" y="3740700"/>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s 1">
  <p:cSld name="TITLE_ONLY_1_2">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614300" y="473073"/>
            <a:ext cx="7915500" cy="1261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17"/>
          <p:cNvSpPr txBox="1">
            <a:spLocks noGrp="1"/>
          </p:cNvSpPr>
          <p:nvPr>
            <p:ph type="title" idx="2" hasCustomPrompt="1"/>
          </p:nvPr>
        </p:nvSpPr>
        <p:spPr>
          <a:xfrm>
            <a:off x="6322584" y="2128584"/>
            <a:ext cx="17316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7000">
                <a:solidFill>
                  <a:schemeClr val="accent6"/>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208" name="Google Shape;208;p17"/>
          <p:cNvSpPr txBox="1">
            <a:spLocks noGrp="1"/>
          </p:cNvSpPr>
          <p:nvPr>
            <p:ph type="subTitle" idx="1"/>
          </p:nvPr>
        </p:nvSpPr>
        <p:spPr>
          <a:xfrm>
            <a:off x="6363225" y="2845350"/>
            <a:ext cx="1650300" cy="10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7"/>
          <p:cNvSpPr txBox="1">
            <a:spLocks noGrp="1"/>
          </p:cNvSpPr>
          <p:nvPr>
            <p:ph type="title" idx="3" hasCustomPrompt="1"/>
          </p:nvPr>
        </p:nvSpPr>
        <p:spPr>
          <a:xfrm>
            <a:off x="1089964" y="2128584"/>
            <a:ext cx="17316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7000">
                <a:solidFill>
                  <a:schemeClr val="accent6"/>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210" name="Google Shape;210;p17"/>
          <p:cNvSpPr txBox="1">
            <a:spLocks noGrp="1"/>
          </p:cNvSpPr>
          <p:nvPr>
            <p:ph type="subTitle" idx="4"/>
          </p:nvPr>
        </p:nvSpPr>
        <p:spPr>
          <a:xfrm>
            <a:off x="1129900" y="2845350"/>
            <a:ext cx="1650300" cy="10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1" name="Google Shape;211;p17"/>
          <p:cNvGrpSpPr/>
          <p:nvPr/>
        </p:nvGrpSpPr>
        <p:grpSpPr>
          <a:xfrm>
            <a:off x="572229" y="718500"/>
            <a:ext cx="8161605" cy="570626"/>
            <a:chOff x="572229" y="718500"/>
            <a:chExt cx="8161605" cy="570626"/>
          </a:xfrm>
        </p:grpSpPr>
        <p:sp>
          <p:nvSpPr>
            <p:cNvPr id="212" name="Google Shape;212;p17"/>
            <p:cNvSpPr/>
            <p:nvPr/>
          </p:nvSpPr>
          <p:spPr>
            <a:xfrm>
              <a:off x="905304" y="1119927"/>
              <a:ext cx="199229" cy="148422"/>
            </a:xfrm>
            <a:custGeom>
              <a:avLst/>
              <a:gdLst/>
              <a:ahLst/>
              <a:cxnLst/>
              <a:rect l="l" t="t" r="r" b="b"/>
              <a:pathLst>
                <a:path w="6223" h="4636" extrusionOk="0">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a:off x="911867" y="1099886"/>
              <a:ext cx="203807" cy="189241"/>
            </a:xfrm>
            <a:custGeom>
              <a:avLst/>
              <a:gdLst/>
              <a:ahLst/>
              <a:cxnLst/>
              <a:rect l="l" t="t" r="r" b="b"/>
              <a:pathLst>
                <a:path w="6366" h="5911" extrusionOk="0">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p:cNvSpPr/>
            <p:nvPr/>
          </p:nvSpPr>
          <p:spPr>
            <a:xfrm>
              <a:off x="987901" y="1149540"/>
              <a:ext cx="69985" cy="28781"/>
            </a:xfrm>
            <a:custGeom>
              <a:avLst/>
              <a:gdLst/>
              <a:ahLst/>
              <a:cxnLst/>
              <a:rect l="l" t="t" r="r" b="b"/>
              <a:pathLst>
                <a:path w="2186" h="899" extrusionOk="0">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a:off x="8215487" y="1091306"/>
              <a:ext cx="198973" cy="148486"/>
            </a:xfrm>
            <a:custGeom>
              <a:avLst/>
              <a:gdLst/>
              <a:ahLst/>
              <a:cxnLst/>
              <a:rect l="l" t="t" r="r" b="b"/>
              <a:pathLst>
                <a:path w="6215" h="4638" extrusionOk="0">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a:off x="8221794" y="1069472"/>
              <a:ext cx="203807" cy="189241"/>
            </a:xfrm>
            <a:custGeom>
              <a:avLst/>
              <a:gdLst/>
              <a:ahLst/>
              <a:cxnLst/>
              <a:rect l="l" t="t" r="r" b="b"/>
              <a:pathLst>
                <a:path w="6366" h="5911" extrusionOk="0">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p:nvPr/>
          </p:nvSpPr>
          <p:spPr>
            <a:xfrm>
              <a:off x="8297827" y="1120151"/>
              <a:ext cx="68960" cy="28781"/>
            </a:xfrm>
            <a:custGeom>
              <a:avLst/>
              <a:gdLst/>
              <a:ahLst/>
              <a:cxnLst/>
              <a:rect l="l" t="t" r="r" b="b"/>
              <a:pathLst>
                <a:path w="2154" h="899" extrusionOk="0">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7"/>
            <p:cNvSpPr/>
            <p:nvPr/>
          </p:nvSpPr>
          <p:spPr>
            <a:xfrm>
              <a:off x="8521767" y="894610"/>
              <a:ext cx="199902" cy="148486"/>
            </a:xfrm>
            <a:custGeom>
              <a:avLst/>
              <a:gdLst/>
              <a:ahLst/>
              <a:cxnLst/>
              <a:rect l="l" t="t" r="r" b="b"/>
              <a:pathLst>
                <a:path w="6244" h="4638" extrusionOk="0">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7"/>
            <p:cNvSpPr/>
            <p:nvPr/>
          </p:nvSpPr>
          <p:spPr>
            <a:xfrm>
              <a:off x="8529002" y="873289"/>
              <a:ext cx="204832" cy="189433"/>
            </a:xfrm>
            <a:custGeom>
              <a:avLst/>
              <a:gdLst/>
              <a:ahLst/>
              <a:cxnLst/>
              <a:rect l="l" t="t" r="r" b="b"/>
              <a:pathLst>
                <a:path w="6398" h="5917" extrusionOk="0">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a:off x="8604011" y="923839"/>
              <a:ext cx="69985" cy="28878"/>
            </a:xfrm>
            <a:custGeom>
              <a:avLst/>
              <a:gdLst/>
              <a:ahLst/>
              <a:cxnLst/>
              <a:rect l="l" t="t" r="r" b="b"/>
              <a:pathLst>
                <a:path w="2186" h="902" extrusionOk="0">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a:off x="572229" y="718500"/>
              <a:ext cx="273760" cy="249205"/>
            </a:xfrm>
            <a:custGeom>
              <a:avLst/>
              <a:gdLst/>
              <a:ahLst/>
              <a:cxnLst/>
              <a:rect l="l" t="t" r="r" b="b"/>
              <a:pathLst>
                <a:path w="8551" h="7784" extrusionOk="0">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7"/>
            <p:cNvSpPr/>
            <p:nvPr/>
          </p:nvSpPr>
          <p:spPr>
            <a:xfrm>
              <a:off x="635072" y="784545"/>
              <a:ext cx="51736" cy="104913"/>
            </a:xfrm>
            <a:custGeom>
              <a:avLst/>
              <a:gdLst/>
              <a:ahLst/>
              <a:cxnLst/>
              <a:rect l="l" t="t" r="r" b="b"/>
              <a:pathLst>
                <a:path w="1616" h="3277" extrusionOk="0">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7"/>
            <p:cNvSpPr/>
            <p:nvPr/>
          </p:nvSpPr>
          <p:spPr>
            <a:xfrm>
              <a:off x="595631" y="739597"/>
              <a:ext cx="231084" cy="208770"/>
            </a:xfrm>
            <a:custGeom>
              <a:avLst/>
              <a:gdLst/>
              <a:ahLst/>
              <a:cxnLst/>
              <a:rect l="l" t="t" r="r" b="b"/>
              <a:pathLst>
                <a:path w="7218" h="6521" extrusionOk="0">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8062619" y="718500"/>
              <a:ext cx="273760" cy="249205"/>
            </a:xfrm>
            <a:custGeom>
              <a:avLst/>
              <a:gdLst/>
              <a:ahLst/>
              <a:cxnLst/>
              <a:rect l="l" t="t" r="r" b="b"/>
              <a:pathLst>
                <a:path w="8551" h="7784" extrusionOk="0">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8126487" y="784545"/>
              <a:ext cx="51736" cy="104913"/>
            </a:xfrm>
            <a:custGeom>
              <a:avLst/>
              <a:gdLst/>
              <a:ahLst/>
              <a:cxnLst/>
              <a:rect l="l" t="t" r="r" b="b"/>
              <a:pathLst>
                <a:path w="1616" h="3277" extrusionOk="0">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7"/>
            <p:cNvSpPr/>
            <p:nvPr/>
          </p:nvSpPr>
          <p:spPr>
            <a:xfrm>
              <a:off x="8087046" y="739597"/>
              <a:ext cx="231084" cy="208770"/>
            </a:xfrm>
            <a:custGeom>
              <a:avLst/>
              <a:gdLst/>
              <a:ahLst/>
              <a:cxnLst/>
              <a:rect l="l" t="t" r="r" b="b"/>
              <a:pathLst>
                <a:path w="7218" h="6521" extrusionOk="0">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x Columns">
  <p:cSld name="TITLE_ONLY_1_3">
    <p:spTree>
      <p:nvGrpSpPr>
        <p:cNvPr id="1" name="Shape 227"/>
        <p:cNvGrpSpPr/>
        <p:nvPr/>
      </p:nvGrpSpPr>
      <p:grpSpPr>
        <a:xfrm>
          <a:off x="0" y="0"/>
          <a:ext cx="0" cy="0"/>
          <a:chOff x="0" y="0"/>
          <a:chExt cx="0" cy="0"/>
        </a:xfrm>
      </p:grpSpPr>
      <p:sp>
        <p:nvSpPr>
          <p:cNvPr id="228" name="Google Shape;228;p18"/>
          <p:cNvSpPr txBox="1">
            <a:spLocks noGrp="1"/>
          </p:cNvSpPr>
          <p:nvPr>
            <p:ph type="title"/>
          </p:nvPr>
        </p:nvSpPr>
        <p:spPr>
          <a:xfrm>
            <a:off x="614302" y="554700"/>
            <a:ext cx="79155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18"/>
          <p:cNvSpPr txBox="1">
            <a:spLocks noGrp="1"/>
          </p:cNvSpPr>
          <p:nvPr>
            <p:ph type="title" idx="2"/>
          </p:nvPr>
        </p:nvSpPr>
        <p:spPr>
          <a:xfrm>
            <a:off x="996800" y="19072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18"/>
          <p:cNvSpPr txBox="1">
            <a:spLocks noGrp="1"/>
          </p:cNvSpPr>
          <p:nvPr>
            <p:ph type="subTitle" idx="1"/>
          </p:nvPr>
        </p:nvSpPr>
        <p:spPr>
          <a:xfrm>
            <a:off x="996804" y="232752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31" name="Google Shape;231;p18"/>
          <p:cNvSpPr txBox="1">
            <a:spLocks noGrp="1"/>
          </p:cNvSpPr>
          <p:nvPr>
            <p:ph type="title" idx="3"/>
          </p:nvPr>
        </p:nvSpPr>
        <p:spPr>
          <a:xfrm>
            <a:off x="3620025" y="19072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2" name="Google Shape;232;p18"/>
          <p:cNvSpPr txBox="1">
            <a:spLocks noGrp="1"/>
          </p:cNvSpPr>
          <p:nvPr>
            <p:ph type="subTitle" idx="4"/>
          </p:nvPr>
        </p:nvSpPr>
        <p:spPr>
          <a:xfrm>
            <a:off x="3620026" y="232752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8"/>
          <p:cNvSpPr txBox="1">
            <a:spLocks noGrp="1"/>
          </p:cNvSpPr>
          <p:nvPr>
            <p:ph type="title" idx="5"/>
          </p:nvPr>
        </p:nvSpPr>
        <p:spPr>
          <a:xfrm>
            <a:off x="6243401" y="1907225"/>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4" name="Google Shape;234;p18"/>
          <p:cNvSpPr txBox="1">
            <a:spLocks noGrp="1"/>
          </p:cNvSpPr>
          <p:nvPr>
            <p:ph type="subTitle" idx="6"/>
          </p:nvPr>
        </p:nvSpPr>
        <p:spPr>
          <a:xfrm>
            <a:off x="6243400" y="232752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35" name="Google Shape;235;p18"/>
          <p:cNvSpPr txBox="1">
            <a:spLocks noGrp="1"/>
          </p:cNvSpPr>
          <p:nvPr>
            <p:ph type="title" idx="7"/>
          </p:nvPr>
        </p:nvSpPr>
        <p:spPr>
          <a:xfrm>
            <a:off x="996800" y="35342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6" name="Google Shape;236;p18"/>
          <p:cNvSpPr txBox="1">
            <a:spLocks noGrp="1"/>
          </p:cNvSpPr>
          <p:nvPr>
            <p:ph type="subTitle" idx="8"/>
          </p:nvPr>
        </p:nvSpPr>
        <p:spPr>
          <a:xfrm>
            <a:off x="996804" y="3954550"/>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8"/>
          <p:cNvSpPr txBox="1">
            <a:spLocks noGrp="1"/>
          </p:cNvSpPr>
          <p:nvPr>
            <p:ph type="title" idx="9"/>
          </p:nvPr>
        </p:nvSpPr>
        <p:spPr>
          <a:xfrm>
            <a:off x="3620025" y="35342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8" name="Google Shape;238;p18"/>
          <p:cNvSpPr txBox="1">
            <a:spLocks noGrp="1"/>
          </p:cNvSpPr>
          <p:nvPr>
            <p:ph type="subTitle" idx="13"/>
          </p:nvPr>
        </p:nvSpPr>
        <p:spPr>
          <a:xfrm>
            <a:off x="3620026" y="3954550"/>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39" name="Google Shape;239;p18"/>
          <p:cNvSpPr txBox="1">
            <a:spLocks noGrp="1"/>
          </p:cNvSpPr>
          <p:nvPr>
            <p:ph type="title" idx="14"/>
          </p:nvPr>
        </p:nvSpPr>
        <p:spPr>
          <a:xfrm>
            <a:off x="6243401" y="35342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0" name="Google Shape;240;p18"/>
          <p:cNvSpPr txBox="1">
            <a:spLocks noGrp="1"/>
          </p:cNvSpPr>
          <p:nvPr>
            <p:ph type="subTitle" idx="15"/>
          </p:nvPr>
        </p:nvSpPr>
        <p:spPr>
          <a:xfrm>
            <a:off x="6243400" y="3954550"/>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2">
  <p:cSld name="TITLE_ONLY_1_1_2">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1017257" y="3664104"/>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19"/>
          <p:cNvSpPr txBox="1">
            <a:spLocks noGrp="1"/>
          </p:cNvSpPr>
          <p:nvPr>
            <p:ph type="subTitle" idx="1"/>
          </p:nvPr>
        </p:nvSpPr>
        <p:spPr>
          <a:xfrm>
            <a:off x="1017257" y="3948142"/>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9"/>
          <p:cNvSpPr txBox="1">
            <a:spLocks noGrp="1"/>
          </p:cNvSpPr>
          <p:nvPr>
            <p:ph type="title" idx="2"/>
          </p:nvPr>
        </p:nvSpPr>
        <p:spPr>
          <a:xfrm>
            <a:off x="3646725" y="3677022"/>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5" name="Google Shape;245;p19"/>
          <p:cNvSpPr txBox="1">
            <a:spLocks noGrp="1"/>
          </p:cNvSpPr>
          <p:nvPr>
            <p:ph type="subTitle" idx="3"/>
          </p:nvPr>
        </p:nvSpPr>
        <p:spPr>
          <a:xfrm>
            <a:off x="3646725" y="3956224"/>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19"/>
          <p:cNvSpPr txBox="1">
            <a:spLocks noGrp="1"/>
          </p:cNvSpPr>
          <p:nvPr>
            <p:ph type="title" idx="4"/>
          </p:nvPr>
        </p:nvSpPr>
        <p:spPr>
          <a:xfrm>
            <a:off x="6284450" y="3664104"/>
            <a:ext cx="18288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5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19"/>
          <p:cNvSpPr txBox="1">
            <a:spLocks noGrp="1"/>
          </p:cNvSpPr>
          <p:nvPr>
            <p:ph type="subTitle" idx="5"/>
          </p:nvPr>
        </p:nvSpPr>
        <p:spPr>
          <a:xfrm>
            <a:off x="6284450" y="3948142"/>
            <a:ext cx="1828800" cy="640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19"/>
          <p:cNvSpPr txBox="1">
            <a:spLocks noGrp="1"/>
          </p:cNvSpPr>
          <p:nvPr>
            <p:ph type="title" idx="6"/>
          </p:nvPr>
        </p:nvSpPr>
        <p:spPr>
          <a:xfrm>
            <a:off x="616250" y="550475"/>
            <a:ext cx="7878900" cy="5775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49" name="Google Shape;249;p19"/>
          <p:cNvGrpSpPr/>
          <p:nvPr/>
        </p:nvGrpSpPr>
        <p:grpSpPr>
          <a:xfrm>
            <a:off x="718566" y="592845"/>
            <a:ext cx="8041912" cy="827894"/>
            <a:chOff x="-35798125" y="1293075"/>
            <a:chExt cx="6245175" cy="642875"/>
          </a:xfrm>
        </p:grpSpPr>
        <p:sp>
          <p:nvSpPr>
            <p:cNvPr id="250" name="Google Shape;250;p19"/>
            <p:cNvSpPr/>
            <p:nvPr/>
          </p:nvSpPr>
          <p:spPr>
            <a:xfrm>
              <a:off x="-35540575" y="1416925"/>
              <a:ext cx="155750" cy="118425"/>
            </a:xfrm>
            <a:custGeom>
              <a:avLst/>
              <a:gdLst/>
              <a:ahLst/>
              <a:cxnLst/>
              <a:rect l="l" t="t" r="r" b="b"/>
              <a:pathLst>
                <a:path w="6230" h="4737" extrusionOk="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35535275" y="1402325"/>
              <a:ext cx="158375" cy="147075"/>
            </a:xfrm>
            <a:custGeom>
              <a:avLst/>
              <a:gdLst/>
              <a:ahLst/>
              <a:cxnLst/>
              <a:rect l="l" t="t" r="r" b="b"/>
              <a:pathLst>
                <a:path w="6335" h="5883" extrusionOk="0">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35477475" y="1440650"/>
              <a:ext cx="52275" cy="26975"/>
            </a:xfrm>
            <a:custGeom>
              <a:avLst/>
              <a:gdLst/>
              <a:ahLst/>
              <a:cxnLst/>
              <a:rect l="l" t="t" r="r" b="b"/>
              <a:pathLst>
                <a:path w="2091" h="1079" extrusionOk="0">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30046275" y="1308475"/>
              <a:ext cx="156825" cy="117800"/>
            </a:xfrm>
            <a:custGeom>
              <a:avLst/>
              <a:gdLst/>
              <a:ahLst/>
              <a:cxnLst/>
              <a:rect l="l" t="t" r="r" b="b"/>
              <a:pathLst>
                <a:path w="6273" h="4712" extrusionOk="0">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30039900" y="1293075"/>
              <a:ext cx="158375" cy="147550"/>
            </a:xfrm>
            <a:custGeom>
              <a:avLst/>
              <a:gdLst/>
              <a:ahLst/>
              <a:cxnLst/>
              <a:rect l="l" t="t" r="r" b="b"/>
              <a:pathLst>
                <a:path w="6335" h="5902" extrusionOk="0">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29982875" y="1332925"/>
              <a:ext cx="52275" cy="27025"/>
            </a:xfrm>
            <a:custGeom>
              <a:avLst/>
              <a:gdLst/>
              <a:ahLst/>
              <a:cxnLst/>
              <a:rect l="l" t="t" r="r" b="b"/>
              <a:pathLst>
                <a:path w="2091" h="1081" extrusionOk="0">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29814375" y="1803925"/>
              <a:ext cx="142650" cy="116975"/>
            </a:xfrm>
            <a:custGeom>
              <a:avLst/>
              <a:gdLst/>
              <a:ahLst/>
              <a:cxnLst/>
              <a:rect l="l" t="t" r="r" b="b"/>
              <a:pathLst>
                <a:path w="5706" h="4679" extrusionOk="0">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29819000" y="1789250"/>
              <a:ext cx="160750" cy="146700"/>
            </a:xfrm>
            <a:custGeom>
              <a:avLst/>
              <a:gdLst/>
              <a:ahLst/>
              <a:cxnLst/>
              <a:rect l="l" t="t" r="r" b="b"/>
              <a:pathLst>
                <a:path w="6430" h="5868" extrusionOk="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29774650" y="1823875"/>
              <a:ext cx="34850" cy="50200"/>
            </a:xfrm>
            <a:custGeom>
              <a:avLst/>
              <a:gdLst/>
              <a:ahLst/>
              <a:cxnLst/>
              <a:rect l="l" t="t" r="r" b="b"/>
              <a:pathLst>
                <a:path w="1394" h="2008" extrusionOk="0">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29709875" y="1590975"/>
              <a:ext cx="143450" cy="117750"/>
            </a:xfrm>
            <a:custGeom>
              <a:avLst/>
              <a:gdLst/>
              <a:ahLst/>
              <a:cxnLst/>
              <a:rect l="l" t="t" r="r" b="b"/>
              <a:pathLst>
                <a:path w="5738" h="4710" extrusionOk="0">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9712900" y="1576450"/>
              <a:ext cx="159950" cy="146550"/>
            </a:xfrm>
            <a:custGeom>
              <a:avLst/>
              <a:gdLst/>
              <a:ahLst/>
              <a:cxnLst/>
              <a:rect l="l" t="t" r="r" b="b"/>
              <a:pathLst>
                <a:path w="6398" h="5862" extrusionOk="0">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29669350" y="1611850"/>
              <a:ext cx="34850" cy="50075"/>
            </a:xfrm>
            <a:custGeom>
              <a:avLst/>
              <a:gdLst/>
              <a:ahLst/>
              <a:cxnLst/>
              <a:rect l="l" t="t" r="r" b="b"/>
              <a:pathLst>
                <a:path w="1394" h="2003" extrusionOk="0">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5798125" y="1595100"/>
              <a:ext cx="203500" cy="193900"/>
            </a:xfrm>
            <a:custGeom>
              <a:avLst/>
              <a:gdLst/>
              <a:ahLst/>
              <a:cxnLst/>
              <a:rect l="l" t="t" r="r" b="b"/>
              <a:pathLst>
                <a:path w="8140" h="7756" extrusionOk="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35684900" y="1649700"/>
              <a:ext cx="46725" cy="77625"/>
            </a:xfrm>
            <a:custGeom>
              <a:avLst/>
              <a:gdLst/>
              <a:ahLst/>
              <a:cxnLst/>
              <a:rect l="l" t="t" r="r" b="b"/>
              <a:pathLst>
                <a:path w="1869" h="3105" extrusionOk="0">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35787825" y="1611225"/>
              <a:ext cx="175775" cy="161275"/>
            </a:xfrm>
            <a:custGeom>
              <a:avLst/>
              <a:gdLst/>
              <a:ahLst/>
              <a:cxnLst/>
              <a:rect l="l" t="t" r="r" b="b"/>
              <a:pathLst>
                <a:path w="7031" h="6451" extrusionOk="0">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Columns 1">
  <p:cSld name="CUSTOM_9">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616250" y="554700"/>
            <a:ext cx="78195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20"/>
          <p:cNvSpPr txBox="1">
            <a:spLocks noGrp="1"/>
          </p:cNvSpPr>
          <p:nvPr>
            <p:ph type="title" idx="2"/>
          </p:nvPr>
        </p:nvSpPr>
        <p:spPr>
          <a:xfrm>
            <a:off x="2015050" y="1971824"/>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20"/>
          <p:cNvSpPr txBox="1">
            <a:spLocks noGrp="1"/>
          </p:cNvSpPr>
          <p:nvPr>
            <p:ph type="subTitle" idx="1"/>
          </p:nvPr>
        </p:nvSpPr>
        <p:spPr>
          <a:xfrm>
            <a:off x="2015051" y="2359908"/>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9" name="Google Shape;269;p20"/>
          <p:cNvSpPr txBox="1">
            <a:spLocks noGrp="1"/>
          </p:cNvSpPr>
          <p:nvPr>
            <p:ph type="title" idx="3"/>
          </p:nvPr>
        </p:nvSpPr>
        <p:spPr>
          <a:xfrm>
            <a:off x="2015175" y="3561025"/>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20"/>
          <p:cNvSpPr txBox="1">
            <a:spLocks noGrp="1"/>
          </p:cNvSpPr>
          <p:nvPr>
            <p:ph type="subTitle" idx="4"/>
          </p:nvPr>
        </p:nvSpPr>
        <p:spPr>
          <a:xfrm>
            <a:off x="2015051" y="3949093"/>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1" name="Google Shape;271;p20"/>
          <p:cNvSpPr txBox="1">
            <a:spLocks noGrp="1"/>
          </p:cNvSpPr>
          <p:nvPr>
            <p:ph type="title" idx="5"/>
          </p:nvPr>
        </p:nvSpPr>
        <p:spPr>
          <a:xfrm>
            <a:off x="5763600" y="1971824"/>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0"/>
          <p:cNvSpPr txBox="1">
            <a:spLocks noGrp="1"/>
          </p:cNvSpPr>
          <p:nvPr>
            <p:ph type="subTitle" idx="6"/>
          </p:nvPr>
        </p:nvSpPr>
        <p:spPr>
          <a:xfrm>
            <a:off x="5763601" y="2359908"/>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3" name="Google Shape;273;p20"/>
          <p:cNvSpPr txBox="1">
            <a:spLocks noGrp="1"/>
          </p:cNvSpPr>
          <p:nvPr>
            <p:ph type="title" idx="7"/>
          </p:nvPr>
        </p:nvSpPr>
        <p:spPr>
          <a:xfrm>
            <a:off x="5763600" y="3561025"/>
            <a:ext cx="21837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 name="Google Shape;274;p20"/>
          <p:cNvSpPr txBox="1">
            <a:spLocks noGrp="1"/>
          </p:cNvSpPr>
          <p:nvPr>
            <p:ph type="subTitle" idx="8"/>
          </p:nvPr>
        </p:nvSpPr>
        <p:spPr>
          <a:xfrm>
            <a:off x="5763601" y="3949093"/>
            <a:ext cx="2183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75" name="Google Shape;275;p20"/>
          <p:cNvGrpSpPr/>
          <p:nvPr/>
        </p:nvGrpSpPr>
        <p:grpSpPr>
          <a:xfrm>
            <a:off x="659593" y="618956"/>
            <a:ext cx="8011126" cy="549009"/>
            <a:chOff x="-79829200" y="1351675"/>
            <a:chExt cx="6266525" cy="429450"/>
          </a:xfrm>
        </p:grpSpPr>
        <p:sp>
          <p:nvSpPr>
            <p:cNvPr id="276" name="Google Shape;276;p20"/>
            <p:cNvSpPr/>
            <p:nvPr/>
          </p:nvSpPr>
          <p:spPr>
            <a:xfrm>
              <a:off x="-79631425" y="1367200"/>
              <a:ext cx="139525" cy="116725"/>
            </a:xfrm>
            <a:custGeom>
              <a:avLst/>
              <a:gdLst/>
              <a:ahLst/>
              <a:cxnLst/>
              <a:rect l="l" t="t" r="r" b="b"/>
              <a:pathLst>
                <a:path w="5581" h="4669" extrusionOk="0">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79642350" y="1351675"/>
              <a:ext cx="164700" cy="148000"/>
            </a:xfrm>
            <a:custGeom>
              <a:avLst/>
              <a:gdLst/>
              <a:ahLst/>
              <a:cxnLst/>
              <a:rect l="l" t="t" r="r" b="b"/>
              <a:pathLst>
                <a:path w="6588" h="5920" extrusionOk="0">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79594075" y="1390025"/>
              <a:ext cx="22200" cy="53875"/>
            </a:xfrm>
            <a:custGeom>
              <a:avLst/>
              <a:gdLst/>
              <a:ahLst/>
              <a:cxnLst/>
              <a:rect l="l" t="t" r="r" b="b"/>
              <a:pathLst>
                <a:path w="888" h="2155" extrusionOk="0">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79829200" y="1524500"/>
              <a:ext cx="219300" cy="195100"/>
            </a:xfrm>
            <a:custGeom>
              <a:avLst/>
              <a:gdLst/>
              <a:ahLst/>
              <a:cxnLst/>
              <a:rect l="l" t="t" r="r" b="b"/>
              <a:pathLst>
                <a:path w="8772" h="7804" extrusionOk="0">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79780125" y="1650575"/>
              <a:ext cx="82375" cy="27875"/>
            </a:xfrm>
            <a:custGeom>
              <a:avLst/>
              <a:gdLst/>
              <a:ahLst/>
              <a:cxnLst/>
              <a:rect l="l" t="t" r="r" b="b"/>
              <a:pathLst>
                <a:path w="3295" h="1115" extrusionOk="0">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79821300" y="1540825"/>
              <a:ext cx="212050" cy="161475"/>
            </a:xfrm>
            <a:custGeom>
              <a:avLst/>
              <a:gdLst/>
              <a:ahLst/>
              <a:cxnLst/>
              <a:rect l="l" t="t" r="r" b="b"/>
              <a:pathLst>
                <a:path w="8482" h="6459" extrusionOk="0">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74174700" y="1563250"/>
              <a:ext cx="148875" cy="120525"/>
            </a:xfrm>
            <a:custGeom>
              <a:avLst/>
              <a:gdLst/>
              <a:ahLst/>
              <a:cxnLst/>
              <a:rect l="l" t="t" r="r" b="b"/>
              <a:pathLst>
                <a:path w="5955" h="4821" extrusionOk="0">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74187350" y="1548475"/>
              <a:ext cx="156775" cy="147175"/>
            </a:xfrm>
            <a:custGeom>
              <a:avLst/>
              <a:gdLst/>
              <a:ahLst/>
              <a:cxnLst/>
              <a:rect l="l" t="t" r="r" b="b"/>
              <a:pathLst>
                <a:path w="6271" h="5887" extrusionOk="0">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74129575" y="1623575"/>
              <a:ext cx="48325" cy="34425"/>
            </a:xfrm>
            <a:custGeom>
              <a:avLst/>
              <a:gdLst/>
              <a:ahLst/>
              <a:cxnLst/>
              <a:rect l="l" t="t" r="r" b="b"/>
              <a:pathLst>
                <a:path w="1933" h="1377" extrusionOk="0">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73756650" y="1586850"/>
              <a:ext cx="193975" cy="194275"/>
            </a:xfrm>
            <a:custGeom>
              <a:avLst/>
              <a:gdLst/>
              <a:ahLst/>
              <a:cxnLst/>
              <a:rect l="l" t="t" r="r" b="b"/>
              <a:pathLst>
                <a:path w="7759" h="7771" extrusionOk="0">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73656100" y="1637750"/>
              <a:ext cx="57000" cy="68550"/>
            </a:xfrm>
            <a:custGeom>
              <a:avLst/>
              <a:gdLst/>
              <a:ahLst/>
              <a:cxnLst/>
              <a:rect l="l" t="t" r="r" b="b"/>
              <a:pathLst>
                <a:path w="2280" h="2742" extrusionOk="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73745575" y="1605000"/>
              <a:ext cx="172625" cy="160600"/>
            </a:xfrm>
            <a:custGeom>
              <a:avLst/>
              <a:gdLst/>
              <a:ahLst/>
              <a:cxnLst/>
              <a:rect l="l" t="t" r="r" b="b"/>
              <a:pathLst>
                <a:path w="6905" h="6424" extrusionOk="0">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9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621100" y="554700"/>
            <a:ext cx="7901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5" name="Google Shape;295;p23"/>
          <p:cNvGrpSpPr/>
          <p:nvPr/>
        </p:nvGrpSpPr>
        <p:grpSpPr>
          <a:xfrm>
            <a:off x="424961" y="3626898"/>
            <a:ext cx="753999" cy="1062116"/>
            <a:chOff x="-14106400" y="3679425"/>
            <a:chExt cx="593000" cy="835325"/>
          </a:xfrm>
        </p:grpSpPr>
        <p:sp>
          <p:nvSpPr>
            <p:cNvPr id="296" name="Google Shape;296;p23"/>
            <p:cNvSpPr/>
            <p:nvPr/>
          </p:nvSpPr>
          <p:spPr>
            <a:xfrm>
              <a:off x="-14086725" y="3694375"/>
              <a:ext cx="126025" cy="115600"/>
            </a:xfrm>
            <a:custGeom>
              <a:avLst/>
              <a:gdLst/>
              <a:ahLst/>
              <a:cxnLst/>
              <a:rect l="l" t="t" r="r" b="b"/>
              <a:pathLst>
                <a:path w="5041" h="4624" extrusionOk="0">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14106400" y="3679425"/>
              <a:ext cx="156000" cy="147500"/>
            </a:xfrm>
            <a:custGeom>
              <a:avLst/>
              <a:gdLst/>
              <a:ahLst/>
              <a:cxnLst/>
              <a:rect l="l" t="t" r="r" b="b"/>
              <a:pathLst>
                <a:path w="6240" h="5900" extrusionOk="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14063650" y="3727175"/>
              <a:ext cx="30925" cy="51700"/>
            </a:xfrm>
            <a:custGeom>
              <a:avLst/>
              <a:gdLst/>
              <a:ahLst/>
              <a:cxnLst/>
              <a:rect l="l" t="t" r="r" b="b"/>
              <a:pathLst>
                <a:path w="1237" h="2068" extrusionOk="0">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3958350" y="4188325"/>
              <a:ext cx="132925" cy="116825"/>
            </a:xfrm>
            <a:custGeom>
              <a:avLst/>
              <a:gdLst/>
              <a:ahLst/>
              <a:cxnLst/>
              <a:rect l="l" t="t" r="r" b="b"/>
              <a:pathLst>
                <a:path w="5317" h="4673" extrusionOk="0">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13971800" y="4172625"/>
              <a:ext cx="161550" cy="146850"/>
            </a:xfrm>
            <a:custGeom>
              <a:avLst/>
              <a:gdLst/>
              <a:ahLst/>
              <a:cxnLst/>
              <a:rect l="l" t="t" r="r" b="b"/>
              <a:pathLst>
                <a:path w="6462" h="5874" extrusionOk="0">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13882325" y="4224500"/>
              <a:ext cx="24550" cy="53350"/>
            </a:xfrm>
            <a:custGeom>
              <a:avLst/>
              <a:gdLst/>
              <a:ahLst/>
              <a:cxnLst/>
              <a:rect l="l" t="t" r="r" b="b"/>
              <a:pathLst>
                <a:path w="982" h="2134" extrusionOk="0">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3738250" y="4319550"/>
              <a:ext cx="223850" cy="195200"/>
            </a:xfrm>
            <a:custGeom>
              <a:avLst/>
              <a:gdLst/>
              <a:ahLst/>
              <a:cxnLst/>
              <a:rect l="l" t="t" r="r" b="b"/>
              <a:pathLst>
                <a:path w="8954" h="7808" extrusionOk="0">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3681225" y="4439025"/>
              <a:ext cx="81550" cy="34700"/>
            </a:xfrm>
            <a:custGeom>
              <a:avLst/>
              <a:gdLst/>
              <a:ahLst/>
              <a:cxnLst/>
              <a:rect l="l" t="t" r="r" b="b"/>
              <a:pathLst>
                <a:path w="3262" h="1388" extrusionOk="0">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13731125" y="4335950"/>
              <a:ext cx="217725" cy="160975"/>
            </a:xfrm>
            <a:custGeom>
              <a:avLst/>
              <a:gdLst/>
              <a:ahLst/>
              <a:cxnLst/>
              <a:rect l="l" t="t" r="r" b="b"/>
              <a:pathLst>
                <a:path w="8709" h="6439" extrusionOk="0">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3"/>
          <p:cNvGrpSpPr/>
          <p:nvPr/>
        </p:nvGrpSpPr>
        <p:grpSpPr>
          <a:xfrm>
            <a:off x="8002242" y="503713"/>
            <a:ext cx="732893" cy="1092250"/>
            <a:chOff x="-8147075" y="1223125"/>
            <a:chExt cx="576400" cy="859025"/>
          </a:xfrm>
        </p:grpSpPr>
        <p:sp>
          <p:nvSpPr>
            <p:cNvPr id="306" name="Google Shape;306;p23"/>
            <p:cNvSpPr/>
            <p:nvPr/>
          </p:nvSpPr>
          <p:spPr>
            <a:xfrm>
              <a:off x="-7849375" y="1433925"/>
              <a:ext cx="132925" cy="116275"/>
            </a:xfrm>
            <a:custGeom>
              <a:avLst/>
              <a:gdLst/>
              <a:ahLst/>
              <a:cxnLst/>
              <a:rect l="l" t="t" r="r" b="b"/>
              <a:pathLst>
                <a:path w="5317" h="4651" extrusionOk="0">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7862050" y="1418400"/>
              <a:ext cx="160750" cy="147000"/>
            </a:xfrm>
            <a:custGeom>
              <a:avLst/>
              <a:gdLst/>
              <a:ahLst/>
              <a:cxnLst/>
              <a:rect l="l" t="t" r="r" b="b"/>
              <a:pathLst>
                <a:path w="6430" h="5880" extrusionOk="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7773375" y="1470100"/>
              <a:ext cx="24575" cy="53350"/>
            </a:xfrm>
            <a:custGeom>
              <a:avLst/>
              <a:gdLst/>
              <a:ahLst/>
              <a:cxnLst/>
              <a:rect l="l" t="t" r="r" b="b"/>
              <a:pathLst>
                <a:path w="983" h="2134" extrusionOk="0">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7776525" y="1887075"/>
              <a:ext cx="195575" cy="194150"/>
            </a:xfrm>
            <a:custGeom>
              <a:avLst/>
              <a:gdLst/>
              <a:ahLst/>
              <a:cxnLst/>
              <a:rect l="l" t="t" r="r" b="b"/>
              <a:pathLst>
                <a:path w="7823" h="7766" extrusionOk="0">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7739325" y="1967075"/>
              <a:ext cx="59400" cy="65300"/>
            </a:xfrm>
            <a:custGeom>
              <a:avLst/>
              <a:gdLst/>
              <a:ahLst/>
              <a:cxnLst/>
              <a:rect l="l" t="t" r="r" b="b"/>
              <a:pathLst>
                <a:path w="2376" h="2612" extrusionOk="0">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7766250" y="1903825"/>
              <a:ext cx="170250" cy="160575"/>
            </a:xfrm>
            <a:custGeom>
              <a:avLst/>
              <a:gdLst/>
              <a:ahLst/>
              <a:cxnLst/>
              <a:rect l="l" t="t" r="r" b="b"/>
              <a:pathLst>
                <a:path w="6810" h="6423" extrusionOk="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8147075" y="1223125"/>
              <a:ext cx="222025" cy="194425"/>
            </a:xfrm>
            <a:custGeom>
              <a:avLst/>
              <a:gdLst/>
              <a:ahLst/>
              <a:cxnLst/>
              <a:rect l="l" t="t" r="r" b="b"/>
              <a:pathLst>
                <a:path w="8881" h="7777" extrusionOk="0">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8091650" y="1342275"/>
              <a:ext cx="82375" cy="35025"/>
            </a:xfrm>
            <a:custGeom>
              <a:avLst/>
              <a:gdLst/>
              <a:ahLst/>
              <a:cxnLst/>
              <a:rect l="l" t="t" r="r" b="b"/>
              <a:pathLst>
                <a:path w="3295" h="1401" extrusionOk="0">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8140725" y="1239200"/>
              <a:ext cx="216675" cy="160675"/>
            </a:xfrm>
            <a:custGeom>
              <a:avLst/>
              <a:gdLst/>
              <a:ahLst/>
              <a:cxnLst/>
              <a:rect l="l" t="t" r="r" b="b"/>
              <a:pathLst>
                <a:path w="8667" h="6427" extrusionOk="0">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7778125" y="1887525"/>
              <a:ext cx="207450" cy="194625"/>
            </a:xfrm>
            <a:custGeom>
              <a:avLst/>
              <a:gdLst/>
              <a:ahLst/>
              <a:cxnLst/>
              <a:rect l="l" t="t" r="r" b="b"/>
              <a:pathLst>
                <a:path w="8298" h="7785" extrusionOk="0">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7733775" y="1945800"/>
              <a:ext cx="45925" cy="78400"/>
            </a:xfrm>
            <a:custGeom>
              <a:avLst/>
              <a:gdLst/>
              <a:ahLst/>
              <a:cxnLst/>
              <a:rect l="l" t="t" r="r" b="b"/>
              <a:pathLst>
                <a:path w="1837" h="3136" extrusionOk="0">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7759675" y="1903100"/>
              <a:ext cx="175550" cy="161225"/>
            </a:xfrm>
            <a:custGeom>
              <a:avLst/>
              <a:gdLst/>
              <a:ahLst/>
              <a:cxnLst/>
              <a:rect l="l" t="t" r="r" b="b"/>
              <a:pathLst>
                <a:path w="7022" h="6449" extrusionOk="0">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2">
  <p:cSld name="CUSTOM_10">
    <p:spTree>
      <p:nvGrpSpPr>
        <p:cNvPr id="1" name="Shape 318"/>
        <p:cNvGrpSpPr/>
        <p:nvPr/>
      </p:nvGrpSpPr>
      <p:grpSpPr>
        <a:xfrm>
          <a:off x="0" y="0"/>
          <a:ext cx="0" cy="0"/>
          <a:chOff x="0" y="0"/>
          <a:chExt cx="0" cy="0"/>
        </a:xfrm>
      </p:grpSpPr>
      <p:sp>
        <p:nvSpPr>
          <p:cNvPr id="319" name="Google Shape;319;p24"/>
          <p:cNvSpPr txBox="1">
            <a:spLocks noGrp="1"/>
          </p:cNvSpPr>
          <p:nvPr>
            <p:ph type="title"/>
          </p:nvPr>
        </p:nvSpPr>
        <p:spPr>
          <a:xfrm>
            <a:off x="616250" y="554700"/>
            <a:ext cx="7906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0" name="Google Shape;320;p24"/>
          <p:cNvGrpSpPr/>
          <p:nvPr/>
        </p:nvGrpSpPr>
        <p:grpSpPr>
          <a:xfrm>
            <a:off x="493054" y="526638"/>
            <a:ext cx="8246552" cy="676018"/>
            <a:chOff x="-65293400" y="1255350"/>
            <a:chExt cx="6418050" cy="526125"/>
          </a:xfrm>
        </p:grpSpPr>
        <p:sp>
          <p:nvSpPr>
            <p:cNvPr id="321" name="Google Shape;321;p24"/>
            <p:cNvSpPr/>
            <p:nvPr/>
          </p:nvSpPr>
          <p:spPr>
            <a:xfrm>
              <a:off x="-65293400" y="1426275"/>
              <a:ext cx="155500" cy="115900"/>
            </a:xfrm>
            <a:custGeom>
              <a:avLst/>
              <a:gdLst/>
              <a:ahLst/>
              <a:cxnLst/>
              <a:rect l="l" t="t" r="r" b="b"/>
              <a:pathLst>
                <a:path w="6220" h="4636" extrusionOk="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65288350" y="1410625"/>
              <a:ext cx="159150" cy="147550"/>
            </a:xfrm>
            <a:custGeom>
              <a:avLst/>
              <a:gdLst/>
              <a:ahLst/>
              <a:cxnLst/>
              <a:rect l="l" t="t" r="r" b="b"/>
              <a:pathLst>
                <a:path w="6366" h="5902" extrusionOk="0">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65228975" y="1449400"/>
              <a:ext cx="54650" cy="22500"/>
            </a:xfrm>
            <a:custGeom>
              <a:avLst/>
              <a:gdLst/>
              <a:ahLst/>
              <a:cxnLst/>
              <a:rect l="l" t="t" r="r" b="b"/>
              <a:pathLst>
                <a:path w="2186" h="900" extrusionOk="0">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65123675" y="1587050"/>
              <a:ext cx="213775" cy="194425"/>
            </a:xfrm>
            <a:custGeom>
              <a:avLst/>
              <a:gdLst/>
              <a:ahLst/>
              <a:cxnLst/>
              <a:rect l="l" t="t" r="r" b="b"/>
              <a:pathLst>
                <a:path w="8551" h="7777" extrusionOk="0">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65074575" y="1638625"/>
              <a:ext cx="40375" cy="81925"/>
            </a:xfrm>
            <a:custGeom>
              <a:avLst/>
              <a:gdLst/>
              <a:ahLst/>
              <a:cxnLst/>
              <a:rect l="l" t="t" r="r" b="b"/>
              <a:pathLst>
                <a:path w="1615" h="3277" extrusionOk="0">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65105400" y="1603200"/>
              <a:ext cx="180475" cy="161750"/>
            </a:xfrm>
            <a:custGeom>
              <a:avLst/>
              <a:gdLst/>
              <a:ahLst/>
              <a:cxnLst/>
              <a:rect l="l" t="t" r="r" b="b"/>
              <a:pathLst>
                <a:path w="7219" h="6470" extrusionOk="0">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59089125" y="1255350"/>
              <a:ext cx="213775" cy="194550"/>
            </a:xfrm>
            <a:custGeom>
              <a:avLst/>
              <a:gdLst/>
              <a:ahLst/>
              <a:cxnLst/>
              <a:rect l="l" t="t" r="r" b="b"/>
              <a:pathLst>
                <a:path w="8551" h="7782" extrusionOk="0">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59039250" y="1307675"/>
              <a:ext cx="40400" cy="81125"/>
            </a:xfrm>
            <a:custGeom>
              <a:avLst/>
              <a:gdLst/>
              <a:ahLst/>
              <a:cxnLst/>
              <a:rect l="l" t="t" r="r" b="b"/>
              <a:pathLst>
                <a:path w="1616" h="3245" extrusionOk="0">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p:nvPr/>
          </p:nvSpPr>
          <p:spPr>
            <a:xfrm>
              <a:off x="-59070600" y="1271325"/>
              <a:ext cx="180200" cy="162275"/>
            </a:xfrm>
            <a:custGeom>
              <a:avLst/>
              <a:gdLst/>
              <a:ahLst/>
              <a:cxnLst/>
              <a:rect l="l" t="t" r="r" b="b"/>
              <a:pathLst>
                <a:path w="7208" h="6491" extrusionOk="0">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610500" y="1316051"/>
            <a:ext cx="7916700" cy="3437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1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grpSp>
        <p:nvGrpSpPr>
          <p:cNvPr id="28" name="Google Shape;28;p4"/>
          <p:cNvGrpSpPr/>
          <p:nvPr/>
        </p:nvGrpSpPr>
        <p:grpSpPr>
          <a:xfrm>
            <a:off x="521898" y="508120"/>
            <a:ext cx="8088611" cy="556577"/>
            <a:chOff x="521898" y="508120"/>
            <a:chExt cx="8088611" cy="556577"/>
          </a:xfrm>
        </p:grpSpPr>
        <p:sp>
          <p:nvSpPr>
            <p:cNvPr id="29" name="Google Shape;29;p4"/>
            <p:cNvSpPr/>
            <p:nvPr/>
          </p:nvSpPr>
          <p:spPr>
            <a:xfrm>
              <a:off x="8399051" y="893521"/>
              <a:ext cx="201282" cy="150760"/>
            </a:xfrm>
            <a:custGeom>
              <a:avLst/>
              <a:gdLst/>
              <a:ahLst/>
              <a:cxnLst/>
              <a:rect l="l" t="t" r="r" b="b"/>
              <a:pathLst>
                <a:path w="6251" h="4682" extrusionOk="0">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404493" y="874040"/>
              <a:ext cx="206016" cy="190656"/>
            </a:xfrm>
            <a:custGeom>
              <a:avLst/>
              <a:gdLst/>
              <a:ahLst/>
              <a:cxnLst/>
              <a:rect l="l" t="t" r="r" b="b"/>
              <a:pathLst>
                <a:path w="6398" h="5921" extrusionOk="0">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481998" y="917188"/>
              <a:ext cx="67330" cy="32425"/>
            </a:xfrm>
            <a:custGeom>
              <a:avLst/>
              <a:gdLst/>
              <a:ahLst/>
              <a:cxnLst/>
              <a:rect l="l" t="t" r="r" b="b"/>
              <a:pathLst>
                <a:path w="2091" h="1007" extrusionOk="0">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941556" y="657689"/>
              <a:ext cx="269224" cy="250709"/>
            </a:xfrm>
            <a:custGeom>
              <a:avLst/>
              <a:gdLst/>
              <a:ahLst/>
              <a:cxnLst/>
              <a:rect l="l" t="t" r="r" b="b"/>
              <a:pathLst>
                <a:path w="8361" h="7786" extrusionOk="0">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01705" y="731362"/>
              <a:ext cx="56125" cy="101011"/>
            </a:xfrm>
            <a:custGeom>
              <a:avLst/>
              <a:gdLst/>
              <a:ahLst/>
              <a:cxnLst/>
              <a:rect l="l" t="t" r="r" b="b"/>
              <a:pathLst>
                <a:path w="1743" h="3137" extrusionOk="0">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7967283" y="678071"/>
              <a:ext cx="227171" cy="207336"/>
            </a:xfrm>
            <a:custGeom>
              <a:avLst/>
              <a:gdLst/>
              <a:ahLst/>
              <a:cxnLst/>
              <a:rect l="l" t="t" r="r" b="b"/>
              <a:pathLst>
                <a:path w="7055" h="6439" extrusionOk="0">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65632" y="528019"/>
              <a:ext cx="185569" cy="150020"/>
            </a:xfrm>
            <a:custGeom>
              <a:avLst/>
              <a:gdLst/>
              <a:ahLst/>
              <a:cxnLst/>
              <a:rect l="l" t="t" r="r" b="b"/>
              <a:pathLst>
                <a:path w="5763" h="4659" extrusionOk="0">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59450" y="508120"/>
              <a:ext cx="209075" cy="189819"/>
            </a:xfrm>
            <a:custGeom>
              <a:avLst/>
              <a:gdLst/>
              <a:ahLst/>
              <a:cxnLst/>
              <a:rect l="l" t="t" r="r" b="b"/>
              <a:pathLst>
                <a:path w="6493" h="5895" extrusionOk="0">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912483" y="550881"/>
              <a:ext cx="42858" cy="62243"/>
            </a:xfrm>
            <a:custGeom>
              <a:avLst/>
              <a:gdLst/>
              <a:ahLst/>
              <a:cxnLst/>
              <a:rect l="l" t="t" r="r" b="b"/>
              <a:pathLst>
                <a:path w="1331" h="1933" extrusionOk="0">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521898" y="653438"/>
              <a:ext cx="270287" cy="251321"/>
            </a:xfrm>
            <a:custGeom>
              <a:avLst/>
              <a:gdLst/>
              <a:ahLst/>
              <a:cxnLst/>
              <a:rect l="l" t="t" r="r" b="b"/>
              <a:pathLst>
                <a:path w="8394" h="7805" extrusionOk="0">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74931" y="794989"/>
              <a:ext cx="100979" cy="54032"/>
            </a:xfrm>
            <a:custGeom>
              <a:avLst/>
              <a:gdLst/>
              <a:ahLst/>
              <a:cxnLst/>
              <a:rect l="l" t="t" r="r" b="b"/>
              <a:pathLst>
                <a:path w="3136" h="1678" extrusionOk="0">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6195" y="673853"/>
              <a:ext cx="250774" cy="207529"/>
            </a:xfrm>
            <a:custGeom>
              <a:avLst/>
              <a:gdLst/>
              <a:ahLst/>
              <a:cxnLst/>
              <a:rect l="l" t="t" r="r" b="b"/>
              <a:pathLst>
                <a:path w="7788" h="6445" extrusionOk="0">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p5"/>
          <p:cNvSpPr txBox="1">
            <a:spLocks noGrp="1"/>
          </p:cNvSpPr>
          <p:nvPr>
            <p:ph type="body" idx="1"/>
          </p:nvPr>
        </p:nvSpPr>
        <p:spPr>
          <a:xfrm>
            <a:off x="580075" y="2360779"/>
            <a:ext cx="3992100" cy="22662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Char char="●"/>
              <a:defRPr sz="1200"/>
            </a:lvl1pPr>
            <a:lvl2pPr marL="914400" lvl="1" indent="-311150">
              <a:spcBef>
                <a:spcPts val="0"/>
              </a:spcBef>
              <a:spcAft>
                <a:spcPts val="0"/>
              </a:spcAft>
              <a:buSzPts val="1300"/>
              <a:buChar char="○"/>
              <a:defRPr sz="1300"/>
            </a:lvl2pPr>
            <a:lvl3pPr marL="1371600" lvl="2" indent="-311150">
              <a:spcBef>
                <a:spcPts val="1600"/>
              </a:spcBef>
              <a:spcAft>
                <a:spcPts val="0"/>
              </a:spcAft>
              <a:buSzPts val="1300"/>
              <a:buChar char="■"/>
              <a:defRPr sz="1300"/>
            </a:lvl3pPr>
            <a:lvl4pPr marL="1828800" lvl="3" indent="-311150">
              <a:spcBef>
                <a:spcPts val="1600"/>
              </a:spcBef>
              <a:spcAft>
                <a:spcPts val="0"/>
              </a:spcAft>
              <a:buSzPts val="1300"/>
              <a:buChar char="●"/>
              <a:defRPr sz="1300"/>
            </a:lvl4pPr>
            <a:lvl5pPr marL="2286000" lvl="4" indent="-311150">
              <a:spcBef>
                <a:spcPts val="1600"/>
              </a:spcBef>
              <a:spcAft>
                <a:spcPts val="0"/>
              </a:spcAft>
              <a:buSzPts val="1300"/>
              <a:buChar char="○"/>
              <a:defRPr sz="1300"/>
            </a:lvl5pPr>
            <a:lvl6pPr marL="2743200" lvl="5" indent="-311150">
              <a:spcBef>
                <a:spcPts val="1600"/>
              </a:spcBef>
              <a:spcAft>
                <a:spcPts val="0"/>
              </a:spcAft>
              <a:buSzPts val="1300"/>
              <a:buChar char="■"/>
              <a:defRPr sz="1300"/>
            </a:lvl6pPr>
            <a:lvl7pPr marL="3200400" lvl="6" indent="-311150">
              <a:spcBef>
                <a:spcPts val="1600"/>
              </a:spcBef>
              <a:spcAft>
                <a:spcPts val="0"/>
              </a:spcAft>
              <a:buSzPts val="1300"/>
              <a:buChar char="●"/>
              <a:defRPr sz="1300"/>
            </a:lvl7pPr>
            <a:lvl8pPr marL="3657600" lvl="7" indent="-311150">
              <a:spcBef>
                <a:spcPts val="1600"/>
              </a:spcBef>
              <a:spcAft>
                <a:spcPts val="0"/>
              </a:spcAft>
              <a:buSzPts val="1300"/>
              <a:buChar char="○"/>
              <a:defRPr sz="1300"/>
            </a:lvl8pPr>
            <a:lvl9pPr marL="4114800" lvl="8" indent="-311150">
              <a:spcBef>
                <a:spcPts val="1600"/>
              </a:spcBef>
              <a:spcAft>
                <a:spcPts val="1600"/>
              </a:spcAft>
              <a:buSzPts val="1300"/>
              <a:buChar char="■"/>
              <a:defRPr sz="1300"/>
            </a:lvl9pPr>
          </a:lstStyle>
          <a:p>
            <a:endParaRPr/>
          </a:p>
        </p:txBody>
      </p:sp>
      <p:sp>
        <p:nvSpPr>
          <p:cNvPr id="43" name="Google Shape;43;p5"/>
          <p:cNvSpPr txBox="1">
            <a:spLocks noGrp="1"/>
          </p:cNvSpPr>
          <p:nvPr>
            <p:ph type="body" idx="2"/>
          </p:nvPr>
        </p:nvSpPr>
        <p:spPr>
          <a:xfrm>
            <a:off x="4572125" y="2360775"/>
            <a:ext cx="3992100" cy="2256300"/>
          </a:xfrm>
          <a:prstGeom prst="rect">
            <a:avLst/>
          </a:prstGeom>
        </p:spPr>
        <p:txBody>
          <a:bodyPr spcFirstLastPara="1" wrap="square" lIns="91425" tIns="91425" rIns="91425" bIns="91425" anchor="t" anchorCtr="0">
            <a:noAutofit/>
          </a:bodyPr>
          <a:lstStyle>
            <a:lvl1pPr marL="457200" lvl="0" indent="-311150">
              <a:lnSpc>
                <a:spcPct val="115000"/>
              </a:lnSpc>
              <a:spcBef>
                <a:spcPts val="0"/>
              </a:spcBef>
              <a:spcAft>
                <a:spcPts val="0"/>
              </a:spcAft>
              <a:buSzPts val="1300"/>
              <a:buChar char="●"/>
              <a:defRPr sz="1200"/>
            </a:lvl1pPr>
            <a:lvl2pPr marL="914400" lvl="1" indent="-311150">
              <a:spcBef>
                <a:spcPts val="0"/>
              </a:spcBef>
              <a:spcAft>
                <a:spcPts val="0"/>
              </a:spcAft>
              <a:buClr>
                <a:schemeClr val="dk1"/>
              </a:buClr>
              <a:buSzPts val="1300"/>
              <a:buChar char="○"/>
              <a:defRPr sz="1300"/>
            </a:lvl2pPr>
            <a:lvl3pPr marL="1371600" lvl="2" indent="-311150">
              <a:spcBef>
                <a:spcPts val="1600"/>
              </a:spcBef>
              <a:spcAft>
                <a:spcPts val="0"/>
              </a:spcAft>
              <a:buClr>
                <a:schemeClr val="dk1"/>
              </a:buClr>
              <a:buSzPts val="1300"/>
              <a:buChar char="■"/>
              <a:defRPr sz="1300"/>
            </a:lvl3pPr>
            <a:lvl4pPr marL="1828800" lvl="3" indent="-311150">
              <a:spcBef>
                <a:spcPts val="1600"/>
              </a:spcBef>
              <a:spcAft>
                <a:spcPts val="0"/>
              </a:spcAft>
              <a:buClr>
                <a:schemeClr val="dk1"/>
              </a:buClr>
              <a:buSzPts val="1300"/>
              <a:buChar char="●"/>
              <a:defRPr sz="1300"/>
            </a:lvl4pPr>
            <a:lvl5pPr marL="2286000" lvl="4" indent="-311150">
              <a:spcBef>
                <a:spcPts val="1600"/>
              </a:spcBef>
              <a:spcAft>
                <a:spcPts val="0"/>
              </a:spcAft>
              <a:buClr>
                <a:schemeClr val="dk1"/>
              </a:buClr>
              <a:buSzPts val="1300"/>
              <a:buChar char="○"/>
              <a:defRPr sz="1300"/>
            </a:lvl5pPr>
            <a:lvl6pPr marL="2743200" lvl="5" indent="-311150">
              <a:spcBef>
                <a:spcPts val="1600"/>
              </a:spcBef>
              <a:spcAft>
                <a:spcPts val="0"/>
              </a:spcAft>
              <a:buClr>
                <a:schemeClr val="dk1"/>
              </a:buClr>
              <a:buSzPts val="1300"/>
              <a:buChar char="■"/>
              <a:defRPr sz="1300"/>
            </a:lvl6pPr>
            <a:lvl7pPr marL="3200400" lvl="6" indent="-311150">
              <a:spcBef>
                <a:spcPts val="1600"/>
              </a:spcBef>
              <a:spcAft>
                <a:spcPts val="0"/>
              </a:spcAft>
              <a:buClr>
                <a:schemeClr val="dk1"/>
              </a:buClr>
              <a:buSzPts val="1300"/>
              <a:buChar char="●"/>
              <a:defRPr sz="1300"/>
            </a:lvl7pPr>
            <a:lvl8pPr marL="3657600" lvl="7" indent="-311150">
              <a:spcBef>
                <a:spcPts val="1600"/>
              </a:spcBef>
              <a:spcAft>
                <a:spcPts val="0"/>
              </a:spcAft>
              <a:buClr>
                <a:schemeClr val="dk1"/>
              </a:buClr>
              <a:buSzPts val="1300"/>
              <a:buChar char="○"/>
              <a:defRPr sz="1300"/>
            </a:lvl8pPr>
            <a:lvl9pPr marL="4114800" lvl="8" indent="-311150">
              <a:spcBef>
                <a:spcPts val="1600"/>
              </a:spcBef>
              <a:spcAft>
                <a:spcPts val="1600"/>
              </a:spcAft>
              <a:buClr>
                <a:schemeClr val="dk1"/>
              </a:buClr>
              <a:buSzPts val="1300"/>
              <a:buChar char="■"/>
              <a:defRPr sz="1300"/>
            </a:lvl9pPr>
          </a:lstStyle>
          <a:p>
            <a:endParaRPr/>
          </a:p>
        </p:txBody>
      </p:sp>
      <p:sp>
        <p:nvSpPr>
          <p:cNvPr id="44" name="Google Shape;44;p5"/>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 name="Google Shape;45;p5"/>
          <p:cNvGrpSpPr/>
          <p:nvPr/>
        </p:nvGrpSpPr>
        <p:grpSpPr>
          <a:xfrm>
            <a:off x="597281" y="476583"/>
            <a:ext cx="8041552" cy="775837"/>
            <a:chOff x="6344700" y="3084975"/>
            <a:chExt cx="6268750" cy="604800"/>
          </a:xfrm>
        </p:grpSpPr>
        <p:sp>
          <p:nvSpPr>
            <p:cNvPr id="46" name="Google Shape;46;p5"/>
            <p:cNvSpPr/>
            <p:nvPr/>
          </p:nvSpPr>
          <p:spPr>
            <a:xfrm>
              <a:off x="12017375" y="3120050"/>
              <a:ext cx="209825" cy="195375"/>
            </a:xfrm>
            <a:custGeom>
              <a:avLst/>
              <a:gdLst/>
              <a:ahLst/>
              <a:cxnLst/>
              <a:rect l="l" t="t" r="r" b="b"/>
              <a:pathLst>
                <a:path w="8393" h="7815" extrusionOk="0">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2104450" y="3161075"/>
              <a:ext cx="80000" cy="38425"/>
            </a:xfrm>
            <a:custGeom>
              <a:avLst/>
              <a:gdLst/>
              <a:ahLst/>
              <a:cxnLst/>
              <a:rect l="l" t="t" r="r" b="b"/>
              <a:pathLst>
                <a:path w="3200" h="1537" extrusionOk="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2018150" y="3137400"/>
              <a:ext cx="198750" cy="159800"/>
            </a:xfrm>
            <a:custGeom>
              <a:avLst/>
              <a:gdLst/>
              <a:ahLst/>
              <a:cxnLst/>
              <a:rect l="l" t="t" r="r" b="b"/>
              <a:pathLst>
                <a:path w="7950" h="6392" extrusionOk="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461525" y="3556925"/>
              <a:ext cx="151925" cy="115450"/>
            </a:xfrm>
            <a:custGeom>
              <a:avLst/>
              <a:gdLst/>
              <a:ahLst/>
              <a:cxnLst/>
              <a:rect l="l" t="t" r="r" b="b"/>
              <a:pathLst>
                <a:path w="6077" h="4618" extrusionOk="0">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2454400" y="3541350"/>
              <a:ext cx="156000" cy="148425"/>
            </a:xfrm>
            <a:custGeom>
              <a:avLst/>
              <a:gdLst/>
              <a:ahLst/>
              <a:cxnLst/>
              <a:rect l="l" t="t" r="r" b="b"/>
              <a:pathLst>
                <a:path w="6240" h="5937" extrusionOk="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2494775" y="3635200"/>
              <a:ext cx="53075" cy="19900"/>
            </a:xfrm>
            <a:custGeom>
              <a:avLst/>
              <a:gdLst/>
              <a:ahLst/>
              <a:cxnLst/>
              <a:rect l="l" t="t" r="r" b="b"/>
              <a:pathLst>
                <a:path w="2123" h="796" extrusionOk="0">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1570050" y="3407300"/>
              <a:ext cx="150325" cy="115700"/>
            </a:xfrm>
            <a:custGeom>
              <a:avLst/>
              <a:gdLst/>
              <a:ahLst/>
              <a:cxnLst/>
              <a:rect l="l" t="t" r="r" b="b"/>
              <a:pathLst>
                <a:path w="6013" h="4628" extrusionOk="0">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11561325" y="3391725"/>
              <a:ext cx="157575" cy="148425"/>
            </a:xfrm>
            <a:custGeom>
              <a:avLst/>
              <a:gdLst/>
              <a:ahLst/>
              <a:cxnLst/>
              <a:rect l="l" t="t" r="r" b="b"/>
              <a:pathLst>
                <a:path w="6303" h="5937" extrusionOk="0">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1601700" y="3485650"/>
              <a:ext cx="54650" cy="19825"/>
            </a:xfrm>
            <a:custGeom>
              <a:avLst/>
              <a:gdLst/>
              <a:ahLst/>
              <a:cxnLst/>
              <a:rect l="l" t="t" r="r" b="b"/>
              <a:pathLst>
                <a:path w="2186" h="793" extrusionOk="0">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751600" y="3100825"/>
              <a:ext cx="151250" cy="115500"/>
            </a:xfrm>
            <a:custGeom>
              <a:avLst/>
              <a:gdLst/>
              <a:ahLst/>
              <a:cxnLst/>
              <a:rect l="l" t="t" r="r" b="b"/>
              <a:pathLst>
                <a:path w="6050" h="4620" extrusionOk="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743675" y="3084975"/>
              <a:ext cx="156000" cy="148350"/>
            </a:xfrm>
            <a:custGeom>
              <a:avLst/>
              <a:gdLst/>
              <a:ahLst/>
              <a:cxnLst/>
              <a:rect l="l" t="t" r="r" b="b"/>
              <a:pathLst>
                <a:path w="6240" h="5934" extrusionOk="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84050" y="3178850"/>
              <a:ext cx="53850" cy="20225"/>
            </a:xfrm>
            <a:custGeom>
              <a:avLst/>
              <a:gdLst/>
              <a:ahLst/>
              <a:cxnLst/>
              <a:rect l="l" t="t" r="r" b="b"/>
              <a:pathLst>
                <a:path w="2154" h="809" extrusionOk="0">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6878275" y="3276550"/>
              <a:ext cx="156775" cy="117825"/>
            </a:xfrm>
            <a:custGeom>
              <a:avLst/>
              <a:gdLst/>
              <a:ahLst/>
              <a:cxnLst/>
              <a:rect l="l" t="t" r="r" b="b"/>
              <a:pathLst>
                <a:path w="6271" h="4713" extrusionOk="0">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882225" y="3262550"/>
              <a:ext cx="160750" cy="147825"/>
            </a:xfrm>
            <a:custGeom>
              <a:avLst/>
              <a:gdLst/>
              <a:ahLst/>
              <a:cxnLst/>
              <a:rect l="l" t="t" r="r" b="b"/>
              <a:pathLst>
                <a:path w="6430" h="5913" extrusionOk="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942400" y="3296350"/>
              <a:ext cx="52275" cy="25350"/>
            </a:xfrm>
            <a:custGeom>
              <a:avLst/>
              <a:gdLst/>
              <a:ahLst/>
              <a:cxnLst/>
              <a:rect l="l" t="t" r="r" b="b"/>
              <a:pathLst>
                <a:path w="2091" h="1014" extrusionOk="0">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344700" y="3276550"/>
              <a:ext cx="156725" cy="117825"/>
            </a:xfrm>
            <a:custGeom>
              <a:avLst/>
              <a:gdLst/>
              <a:ahLst/>
              <a:cxnLst/>
              <a:rect l="l" t="t" r="r" b="b"/>
              <a:pathLst>
                <a:path w="6269" h="4713" extrusionOk="0">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348600" y="3261750"/>
              <a:ext cx="161525" cy="147700"/>
            </a:xfrm>
            <a:custGeom>
              <a:avLst/>
              <a:gdLst/>
              <a:ahLst/>
              <a:cxnLst/>
              <a:rect l="l" t="t" r="r" b="b"/>
              <a:pathLst>
                <a:path w="6461" h="5908" extrusionOk="0">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09575" y="3295300"/>
              <a:ext cx="52275" cy="24825"/>
            </a:xfrm>
            <a:custGeom>
              <a:avLst/>
              <a:gdLst/>
              <a:ahLst/>
              <a:cxnLst/>
              <a:rect l="l" t="t" r="r" b="b"/>
              <a:pathLst>
                <a:path w="2091" h="993" extrusionOk="0">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6"/>
          <p:cNvSpPr txBox="1">
            <a:spLocks noGrp="1"/>
          </p:cNvSpPr>
          <p:nvPr>
            <p:ph type="title"/>
          </p:nvPr>
        </p:nvSpPr>
        <p:spPr>
          <a:xfrm>
            <a:off x="616250" y="554700"/>
            <a:ext cx="7906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 name="Google Shape;66;p6"/>
          <p:cNvGrpSpPr/>
          <p:nvPr/>
        </p:nvGrpSpPr>
        <p:grpSpPr>
          <a:xfrm>
            <a:off x="718809" y="544092"/>
            <a:ext cx="8051006" cy="989495"/>
            <a:chOff x="-21177300" y="1273350"/>
            <a:chExt cx="6267325" cy="770275"/>
          </a:xfrm>
        </p:grpSpPr>
        <p:sp>
          <p:nvSpPr>
            <p:cNvPr id="67" name="Google Shape;67;p6"/>
            <p:cNvSpPr/>
            <p:nvPr/>
          </p:nvSpPr>
          <p:spPr>
            <a:xfrm>
              <a:off x="-21172675" y="1664650"/>
              <a:ext cx="142650" cy="117700"/>
            </a:xfrm>
            <a:custGeom>
              <a:avLst/>
              <a:gdLst/>
              <a:ahLst/>
              <a:cxnLst/>
              <a:rect l="l" t="t" r="r" b="b"/>
              <a:pathLst>
                <a:path w="5706" h="4708" extrusionOk="0">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21177300" y="1649525"/>
              <a:ext cx="160750" cy="146750"/>
            </a:xfrm>
            <a:custGeom>
              <a:avLst/>
              <a:gdLst/>
              <a:ahLst/>
              <a:cxnLst/>
              <a:rect l="l" t="t" r="r" b="b"/>
              <a:pathLst>
                <a:path w="6430" h="5870" extrusionOk="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132975" y="1685050"/>
              <a:ext cx="34875" cy="50475"/>
            </a:xfrm>
            <a:custGeom>
              <a:avLst/>
              <a:gdLst/>
              <a:ahLst/>
              <a:cxnLst/>
              <a:rect l="l" t="t" r="r" b="b"/>
              <a:pathLst>
                <a:path w="1395" h="2019" extrusionOk="0">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20884500" y="1912100"/>
              <a:ext cx="142675" cy="118050"/>
            </a:xfrm>
            <a:custGeom>
              <a:avLst/>
              <a:gdLst/>
              <a:ahLst/>
              <a:cxnLst/>
              <a:rect l="l" t="t" r="r" b="b"/>
              <a:pathLst>
                <a:path w="5707" h="4722" extrusionOk="0">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20889125" y="1897100"/>
              <a:ext cx="159975" cy="146525"/>
            </a:xfrm>
            <a:custGeom>
              <a:avLst/>
              <a:gdLst/>
              <a:ahLst/>
              <a:cxnLst/>
              <a:rect l="l" t="t" r="r" b="b"/>
              <a:pathLst>
                <a:path w="6399" h="5861" extrusionOk="0">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20844775" y="1932500"/>
              <a:ext cx="34850" cy="50050"/>
            </a:xfrm>
            <a:custGeom>
              <a:avLst/>
              <a:gdLst/>
              <a:ahLst/>
              <a:cxnLst/>
              <a:rect l="l" t="t" r="r" b="b"/>
              <a:pathLst>
                <a:path w="1394" h="2002" extrusionOk="0">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15066000" y="1532450"/>
              <a:ext cx="143350" cy="117675"/>
            </a:xfrm>
            <a:custGeom>
              <a:avLst/>
              <a:gdLst/>
              <a:ahLst/>
              <a:cxnLst/>
              <a:rect l="l" t="t" r="r" b="b"/>
              <a:pathLst>
                <a:path w="5734" h="4707" extrusionOk="0">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15069925" y="1517875"/>
              <a:ext cx="159950" cy="146525"/>
            </a:xfrm>
            <a:custGeom>
              <a:avLst/>
              <a:gdLst/>
              <a:ahLst/>
              <a:cxnLst/>
              <a:rect l="l" t="t" r="r" b="b"/>
              <a:pathLst>
                <a:path w="6398" h="5861" extrusionOk="0">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15025575" y="1553125"/>
              <a:ext cx="34850" cy="49400"/>
            </a:xfrm>
            <a:custGeom>
              <a:avLst/>
              <a:gdLst/>
              <a:ahLst/>
              <a:cxnLst/>
              <a:rect l="l" t="t" r="r" b="b"/>
              <a:pathLst>
                <a:path w="1394" h="1976" extrusionOk="0">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15288450" y="1273350"/>
              <a:ext cx="203500" cy="194300"/>
            </a:xfrm>
            <a:custGeom>
              <a:avLst/>
              <a:gdLst/>
              <a:ahLst/>
              <a:cxnLst/>
              <a:rect l="l" t="t" r="r" b="b"/>
              <a:pathLst>
                <a:path w="8140" h="7772" extrusionOk="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15176025" y="1329050"/>
              <a:ext cx="46750" cy="77625"/>
            </a:xfrm>
            <a:custGeom>
              <a:avLst/>
              <a:gdLst/>
              <a:ahLst/>
              <a:cxnLst/>
              <a:rect l="l" t="t" r="r" b="b"/>
              <a:pathLst>
                <a:path w="1870" h="3105" extrusionOk="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5278950" y="1290575"/>
              <a:ext cx="175000" cy="161275"/>
            </a:xfrm>
            <a:custGeom>
              <a:avLst/>
              <a:gdLst/>
              <a:ahLst/>
              <a:cxnLst/>
              <a:rect l="l" t="t" r="r" b="b"/>
              <a:pathLst>
                <a:path w="7000" h="6451" extrusionOk="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7"/>
          <p:cNvSpPr txBox="1">
            <a:spLocks noGrp="1"/>
          </p:cNvSpPr>
          <p:nvPr>
            <p:ph type="subTitle" idx="1"/>
          </p:nvPr>
        </p:nvSpPr>
        <p:spPr>
          <a:xfrm>
            <a:off x="5269259" y="1870350"/>
            <a:ext cx="2578200" cy="2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Char char="●"/>
              <a:defRPr>
                <a:solidFill>
                  <a:schemeClr val="dk1"/>
                </a:solidFill>
              </a:defRPr>
            </a:lvl1pPr>
            <a:lvl2pPr lvl="1" algn="ctr" rtl="0">
              <a:lnSpc>
                <a:spcPct val="100000"/>
              </a:lnSpc>
              <a:spcBef>
                <a:spcPts val="0"/>
              </a:spcBef>
              <a:spcAft>
                <a:spcPts val="0"/>
              </a:spcAft>
              <a:buClr>
                <a:schemeClr val="dk1"/>
              </a:buClr>
              <a:buSzPts val="1200"/>
              <a:buChar char="○"/>
              <a:defRPr sz="1200"/>
            </a:lvl2pPr>
            <a:lvl3pPr lvl="2" algn="ctr" rtl="0">
              <a:lnSpc>
                <a:spcPct val="100000"/>
              </a:lnSpc>
              <a:spcBef>
                <a:spcPts val="0"/>
              </a:spcBef>
              <a:spcAft>
                <a:spcPts val="0"/>
              </a:spcAft>
              <a:buClr>
                <a:schemeClr val="dk1"/>
              </a:buClr>
              <a:buSzPts val="1200"/>
              <a:buChar char="■"/>
              <a:defRPr sz="1200"/>
            </a:lvl3pPr>
            <a:lvl4pPr lvl="3" algn="ctr" rtl="0">
              <a:lnSpc>
                <a:spcPct val="100000"/>
              </a:lnSpc>
              <a:spcBef>
                <a:spcPts val="0"/>
              </a:spcBef>
              <a:spcAft>
                <a:spcPts val="0"/>
              </a:spcAft>
              <a:buClr>
                <a:schemeClr val="dk1"/>
              </a:buClr>
              <a:buSzPts val="1200"/>
              <a:buChar char="●"/>
              <a:defRPr sz="1200"/>
            </a:lvl4pPr>
            <a:lvl5pPr lvl="4" algn="ctr" rtl="0">
              <a:lnSpc>
                <a:spcPct val="100000"/>
              </a:lnSpc>
              <a:spcBef>
                <a:spcPts val="0"/>
              </a:spcBef>
              <a:spcAft>
                <a:spcPts val="0"/>
              </a:spcAft>
              <a:buClr>
                <a:schemeClr val="dk1"/>
              </a:buClr>
              <a:buSzPts val="1200"/>
              <a:buChar char="○"/>
              <a:defRPr sz="1200"/>
            </a:lvl5pPr>
            <a:lvl6pPr lvl="5" algn="ctr" rtl="0">
              <a:lnSpc>
                <a:spcPct val="100000"/>
              </a:lnSpc>
              <a:spcBef>
                <a:spcPts val="0"/>
              </a:spcBef>
              <a:spcAft>
                <a:spcPts val="0"/>
              </a:spcAft>
              <a:buClr>
                <a:schemeClr val="dk1"/>
              </a:buClr>
              <a:buSzPts val="1200"/>
              <a:buChar char="■"/>
              <a:defRPr sz="1200"/>
            </a:lvl6pPr>
            <a:lvl7pPr lvl="6" algn="ctr" rtl="0">
              <a:lnSpc>
                <a:spcPct val="100000"/>
              </a:lnSpc>
              <a:spcBef>
                <a:spcPts val="0"/>
              </a:spcBef>
              <a:spcAft>
                <a:spcPts val="0"/>
              </a:spcAft>
              <a:buClr>
                <a:schemeClr val="dk1"/>
              </a:buClr>
              <a:buSzPts val="1200"/>
              <a:buChar char="●"/>
              <a:defRPr sz="1200"/>
            </a:lvl7pPr>
            <a:lvl8pPr lvl="7" algn="ctr" rtl="0">
              <a:lnSpc>
                <a:spcPct val="100000"/>
              </a:lnSpc>
              <a:spcBef>
                <a:spcPts val="0"/>
              </a:spcBef>
              <a:spcAft>
                <a:spcPts val="0"/>
              </a:spcAft>
              <a:buClr>
                <a:schemeClr val="dk1"/>
              </a:buClr>
              <a:buSzPts val="1200"/>
              <a:buChar char="○"/>
              <a:defRPr sz="1200"/>
            </a:lvl8pPr>
            <a:lvl9pPr lvl="8" algn="ctr" rtl="0">
              <a:lnSpc>
                <a:spcPct val="100000"/>
              </a:lnSpc>
              <a:spcBef>
                <a:spcPts val="0"/>
              </a:spcBef>
              <a:spcAft>
                <a:spcPts val="0"/>
              </a:spcAft>
              <a:buClr>
                <a:schemeClr val="dk1"/>
              </a:buClr>
              <a:buSzPts val="1200"/>
              <a:buChar char="■"/>
              <a:defRPr sz="1200"/>
            </a:lvl9pPr>
          </a:lstStyle>
          <a:p>
            <a:endParaRPr/>
          </a:p>
        </p:txBody>
      </p:sp>
      <p:sp>
        <p:nvSpPr>
          <p:cNvPr id="81" name="Google Shape;81;p7"/>
          <p:cNvSpPr txBox="1">
            <a:spLocks noGrp="1"/>
          </p:cNvSpPr>
          <p:nvPr>
            <p:ph type="title"/>
          </p:nvPr>
        </p:nvSpPr>
        <p:spPr>
          <a:xfrm>
            <a:off x="617200" y="555275"/>
            <a:ext cx="790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2" name="Google Shape;82;p7"/>
          <p:cNvGrpSpPr/>
          <p:nvPr/>
        </p:nvGrpSpPr>
        <p:grpSpPr>
          <a:xfrm>
            <a:off x="561332" y="545000"/>
            <a:ext cx="8084688" cy="858218"/>
            <a:chOff x="561332" y="545000"/>
            <a:chExt cx="8084688" cy="858218"/>
          </a:xfrm>
        </p:grpSpPr>
        <p:sp>
          <p:nvSpPr>
            <p:cNvPr id="83" name="Google Shape;83;p7"/>
            <p:cNvSpPr/>
            <p:nvPr/>
          </p:nvSpPr>
          <p:spPr>
            <a:xfrm>
              <a:off x="572826" y="778416"/>
              <a:ext cx="198071" cy="151896"/>
            </a:xfrm>
            <a:custGeom>
              <a:avLst/>
              <a:gdLst/>
              <a:ahLst/>
              <a:cxnLst/>
              <a:rect l="l" t="t" r="r" b="b"/>
              <a:pathLst>
                <a:path w="6014" h="4612" extrusionOk="0">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561332" y="757370"/>
              <a:ext cx="207622" cy="195535"/>
            </a:xfrm>
            <a:custGeom>
              <a:avLst/>
              <a:gdLst/>
              <a:ahLst/>
              <a:cxnLst/>
              <a:rect l="l" t="t" r="r" b="b"/>
              <a:pathLst>
                <a:path w="6304" h="5937" extrusionOk="0">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14556" y="881109"/>
              <a:ext cx="71996" cy="26117"/>
            </a:xfrm>
            <a:custGeom>
              <a:avLst/>
              <a:gdLst/>
              <a:ahLst/>
              <a:cxnLst/>
              <a:rect l="l" t="t" r="r" b="b"/>
              <a:pathLst>
                <a:path w="2186" h="793" extrusionOk="0">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874110" y="566046"/>
              <a:ext cx="197972" cy="151534"/>
            </a:xfrm>
            <a:custGeom>
              <a:avLst/>
              <a:gdLst/>
              <a:ahLst/>
              <a:cxnLst/>
              <a:rect l="l" t="t" r="r" b="b"/>
              <a:pathLst>
                <a:path w="6011" h="4601" extrusionOk="0">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7862648" y="545000"/>
              <a:ext cx="207589" cy="195601"/>
            </a:xfrm>
            <a:custGeom>
              <a:avLst/>
              <a:gdLst/>
              <a:ahLst/>
              <a:cxnLst/>
              <a:rect l="l" t="t" r="r" b="b"/>
              <a:pathLst>
                <a:path w="6303" h="5939" extrusionOk="0">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7915840" y="668476"/>
              <a:ext cx="71996" cy="26216"/>
            </a:xfrm>
            <a:custGeom>
              <a:avLst/>
              <a:gdLst/>
              <a:ahLst/>
              <a:cxnLst/>
              <a:rect l="l" t="t" r="r" b="b"/>
              <a:pathLst>
                <a:path w="2186" h="796" extrusionOk="0">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7788693" y="1228235"/>
              <a:ext cx="199125" cy="152061"/>
            </a:xfrm>
            <a:custGeom>
              <a:avLst/>
              <a:gdLst/>
              <a:ahLst/>
              <a:cxnLst/>
              <a:rect l="l" t="t" r="r" b="b"/>
              <a:pathLst>
                <a:path w="6046" h="4617" extrusionOk="0">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7778253" y="1207716"/>
              <a:ext cx="205514" cy="195502"/>
            </a:xfrm>
            <a:custGeom>
              <a:avLst/>
              <a:gdLst/>
              <a:ahLst/>
              <a:cxnLst/>
              <a:rect l="l" t="t" r="r" b="b"/>
              <a:pathLst>
                <a:path w="6240" h="5936" extrusionOk="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7831444" y="1331324"/>
              <a:ext cx="69921" cy="26249"/>
            </a:xfrm>
            <a:custGeom>
              <a:avLst/>
              <a:gdLst/>
              <a:ahLst/>
              <a:cxnLst/>
              <a:rect l="l" t="t" r="r" b="b"/>
              <a:pathLst>
                <a:path w="2123" h="797" extrusionOk="0">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8447784" y="1141927"/>
              <a:ext cx="198236" cy="152061"/>
            </a:xfrm>
            <a:custGeom>
              <a:avLst/>
              <a:gdLst/>
              <a:ahLst/>
              <a:cxnLst/>
              <a:rect l="l" t="t" r="r" b="b"/>
              <a:pathLst>
                <a:path w="6019" h="4617" extrusionOk="0">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436322" y="1121408"/>
              <a:ext cx="207589" cy="195502"/>
            </a:xfrm>
            <a:custGeom>
              <a:avLst/>
              <a:gdLst/>
              <a:ahLst/>
              <a:cxnLst/>
              <a:rect l="l" t="t" r="r" b="b"/>
              <a:pathLst>
                <a:path w="6303" h="5936" extrusionOk="0">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8489514" y="1245016"/>
              <a:ext cx="71996" cy="26216"/>
            </a:xfrm>
            <a:custGeom>
              <a:avLst/>
              <a:gdLst/>
              <a:ahLst/>
              <a:cxnLst/>
              <a:rect l="l" t="t" r="r" b="b"/>
              <a:pathLst>
                <a:path w="2186" h="796" extrusionOk="0">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6062750" y="758063"/>
            <a:ext cx="2460300" cy="2475900"/>
          </a:xfrm>
          <a:prstGeom prst="rect">
            <a:avLst/>
          </a:prstGeom>
          <a:noFill/>
        </p:spPr>
        <p:txBody>
          <a:bodyPr spcFirstLastPara="1" wrap="square" lIns="91425" tIns="91425" rIns="91425" bIns="91425" anchor="ctr" anchorCtr="0">
            <a:noAutofit/>
          </a:bodyPr>
          <a:lstStyle>
            <a:lvl1pPr lvl="0" rtl="0">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 name="Google Shape;100;p9"/>
          <p:cNvGrpSpPr/>
          <p:nvPr/>
        </p:nvGrpSpPr>
        <p:grpSpPr>
          <a:xfrm>
            <a:off x="1152150" y="1094949"/>
            <a:ext cx="3800359" cy="3334533"/>
            <a:chOff x="27828200" y="-2466450"/>
            <a:chExt cx="2888250" cy="2534225"/>
          </a:xfrm>
        </p:grpSpPr>
        <p:sp>
          <p:nvSpPr>
            <p:cNvPr id="101" name="Google Shape;101;p9"/>
            <p:cNvSpPr/>
            <p:nvPr/>
          </p:nvSpPr>
          <p:spPr>
            <a:xfrm>
              <a:off x="30287300" y="-64125"/>
              <a:ext cx="143400" cy="116500"/>
            </a:xfrm>
            <a:custGeom>
              <a:avLst/>
              <a:gdLst/>
              <a:ahLst/>
              <a:cxnLst/>
              <a:rect l="l" t="t" r="r" b="b"/>
              <a:pathLst>
                <a:path w="5736" h="4660" extrusionOk="0">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30273050" y="-78100"/>
              <a:ext cx="162325" cy="145875"/>
            </a:xfrm>
            <a:custGeom>
              <a:avLst/>
              <a:gdLst/>
              <a:ahLst/>
              <a:cxnLst/>
              <a:rect l="l" t="t" r="r" b="b"/>
              <a:pathLst>
                <a:path w="6493" h="5835" extrusionOk="0">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30365700" y="-17400"/>
              <a:ext cx="31675" cy="52300"/>
            </a:xfrm>
            <a:custGeom>
              <a:avLst/>
              <a:gdLst/>
              <a:ahLst/>
              <a:cxnLst/>
              <a:rect l="l" t="t" r="r" b="b"/>
              <a:pathLst>
                <a:path w="1267" h="2092" extrusionOk="0">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27828200" y="-2466450"/>
              <a:ext cx="194800" cy="194475"/>
            </a:xfrm>
            <a:custGeom>
              <a:avLst/>
              <a:gdLst/>
              <a:ahLst/>
              <a:cxnLst/>
              <a:rect l="l" t="t" r="r" b="b"/>
              <a:pathLst>
                <a:path w="7792" h="7779" extrusionOk="0">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27925600" y="-2417075"/>
              <a:ext cx="59400" cy="64775"/>
            </a:xfrm>
            <a:custGeom>
              <a:avLst/>
              <a:gdLst/>
              <a:ahLst/>
              <a:cxnLst/>
              <a:rect l="l" t="t" r="r" b="b"/>
              <a:pathLst>
                <a:path w="2376" h="2591" extrusionOk="0">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7841675" y="-2449550"/>
              <a:ext cx="170225" cy="160500"/>
            </a:xfrm>
            <a:custGeom>
              <a:avLst/>
              <a:gdLst/>
              <a:ahLst/>
              <a:cxnLst/>
              <a:rect l="l" t="t" r="r" b="b"/>
              <a:pathLst>
                <a:path w="6809" h="6420" extrusionOk="0">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30506625" y="-260850"/>
              <a:ext cx="209825" cy="195200"/>
            </a:xfrm>
            <a:custGeom>
              <a:avLst/>
              <a:gdLst/>
              <a:ahLst/>
              <a:cxnLst/>
              <a:rect l="l" t="t" r="r" b="b"/>
              <a:pathLst>
                <a:path w="8393" h="7808" extrusionOk="0">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30593700" y="-219025"/>
              <a:ext cx="80775" cy="38800"/>
            </a:xfrm>
            <a:custGeom>
              <a:avLst/>
              <a:gdLst/>
              <a:ahLst/>
              <a:cxnLst/>
              <a:rect l="l" t="t" r="r" b="b"/>
              <a:pathLst>
                <a:path w="3231" h="1552" extrusionOk="0">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30507400" y="-242325"/>
              <a:ext cx="198750" cy="159800"/>
            </a:xfrm>
            <a:custGeom>
              <a:avLst/>
              <a:gdLst/>
              <a:ahLst/>
              <a:cxnLst/>
              <a:rect l="l" t="t" r="r" b="b"/>
              <a:pathLst>
                <a:path w="7950" h="6392" extrusionOk="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p10"/>
          <p:cNvSpPr txBox="1">
            <a:spLocks noGrp="1"/>
          </p:cNvSpPr>
          <p:nvPr>
            <p:ph type="body" idx="1"/>
          </p:nvPr>
        </p:nvSpPr>
        <p:spPr>
          <a:xfrm>
            <a:off x="1571200" y="2248025"/>
            <a:ext cx="6001500" cy="6474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Clr>
                <a:schemeClr val="accent2"/>
              </a:buClr>
              <a:buSzPts val="4000"/>
              <a:buFont typeface="Montserrat"/>
              <a:buNone/>
              <a:defRPr sz="4000" b="1">
                <a:solidFill>
                  <a:schemeClr val="lt2"/>
                </a:solidFill>
                <a:latin typeface="Indie Flower"/>
                <a:ea typeface="Indie Flower"/>
                <a:cs typeface="Indie Flower"/>
                <a:sym typeface="Indie Flower"/>
              </a:defRPr>
            </a:lvl1pPr>
          </a:lstStyle>
          <a:p>
            <a:endParaRPr/>
          </a:p>
        </p:txBody>
      </p:sp>
      <p:sp>
        <p:nvSpPr>
          <p:cNvPr id="112" name="Google Shape;112;p10"/>
          <p:cNvSpPr txBox="1">
            <a:spLocks noGrp="1"/>
          </p:cNvSpPr>
          <p:nvPr>
            <p:ph type="title"/>
          </p:nvPr>
        </p:nvSpPr>
        <p:spPr>
          <a:xfrm>
            <a:off x="1551975" y="2255102"/>
            <a:ext cx="6036300" cy="6318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3">
            <a:alphaModFix/>
          </a:blip>
          <a:stretch>
            <a:fillRect/>
          </a:stretch>
        </p:blipFill>
        <p:spPr>
          <a:xfrm>
            <a:off x="7125" y="0"/>
            <a:ext cx="9144000" cy="5143500"/>
          </a:xfrm>
          <a:prstGeom prst="rect">
            <a:avLst/>
          </a:prstGeom>
          <a:noFill/>
          <a:ln>
            <a:noFill/>
          </a:ln>
        </p:spPr>
      </p:pic>
      <p:sp>
        <p:nvSpPr>
          <p:cNvPr id="7" name="Google Shape;7;p1"/>
          <p:cNvSpPr txBox="1">
            <a:spLocks noGrp="1"/>
          </p:cNvSpPr>
          <p:nvPr>
            <p:ph type="title"/>
          </p:nvPr>
        </p:nvSpPr>
        <p:spPr>
          <a:xfrm>
            <a:off x="718575" y="349525"/>
            <a:ext cx="77211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4200"/>
              <a:buFont typeface="Indie Flower"/>
              <a:buNone/>
              <a:defRPr sz="4200" b="1">
                <a:solidFill>
                  <a:schemeClr val="lt1"/>
                </a:solidFill>
                <a:latin typeface="Indie Flower"/>
                <a:ea typeface="Indie Flower"/>
                <a:cs typeface="Indie Flower"/>
                <a:sym typeface="Indie Flower"/>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718575" y="1202925"/>
            <a:ext cx="771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jp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6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0.xml"/><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5.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15.xml"/><Relationship Id="rId5" Type="http://schemas.openxmlformats.org/officeDocument/2006/relationships/image" Target="../media/image71.jpg"/><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jpg"/><Relationship Id="rId1" Type="http://schemas.openxmlformats.org/officeDocument/2006/relationships/slideLayout" Target="../slideLayouts/slideLayout15.xml"/><Relationship Id="rId4" Type="http://schemas.openxmlformats.org/officeDocument/2006/relationships/image" Target="../media/image73.svg"/></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5" Type="http://schemas.openxmlformats.org/officeDocument/2006/relationships/image" Target="../media/image80.sv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5.xml"/><Relationship Id="rId5" Type="http://schemas.openxmlformats.org/officeDocument/2006/relationships/image" Target="../media/image84.sv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5.xml"/><Relationship Id="rId5" Type="http://schemas.openxmlformats.org/officeDocument/2006/relationships/image" Target="../media/image86.sv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2.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23.svg"/></Relationships>
</file>

<file path=ppt/slides/_rels/slide5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386"/>
        <p:cNvGrpSpPr/>
        <p:nvPr/>
      </p:nvGrpSpPr>
      <p:grpSpPr>
        <a:xfrm>
          <a:off x="0" y="0"/>
          <a:ext cx="0" cy="0"/>
          <a:chOff x="0" y="0"/>
          <a:chExt cx="0" cy="0"/>
        </a:xfrm>
      </p:grpSpPr>
      <p:sp>
        <p:nvSpPr>
          <p:cNvPr id="387" name="Google Shape;387;p28"/>
          <p:cNvSpPr txBox="1">
            <a:spLocks noGrp="1"/>
          </p:cNvSpPr>
          <p:nvPr>
            <p:ph type="ctrTitle"/>
          </p:nvPr>
        </p:nvSpPr>
        <p:spPr>
          <a:xfrm>
            <a:off x="572039" y="1817850"/>
            <a:ext cx="8313778" cy="1507800"/>
          </a:xfrm>
          <a:prstGeom prst="rect">
            <a:avLst/>
          </a:prstGeom>
        </p:spPr>
        <p:txBody>
          <a:bodyPr spcFirstLastPara="1" wrap="square" lIns="91425" tIns="91425" rIns="91425" bIns="91425" anchor="ctr" anchorCtr="0">
            <a:noAutofit/>
          </a:bodyPr>
          <a:lstStyle/>
          <a:p>
            <a:pPr marL="0" lvl="0" indent="9144" algn="ctr" rtl="0">
              <a:lnSpc>
                <a:spcPct val="100000"/>
              </a:lnSpc>
              <a:spcBef>
                <a:spcPts val="0"/>
              </a:spcBef>
              <a:spcAft>
                <a:spcPts val="0"/>
              </a:spcAft>
              <a:buNone/>
            </a:pPr>
            <a:r>
              <a:rPr lang="en-US" sz="4200" dirty="0">
                <a:solidFill>
                  <a:schemeClr val="accent1">
                    <a:lumMod val="25000"/>
                  </a:schemeClr>
                </a:solidFill>
                <a:latin typeface="+mj-lt"/>
              </a:rPr>
              <a:t>CHÀO MỪNG CÁC EM ĐẾN VỚI BUỔI HỌC NGÀY HÔM NAY</a:t>
            </a:r>
            <a:endParaRPr sz="4200" dirty="0">
              <a:solidFill>
                <a:schemeClr val="accent1">
                  <a:lumMod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barn(inVertical)">
                                      <p:cBhvr>
                                        <p:cTn id="7" dur="3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9" name="Google Shape;599;p33"/>
          <p:cNvSpPr txBox="1">
            <a:spLocks noGrp="1"/>
          </p:cNvSpPr>
          <p:nvPr>
            <p:ph type="title"/>
          </p:nvPr>
        </p:nvSpPr>
        <p:spPr>
          <a:xfrm>
            <a:off x="158574" y="0"/>
            <a:ext cx="434370" cy="646332"/>
          </a:xfrm>
          <a:prstGeom prst="rect">
            <a:avLst/>
          </a:prstGeom>
        </p:spPr>
        <p:txBody>
          <a:bodyPr spcFirstLastPara="1" wrap="square" lIns="91425" tIns="91425" rIns="91425" bIns="91425" anchor="t" anchorCtr="0">
            <a:noAutofit/>
          </a:bodyPr>
          <a:lstStyle/>
          <a:p>
            <a:pPr marL="228600" marR="228600" lvl="0" indent="0" algn="ctr" rtl="0">
              <a:spcBef>
                <a:spcPts val="0"/>
              </a:spcBef>
              <a:spcAft>
                <a:spcPts val="0"/>
              </a:spcAft>
              <a:buClr>
                <a:srgbClr val="000000"/>
              </a:buClr>
              <a:buSzPts val="1800"/>
              <a:buFont typeface="Arial"/>
              <a:buNone/>
            </a:pPr>
            <a:r>
              <a:rPr lang="en" sz="10000" b="0" dirty="0">
                <a:solidFill>
                  <a:schemeClr val="dk1"/>
                </a:solidFill>
              </a:rPr>
              <a:t>“</a:t>
            </a:r>
            <a:endParaRPr sz="10000" dirty="0">
              <a:solidFill>
                <a:schemeClr val="dk1"/>
              </a:solidFill>
            </a:endParaRPr>
          </a:p>
        </p:txBody>
      </p:sp>
      <p:grpSp>
        <p:nvGrpSpPr>
          <p:cNvPr id="600" name="Google Shape;600;p33"/>
          <p:cNvGrpSpPr/>
          <p:nvPr/>
        </p:nvGrpSpPr>
        <p:grpSpPr>
          <a:xfrm>
            <a:off x="6709145" y="4104969"/>
            <a:ext cx="2274934" cy="1038531"/>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4BE0632-AB6C-471E-9B1B-A51070BA6D92}"/>
              </a:ext>
            </a:extLst>
          </p:cNvPr>
          <p:cNvSpPr txBox="1"/>
          <p:nvPr/>
        </p:nvSpPr>
        <p:spPr>
          <a:xfrm>
            <a:off x="446694" y="1083998"/>
            <a:ext cx="8333698" cy="2568717"/>
          </a:xfrm>
          <a:prstGeom prst="rect">
            <a:avLst/>
          </a:prstGeom>
          <a:noFill/>
        </p:spPr>
        <p:txBody>
          <a:bodyPr wrap="square" rtlCol="0">
            <a:spAutoFit/>
          </a:bodyPr>
          <a:lstStyle/>
          <a:p>
            <a:pPr marL="342900" indent="-342900">
              <a:lnSpc>
                <a:spcPct val="150000"/>
              </a:lnSpc>
              <a:buFontTx/>
              <a:buChar char="-"/>
            </a:pPr>
            <a:r>
              <a:rPr lang="en-US" sz="2200" dirty="0" err="1">
                <a:solidFill>
                  <a:schemeClr val="accent1">
                    <a:lumMod val="25000"/>
                  </a:schemeClr>
                </a:solidFill>
                <a:latin typeface="+mn-lt"/>
                <a:ea typeface="Calibri" panose="020F0502020204030204" pitchFamily="34" charset="0"/>
              </a:rPr>
              <a:t>Chất</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tinh</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khiết</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đ</a:t>
            </a:r>
            <a:r>
              <a:rPr lang="en-US" sz="2200" dirty="0" err="1">
                <a:solidFill>
                  <a:schemeClr val="accent1">
                    <a:lumMod val="25000"/>
                  </a:schemeClr>
                </a:solidFill>
                <a:effectLst/>
                <a:latin typeface="+mn-lt"/>
                <a:ea typeface="Calibri" panose="020F0502020204030204" pitchFamily="34" charset="0"/>
              </a:rPr>
              <a:t>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tạo</a:t>
            </a:r>
            <a:r>
              <a:rPr lang="en-US" sz="2200" dirty="0">
                <a:solidFill>
                  <a:schemeClr val="accent1">
                    <a:lumMod val="25000"/>
                  </a:schemeClr>
                </a:solidFill>
                <a:effectLst/>
                <a:latin typeface="+mn-lt"/>
                <a:ea typeface="Calibri" panose="020F0502020204030204" pitchFamily="34" charset="0"/>
              </a:rPr>
              <a:t> ra </a:t>
            </a:r>
            <a:r>
              <a:rPr lang="en-US" sz="2200" dirty="0" err="1">
                <a:solidFill>
                  <a:schemeClr val="accent1">
                    <a:lumMod val="25000"/>
                  </a:schemeClr>
                </a:solidFill>
                <a:effectLst/>
                <a:latin typeface="+mn-lt"/>
                <a:ea typeface="Calibri" panose="020F0502020204030204" pitchFamily="34" charset="0"/>
              </a:rPr>
              <a:t>từ</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duy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a:t>
            </a:r>
            <a:r>
              <a:rPr lang="en-US" sz="2200" dirty="0">
                <a:solidFill>
                  <a:schemeClr val="accent1">
                    <a:lumMod val="25000"/>
                  </a:schemeClr>
                </a:solidFill>
              </a:rPr>
              <a:t> </a:t>
            </a:r>
          </a:p>
          <a:p>
            <a:pPr>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tinh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khiết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thể</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a:t>
            </a:r>
            <a:r>
              <a:rPr lang="en-US" sz="2200" dirty="0" err="1">
                <a:solidFill>
                  <a:schemeClr val="accent1">
                    <a:lumMod val="25000"/>
                  </a:schemeClr>
                </a:solidFill>
                <a:latin typeface="+mn-lt"/>
                <a:ea typeface="Calibri" panose="020F0502020204030204" pitchFamily="34" charset="0"/>
              </a:rPr>
              <a:t>à</a:t>
            </a:r>
            <a:r>
              <a:rPr lang="en-US" sz="2200" dirty="0">
                <a:solidFill>
                  <a:schemeClr val="accent1">
                    <a:lumMod val="25000"/>
                  </a:schemeClr>
                </a:solidFill>
                <a:latin typeface="+mn-lt"/>
                <a:ea typeface="Calibri" panose="020F0502020204030204" pitchFamily="34" charset="0"/>
              </a:rPr>
              <a:t>:</a:t>
            </a:r>
          </a:p>
          <a:p>
            <a:pPr>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cồn</a:t>
            </a:r>
            <a:r>
              <a:rPr lang="en-US" sz="2200" dirty="0">
                <a:solidFill>
                  <a:schemeClr val="accent1">
                    <a:lumMod val="25000"/>
                  </a:schemeClr>
                </a:solidFill>
                <a:effectLst/>
                <a:latin typeface="+mn-lt"/>
                <a:ea typeface="Calibri" panose="020F0502020204030204" pitchFamily="34" charset="0"/>
              </a:rPr>
              <a:t> ethanol, </a:t>
            </a:r>
            <a:r>
              <a:rPr lang="en-US" sz="2200" dirty="0" err="1">
                <a:solidFill>
                  <a:schemeClr val="accent1">
                    <a:lumMod val="25000"/>
                  </a:schemeClr>
                </a:solidFill>
                <a:effectLst/>
                <a:latin typeface="+mn-lt"/>
                <a:ea typeface="Calibri" panose="020F0502020204030204" pitchFamily="34" charset="0"/>
              </a:rPr>
              <a:t>sunfuric</a:t>
            </a:r>
            <a:r>
              <a:rPr lang="en-US" sz="2200" dirty="0">
                <a:solidFill>
                  <a:schemeClr val="accent1">
                    <a:lumMod val="25000"/>
                  </a:schemeClr>
                </a:solidFill>
                <a:effectLst/>
                <a:latin typeface="+mn-lt"/>
                <a:ea typeface="Calibri" panose="020F0502020204030204" pitchFamily="34" charset="0"/>
              </a:rPr>
              <a:t> acid.</a:t>
            </a:r>
          </a:p>
          <a:p>
            <a:pPr>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a:t>
            </a:r>
            <a:r>
              <a:rPr lang="en-US" sz="2200" dirty="0" err="1">
                <a:solidFill>
                  <a:schemeClr val="accent1">
                    <a:lumMod val="25000"/>
                  </a:schemeClr>
                </a:solidFill>
                <a:effectLst/>
                <a:latin typeface="+mn-lt"/>
                <a:ea typeface="Calibri" panose="020F0502020204030204" pitchFamily="34" charset="0"/>
              </a:rPr>
              <a:t>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khí</a:t>
            </a:r>
            <a:r>
              <a:rPr lang="en-US" sz="2200" dirty="0">
                <a:solidFill>
                  <a:schemeClr val="accent1">
                    <a:lumMod val="25000"/>
                  </a:schemeClr>
                </a:solidFill>
                <a:effectLst/>
                <a:latin typeface="+mn-lt"/>
                <a:ea typeface="Calibri" panose="020F0502020204030204" pitchFamily="34" charset="0"/>
              </a:rPr>
              <a:t>: oxygen, hydrogen, nitrogen.</a:t>
            </a:r>
          </a:p>
          <a:p>
            <a:pPr>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a:t>
            </a:r>
            <a:r>
              <a:rPr lang="en-US" sz="2200" dirty="0" err="1">
                <a:solidFill>
                  <a:schemeClr val="accent1">
                    <a:lumMod val="25000"/>
                  </a:schemeClr>
                </a:solidFill>
                <a:effectLst/>
                <a:latin typeface="+mn-lt"/>
                <a:ea typeface="Calibri" panose="020F0502020204030204" pitchFamily="34" charset="0"/>
              </a:rPr>
              <a:t>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đường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muối</a:t>
            </a:r>
            <a:r>
              <a:rPr lang="en-US" sz="2200" dirty="0">
                <a:solidFill>
                  <a:schemeClr val="accent1">
                    <a:lumMod val="25000"/>
                  </a:schemeClr>
                </a:solidFill>
                <a:latin typeface="+mn-lt"/>
                <a:ea typeface="Calibri" panose="020F0502020204030204" pitchFamily="34" charset="0"/>
              </a:rPr>
              <a:t>.</a:t>
            </a:r>
            <a:endParaRPr lang="en-US" sz="2200" dirty="0">
              <a:solidFill>
                <a:schemeClr val="accent1">
                  <a:lumMod val="25000"/>
                </a:schemeClr>
              </a:solidFill>
              <a:effectLst/>
              <a:latin typeface="+mn-lt"/>
              <a:ea typeface="Calibri" panose="020F0502020204030204" pitchFamily="34" charset="0"/>
            </a:endParaRPr>
          </a:p>
        </p:txBody>
      </p:sp>
      <p:sp>
        <p:nvSpPr>
          <p:cNvPr id="39" name="Google Shape;697;p35">
            <a:extLst>
              <a:ext uri="{FF2B5EF4-FFF2-40B4-BE49-F238E27FC236}">
                <a16:creationId xmlns:a16="http://schemas.microsoft.com/office/drawing/2014/main" id="{B69EC475-9512-4526-923E-65F02D8F531A}"/>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down)">
                                      <p:cBhvr>
                                        <p:cTn id="11" dur="3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down)">
                                      <p:cBhvr>
                                        <p:cTn id="16" dur="3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3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3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3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id="{C292E23D-BD81-4D80-9CF5-A974187AF793}"/>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pic>
        <p:nvPicPr>
          <p:cNvPr id="8" name="Picture 7">
            <a:extLst>
              <a:ext uri="{FF2B5EF4-FFF2-40B4-BE49-F238E27FC236}">
                <a16:creationId xmlns:a16="http://schemas.microsoft.com/office/drawing/2014/main" id="{FA14E40F-C61A-4DC3-8FF6-038A69C7E8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4801" y="1168010"/>
            <a:ext cx="6734397" cy="3575327"/>
          </a:xfrm>
          <a:prstGeom prst="rect">
            <a:avLst/>
          </a:prstGeom>
        </p:spPr>
      </p:pic>
      <p:sp>
        <p:nvSpPr>
          <p:cNvPr id="10" name="TextBox 9">
            <a:extLst>
              <a:ext uri="{FF2B5EF4-FFF2-40B4-BE49-F238E27FC236}">
                <a16:creationId xmlns:a16="http://schemas.microsoft.com/office/drawing/2014/main" id="{890A3D6F-0BFE-4959-812F-22273B4EEFAD}"/>
              </a:ext>
            </a:extLst>
          </p:cNvPr>
          <p:cNvSpPr txBox="1"/>
          <p:nvPr/>
        </p:nvSpPr>
        <p:spPr>
          <a:xfrm>
            <a:off x="1579596" y="1417399"/>
            <a:ext cx="5984803" cy="307654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vị</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ngọt</a:t>
            </a:r>
            <a:endParaRPr lang="en-US" sz="2200" dirty="0">
              <a:solidFill>
                <a:schemeClr val="accent1">
                  <a:lumMod val="25000"/>
                </a:schemeClr>
              </a:solidFill>
              <a:latin typeface="+mn-lt"/>
              <a:ea typeface="Calibri" panose="020F0502020204030204" pitchFamily="34" charset="0"/>
            </a:endParaRPr>
          </a:p>
          <a:p>
            <a:pPr marL="342900" indent="-342900" algn="just">
              <a:lnSpc>
                <a:spcPct val="150000"/>
              </a:lnSpc>
              <a:buFont typeface="Wingdings" panose="05000000000000000000" pitchFamily="2" charset="2"/>
              <a:buChar char="Ø"/>
            </a:pPr>
            <a:r>
              <a:rPr lang="en-US" sz="2200" dirty="0" err="1">
                <a:solidFill>
                  <a:schemeClr val="accent1">
                    <a:lumMod val="25000"/>
                  </a:schemeClr>
                </a:solidFill>
                <a:latin typeface="+mn-lt"/>
                <a:ea typeface="Calibri" panose="020F0502020204030204" pitchFamily="34" charset="0"/>
              </a:rPr>
              <a:t>M</a:t>
            </a:r>
            <a:r>
              <a:rPr lang="en-US" sz="2200" dirty="0" err="1">
                <a:solidFill>
                  <a:schemeClr val="accent1">
                    <a:lumMod val="25000"/>
                  </a:schemeClr>
                </a:solidFill>
                <a:effectLst/>
                <a:latin typeface="+mn-lt"/>
                <a:ea typeface="Calibri" panose="020F0502020204030204" pitchFamily="34" charset="0"/>
              </a:rPr>
              <a:t>uối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ăn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vị</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mặn</a:t>
            </a:r>
            <a:endParaRPr lang="en-US" sz="2200" dirty="0">
              <a:solidFill>
                <a:schemeClr val="accent1">
                  <a:lumMod val="25000"/>
                </a:schemeClr>
              </a:solidFill>
              <a:latin typeface="+mn-lt"/>
              <a:ea typeface="Calibri" panose="020F0502020204030204" pitchFamily="34" charset="0"/>
            </a:endParaRPr>
          </a:p>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sôi</a:t>
            </a:r>
            <a:r>
              <a:rPr lang="en-US" sz="2200" dirty="0">
                <a:solidFill>
                  <a:schemeClr val="accent1">
                    <a:lumMod val="25000"/>
                  </a:schemeClr>
                </a:solidFill>
                <a:effectLst/>
                <a:latin typeface="+mn-lt"/>
                <a:ea typeface="Calibri" panose="020F0502020204030204" pitchFamily="34" charset="0"/>
              </a:rPr>
              <a:t> ở 100</a:t>
            </a:r>
            <a:r>
              <a:rPr lang="en-US" sz="2200" dirty="0">
                <a:solidFill>
                  <a:schemeClr val="accent1">
                    <a:lumMod val="25000"/>
                  </a:schemeClr>
                </a:solidFill>
              </a:rPr>
              <a:t>°</a:t>
            </a:r>
            <a:r>
              <a:rPr lang="en-US" sz="2200" dirty="0">
                <a:solidFill>
                  <a:schemeClr val="accent1">
                    <a:lumMod val="25000"/>
                  </a:schemeClr>
                </a:solidFill>
                <a:effectLst/>
                <a:latin typeface="+mn-lt"/>
                <a:ea typeface="Calibri" panose="020F0502020204030204" pitchFamily="34" charset="0"/>
              </a:rPr>
              <a:t>C </a:t>
            </a:r>
          </a:p>
          <a:p>
            <a:pPr marL="342900" indent="-342900" algn="just">
              <a:lnSpc>
                <a:spcPct val="150000"/>
              </a:lnSpc>
              <a:buFont typeface="Wingdings" panose="05000000000000000000" pitchFamily="2" charset="2"/>
              <a:buChar char="Ø"/>
            </a:pPr>
            <a:r>
              <a:rPr lang="en-US" sz="2200" dirty="0" err="1">
                <a:solidFill>
                  <a:schemeClr val="accent1">
                    <a:lumMod val="25000"/>
                  </a:schemeClr>
                </a:solidFill>
                <a:latin typeface="+mn-lt"/>
                <a:ea typeface="Calibri" panose="020F0502020204030204" pitchFamily="34" charset="0"/>
              </a:rPr>
              <a:t>K</a:t>
            </a:r>
            <a:r>
              <a:rPr lang="en-US" sz="2200" dirty="0" err="1">
                <a:solidFill>
                  <a:schemeClr val="accent1">
                    <a:lumMod val="25000"/>
                  </a:schemeClr>
                </a:solidFill>
                <a:effectLst/>
                <a:latin typeface="+mn-lt"/>
                <a:ea typeface="Calibri" panose="020F0502020204030204" pitchFamily="34" charset="0"/>
              </a:rPr>
              <a:t>hí</a:t>
            </a:r>
            <a:r>
              <a:rPr lang="en-US" sz="2200" dirty="0">
                <a:solidFill>
                  <a:schemeClr val="accent1">
                    <a:lumMod val="25000"/>
                  </a:schemeClr>
                </a:solidFill>
                <a:effectLst/>
                <a:latin typeface="+mn-lt"/>
                <a:ea typeface="Calibri" panose="020F0502020204030204" pitchFamily="34" charset="0"/>
              </a:rPr>
              <a:t> oxygen </a:t>
            </a:r>
            <a:r>
              <a:rPr lang="en-US" sz="2200" dirty="0" err="1">
                <a:solidFill>
                  <a:schemeClr val="accent1">
                    <a:lumMod val="25000"/>
                  </a:schemeClr>
                </a:solidFill>
                <a:effectLst/>
                <a:latin typeface="+mn-lt"/>
                <a:ea typeface="Calibri" panose="020F0502020204030204" pitchFamily="34" charset="0"/>
              </a:rPr>
              <a:t>hoá</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ở -183</a:t>
            </a:r>
            <a:r>
              <a:rPr lang="en-US" sz="2200" dirty="0">
                <a:solidFill>
                  <a:schemeClr val="accent1">
                    <a:lumMod val="25000"/>
                  </a:schemeClr>
                </a:solidFill>
              </a:rPr>
              <a:t>°</a:t>
            </a:r>
            <a:r>
              <a:rPr lang="en-US" sz="2200" dirty="0">
                <a:solidFill>
                  <a:schemeClr val="accent1">
                    <a:lumMod val="25000"/>
                  </a:schemeClr>
                </a:solidFill>
                <a:effectLst/>
                <a:latin typeface="+mn-lt"/>
                <a:ea typeface="Calibri" panose="020F0502020204030204" pitchFamily="34" charset="0"/>
              </a:rPr>
              <a:t>C</a:t>
            </a:r>
          </a:p>
          <a:p>
            <a:pPr algn="just">
              <a:lnSpc>
                <a:spcPct val="150000"/>
              </a:lnSpc>
            </a:pPr>
            <a:r>
              <a:rPr lang="en-US" sz="2200" dirty="0">
                <a:solidFill>
                  <a:schemeClr val="accent1">
                    <a:lumMod val="25000"/>
                  </a:schemeClr>
                </a:solidFill>
                <a:effectLst/>
                <a:latin typeface="+mn-lt"/>
                <a:ea typeface="Calibri" panose="020F0502020204030204" pitchFamily="34" charset="0"/>
              </a:rPr>
              <a:t>Theo </a:t>
            </a:r>
            <a:r>
              <a:rPr lang="en-US" sz="2200" dirty="0" err="1">
                <a:solidFill>
                  <a:schemeClr val="accent1">
                    <a:lumMod val="25000"/>
                  </a:schemeClr>
                </a:solidFill>
                <a:effectLst/>
                <a:latin typeface="+mn-lt"/>
                <a:ea typeface="Calibri" panose="020F0502020204030204" pitchFamily="34" charset="0"/>
              </a:rPr>
              <a:t>em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nếu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lẫn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những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tính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thay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đổi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a:t>
            </a:r>
          </a:p>
        </p:txBody>
      </p:sp>
      <p:pic>
        <p:nvPicPr>
          <p:cNvPr id="13" name="Picture 5">
            <a:extLst>
              <a:ext uri="{FF2B5EF4-FFF2-40B4-BE49-F238E27FC236}">
                <a16:creationId xmlns:a16="http://schemas.microsoft.com/office/drawing/2014/main" id="{EB3951E0-31D9-4416-B2BA-57005E8732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2347">
            <a:off x="6104924" y="1012547"/>
            <a:ext cx="1938796" cy="1134196"/>
          </a:xfrm>
          <a:prstGeom prst="rect">
            <a:avLst/>
          </a:prstGeom>
        </p:spPr>
      </p:pic>
      <p:pic>
        <p:nvPicPr>
          <p:cNvPr id="14" name="Picture 11">
            <a:extLst>
              <a:ext uri="{FF2B5EF4-FFF2-40B4-BE49-F238E27FC236}">
                <a16:creationId xmlns:a16="http://schemas.microsoft.com/office/drawing/2014/main" id="{527FBE34-C2ED-44D9-96CE-3185A458DCD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835"/>
          <a:stretch/>
        </p:blipFill>
        <p:spPr>
          <a:xfrm flipH="1">
            <a:off x="262911" y="1941030"/>
            <a:ext cx="1508979" cy="2927002"/>
          </a:xfrm>
          <a:prstGeom prst="rect">
            <a:avLst/>
          </a:prstGeom>
        </p:spPr>
      </p:pic>
    </p:spTree>
    <p:extLst>
      <p:ext uri="{BB962C8B-B14F-4D97-AF65-F5344CB8AC3E}">
        <p14:creationId xmlns:p14="http://schemas.microsoft.com/office/powerpoint/2010/main" val="9436757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3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3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3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3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3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300"/>
                                        <p:tgtEl>
                                          <p:spTgt spid="1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8" dur="3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5" name="Google Shape;1115;p43"/>
          <p:cNvGrpSpPr/>
          <p:nvPr/>
        </p:nvGrpSpPr>
        <p:grpSpPr>
          <a:xfrm>
            <a:off x="211192" y="23134"/>
            <a:ext cx="1246026" cy="1237896"/>
            <a:chOff x="3857602" y="461125"/>
            <a:chExt cx="1679523" cy="1893190"/>
          </a:xfrm>
        </p:grpSpPr>
        <p:grpSp>
          <p:nvGrpSpPr>
            <p:cNvPr id="1116" name="Google Shape;1116;p43"/>
            <p:cNvGrpSpPr/>
            <p:nvPr/>
          </p:nvGrpSpPr>
          <p:grpSpPr>
            <a:xfrm>
              <a:off x="3857602" y="461125"/>
              <a:ext cx="1679523" cy="1893190"/>
              <a:chOff x="3857602" y="461125"/>
              <a:chExt cx="1679523" cy="1893190"/>
            </a:xfrm>
          </p:grpSpPr>
          <p:sp>
            <p:nvSpPr>
              <p:cNvPr id="1117" name="Google Shape;1117;p43"/>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1119" name="Google Shape;1119;p43"/>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pic>
        <p:nvPicPr>
          <p:cNvPr id="18" name="Picture 2">
            <a:extLst>
              <a:ext uri="{FF2B5EF4-FFF2-40B4-BE49-F238E27FC236}">
                <a16:creationId xmlns:a16="http://schemas.microsoft.com/office/drawing/2014/main" id="{DCA69331-1BA9-4530-8090-AEA2622BA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4205" y="2818156"/>
            <a:ext cx="2451031" cy="1893979"/>
          </a:xfrm>
          <a:prstGeom prst="rect">
            <a:avLst/>
          </a:prstGeom>
        </p:spPr>
      </p:pic>
      <p:sp>
        <p:nvSpPr>
          <p:cNvPr id="6" name="Speech Bubble: Rectangle with Corners Rounded 5">
            <a:extLst>
              <a:ext uri="{FF2B5EF4-FFF2-40B4-BE49-F238E27FC236}">
                <a16:creationId xmlns:a16="http://schemas.microsoft.com/office/drawing/2014/main" id="{CFA18705-161B-47A8-8020-14A86A21D771}"/>
              </a:ext>
            </a:extLst>
          </p:cNvPr>
          <p:cNvSpPr/>
          <p:nvPr/>
        </p:nvSpPr>
        <p:spPr>
          <a:xfrm>
            <a:off x="3753293" y="1172038"/>
            <a:ext cx="4896968" cy="1853306"/>
          </a:xfrm>
          <a:prstGeom prst="wedgeRoundRectCallout">
            <a:avLst>
              <a:gd name="adj1" fmla="val -63607"/>
              <a:gd name="adj2" fmla="val 40699"/>
              <a:gd name="adj3" fmla="val 16667"/>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en-US" sz="2200" dirty="0" err="1">
                <a:solidFill>
                  <a:schemeClr val="bg1"/>
                </a:solidFill>
                <a:effectLst/>
                <a:latin typeface="+mj-lt"/>
                <a:ea typeface="Calibri" panose="020F0502020204030204" pitchFamily="34" charset="0"/>
              </a:rPr>
              <a:t>Bột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canh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có</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phải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là</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chất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tinh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khiết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không</a:t>
            </a:r>
            <a:r>
              <a:rPr lang="en-US" sz="2200" dirty="0">
                <a:solidFill>
                  <a:schemeClr val="bg1"/>
                </a:solidFill>
                <a:effectLst/>
                <a:latin typeface="+mj-lt"/>
                <a:ea typeface="Calibri" panose="020F0502020204030204" pitchFamily="34" charset="0"/>
              </a:rPr>
              <a:t>? </a:t>
            </a:r>
            <a:r>
              <a:rPr lang="en-US" sz="2200" dirty="0" err="1">
                <a:solidFill>
                  <a:schemeClr val="bg1"/>
                </a:solidFill>
                <a:latin typeface="+mj-lt"/>
                <a:ea typeface="Calibri" panose="020F0502020204030204" pitchFamily="34" charset="0"/>
              </a:rPr>
              <a:t>H</a:t>
            </a:r>
            <a:r>
              <a:rPr lang="en-US" sz="2200" dirty="0" err="1">
                <a:solidFill>
                  <a:schemeClr val="bg1"/>
                </a:solidFill>
                <a:effectLst/>
                <a:latin typeface="+mj-lt"/>
                <a:ea typeface="Calibri" panose="020F0502020204030204" pitchFamily="34" charset="0"/>
              </a:rPr>
              <a:t>ãy</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liệt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kê</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các</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thành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phần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tạo</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nên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bột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canh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dùng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làm</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gia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vị</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trong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bữa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ăn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của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gia</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đình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em</a:t>
            </a:r>
            <a:r>
              <a:rPr lang="en-US" sz="2200" dirty="0">
                <a:solidFill>
                  <a:schemeClr val="bg1"/>
                </a:solidFill>
                <a:effectLst/>
                <a:latin typeface="+mj-lt"/>
                <a:ea typeface="Calibri" panose="020F0502020204030204" pitchFamily="34" charset="0"/>
              </a:rPr>
              <a:t>.</a:t>
            </a:r>
          </a:p>
          <a:p>
            <a:pPr algn="ctr"/>
            <a:endParaRPr lang="en-US" dirty="0">
              <a:solidFill>
                <a:schemeClr val="bg1"/>
              </a:solidFill>
            </a:endParaRPr>
          </a:p>
        </p:txBody>
      </p:sp>
      <p:pic>
        <p:nvPicPr>
          <p:cNvPr id="8" name="Picture 7">
            <a:extLst>
              <a:ext uri="{FF2B5EF4-FFF2-40B4-BE49-F238E27FC236}">
                <a16:creationId xmlns:a16="http://schemas.microsoft.com/office/drawing/2014/main" id="{8D46D116-11ED-406A-A37D-A54E244E56F7}"/>
              </a:ext>
            </a:extLst>
          </p:cNvPr>
          <p:cNvPicPr>
            <a:picLocks noChangeAspect="1"/>
          </p:cNvPicPr>
          <p:nvPr/>
        </p:nvPicPr>
        <p:blipFill>
          <a:blip r:embed="rId5"/>
          <a:stretch>
            <a:fillRect/>
          </a:stretch>
        </p:blipFill>
        <p:spPr>
          <a:xfrm>
            <a:off x="6488855" y="2818156"/>
            <a:ext cx="2451031" cy="1577357"/>
          </a:xfrm>
          <a:prstGeom prst="rect">
            <a:avLst/>
          </a:prstGeom>
        </p:spPr>
      </p:pic>
      <p:sp>
        <p:nvSpPr>
          <p:cNvPr id="19" name="Google Shape;697;p35">
            <a:extLst>
              <a:ext uri="{FF2B5EF4-FFF2-40B4-BE49-F238E27FC236}">
                <a16:creationId xmlns:a16="http://schemas.microsoft.com/office/drawing/2014/main" id="{91905D2C-8802-400C-894D-FD821183B670}"/>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2. HỖN HỢP</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3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7B0D00A-33D0-472C-9595-E118DE5E9C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524652" y="2356889"/>
            <a:ext cx="3077729" cy="2786611"/>
          </a:xfrm>
          <a:prstGeom prst="rect">
            <a:avLst/>
          </a:prstGeom>
        </p:spPr>
      </p:pic>
      <p:sp>
        <p:nvSpPr>
          <p:cNvPr id="10" name="Speech Bubble: Rectangle with Corners Rounded 9">
            <a:extLst>
              <a:ext uri="{FF2B5EF4-FFF2-40B4-BE49-F238E27FC236}">
                <a16:creationId xmlns:a16="http://schemas.microsoft.com/office/drawing/2014/main" id="{9434C3AE-DC23-49A1-B0DE-33D0414305D8}"/>
              </a:ext>
            </a:extLst>
          </p:cNvPr>
          <p:cNvSpPr/>
          <p:nvPr/>
        </p:nvSpPr>
        <p:spPr>
          <a:xfrm>
            <a:off x="616688" y="548640"/>
            <a:ext cx="5741582" cy="1808249"/>
          </a:xfrm>
          <a:prstGeom prst="wedgeRoundRectCallout">
            <a:avLst>
              <a:gd name="adj1" fmla="val 47754"/>
              <a:gd name="adj2" fmla="val 73821"/>
              <a:gd name="adj3" fmla="val 16667"/>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Bột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canh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không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phải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là</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chất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tinh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khiết</a:t>
            </a:r>
            <a:r>
              <a:rPr lang="en-US" sz="2200" dirty="0">
                <a:solidFill>
                  <a:schemeClr val="bg1"/>
                </a:solidFill>
                <a:effectLst/>
                <a:latin typeface="+mj-lt"/>
                <a:ea typeface="Calibri" panose="020F0502020204030204" pitchFamily="34" charset="0"/>
              </a:rPr>
              <a:t>. </a:t>
            </a:r>
          </a:p>
          <a:p>
            <a:pPr algn="just"/>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C</a:t>
            </a:r>
            <a:r>
              <a:rPr lang="en-US" sz="2200" dirty="0" err="1">
                <a:solidFill>
                  <a:schemeClr val="bg1"/>
                </a:solidFill>
                <a:effectLst/>
                <a:latin typeface="+mj-lt"/>
                <a:ea typeface="Calibri" panose="020F0502020204030204" pitchFamily="34" charset="0"/>
              </a:rPr>
              <a:t>ó</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thành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phần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gồm</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nhiều</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chất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như</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muối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ăn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đường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mì</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chính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hạt</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tiêu</a:t>
            </a:r>
            <a:r>
              <a:rPr lang="en-US" sz="2200" dirty="0">
                <a:solidFill>
                  <a:schemeClr val="bg1"/>
                </a:solidFill>
                <a:effectLst/>
                <a:latin typeface="+mj-lt"/>
                <a:ea typeface="Calibri" panose="020F0502020204030204" pitchFamily="34" charset="0"/>
              </a:rPr>
              <a:t>,...</a:t>
            </a:r>
            <a:endParaRPr lang="en-US" sz="2200" dirty="0">
              <a:solidFill>
                <a:schemeClr val="bg1"/>
              </a:solidFill>
              <a:latin typeface="+mj-lt"/>
            </a:endParaRPr>
          </a:p>
          <a:p>
            <a:pPr algn="ctr"/>
            <a:endParaRPr lang="en-US" dirty="0">
              <a:solidFill>
                <a:schemeClr val="bg1"/>
              </a:solidFill>
            </a:endParaRPr>
          </a:p>
        </p:txBody>
      </p:sp>
      <p:pic>
        <p:nvPicPr>
          <p:cNvPr id="11" name="Picture 15">
            <a:extLst>
              <a:ext uri="{FF2B5EF4-FFF2-40B4-BE49-F238E27FC236}">
                <a16:creationId xmlns:a16="http://schemas.microsoft.com/office/drawing/2014/main" id="{39F5C566-3DB4-4FA1-A35F-ABB1861965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7070" y="3750194"/>
            <a:ext cx="1089142" cy="1299410"/>
          </a:xfrm>
          <a:prstGeom prst="rect">
            <a:avLst/>
          </a:prstGeom>
        </p:spPr>
      </p:pic>
      <p:pic>
        <p:nvPicPr>
          <p:cNvPr id="12" name="Picture 13">
            <a:extLst>
              <a:ext uri="{FF2B5EF4-FFF2-40B4-BE49-F238E27FC236}">
                <a16:creationId xmlns:a16="http://schemas.microsoft.com/office/drawing/2014/main" id="{ECF625F8-CD73-41C6-B541-F8484B8DC1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200" y="4111793"/>
            <a:ext cx="1373945" cy="1031707"/>
          </a:xfrm>
          <a:prstGeom prst="rect">
            <a:avLst/>
          </a:prstGeom>
        </p:spPr>
      </p:pic>
      <p:pic>
        <p:nvPicPr>
          <p:cNvPr id="13" name="Picture 5">
            <a:extLst>
              <a:ext uri="{FF2B5EF4-FFF2-40B4-BE49-F238E27FC236}">
                <a16:creationId xmlns:a16="http://schemas.microsoft.com/office/drawing/2014/main" id="{70A6AE6A-8E80-4262-A0D8-9BF2EF43B5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04" y="3296539"/>
            <a:ext cx="1092468" cy="815254"/>
          </a:xfrm>
          <a:prstGeom prst="rect">
            <a:avLst/>
          </a:prstGeom>
        </p:spPr>
      </p:pic>
    </p:spTree>
    <p:extLst>
      <p:ext uri="{BB962C8B-B14F-4D97-AF65-F5344CB8AC3E}">
        <p14:creationId xmlns:p14="http://schemas.microsoft.com/office/powerpoint/2010/main" val="337838777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3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FF6DEF-BE12-4490-A36C-8975A093BB08}"/>
              </a:ext>
            </a:extLst>
          </p:cNvPr>
          <p:cNvPicPr>
            <a:picLocks noChangeAspect="1"/>
          </p:cNvPicPr>
          <p:nvPr/>
        </p:nvPicPr>
        <p:blipFill>
          <a:blip r:embed="rId2"/>
          <a:stretch>
            <a:fillRect/>
          </a:stretch>
        </p:blipFill>
        <p:spPr>
          <a:xfrm>
            <a:off x="649913" y="525647"/>
            <a:ext cx="3624373" cy="3624373"/>
          </a:xfrm>
          <a:prstGeom prst="rect">
            <a:avLst/>
          </a:prstGeom>
        </p:spPr>
      </p:pic>
      <p:pic>
        <p:nvPicPr>
          <p:cNvPr id="10" name="Picture 9">
            <a:extLst>
              <a:ext uri="{FF2B5EF4-FFF2-40B4-BE49-F238E27FC236}">
                <a16:creationId xmlns:a16="http://schemas.microsoft.com/office/drawing/2014/main" id="{62C4C25B-41CF-4095-A7B9-069AD4648993}"/>
              </a:ext>
            </a:extLst>
          </p:cNvPr>
          <p:cNvPicPr>
            <a:picLocks noChangeAspect="1"/>
          </p:cNvPicPr>
          <p:nvPr/>
        </p:nvPicPr>
        <p:blipFill rotWithShape="1">
          <a:blip r:embed="rId3"/>
          <a:srcRect l="9460" r="10892"/>
          <a:stretch/>
        </p:blipFill>
        <p:spPr>
          <a:xfrm>
            <a:off x="4645100" y="525648"/>
            <a:ext cx="3848987" cy="3624372"/>
          </a:xfrm>
          <a:prstGeom prst="rect">
            <a:avLst/>
          </a:prstGeom>
        </p:spPr>
      </p:pic>
      <p:sp>
        <p:nvSpPr>
          <p:cNvPr id="14" name="TextBox 13">
            <a:extLst>
              <a:ext uri="{FF2B5EF4-FFF2-40B4-BE49-F238E27FC236}">
                <a16:creationId xmlns:a16="http://schemas.microsoft.com/office/drawing/2014/main" id="{C7F40D90-5D12-452A-95D0-81F7D07BBC13}"/>
              </a:ext>
            </a:extLst>
          </p:cNvPr>
          <p:cNvSpPr txBox="1"/>
          <p:nvPr/>
        </p:nvSpPr>
        <p:spPr>
          <a:xfrm>
            <a:off x="988755" y="4402408"/>
            <a:ext cx="716648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loại</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canh</a:t>
            </a:r>
            <a:r>
              <a:rPr lang="en-US" sz="2200" dirty="0">
                <a:solidFill>
                  <a:schemeClr val="accent1">
                    <a:lumMod val="25000"/>
                  </a:schemeClr>
                </a:solidFill>
              </a:rPr>
              <a:t> </a:t>
            </a:r>
            <a:r>
              <a:rPr lang="en-US" sz="2200" dirty="0" err="1">
                <a:solidFill>
                  <a:schemeClr val="accent1">
                    <a:lumMod val="25000"/>
                  </a:schemeClr>
                </a:solidFill>
              </a:rPr>
              <a:t>gia</a:t>
            </a:r>
            <a:r>
              <a:rPr lang="en-US" sz="2200" dirty="0">
                <a:solidFill>
                  <a:schemeClr val="accent1">
                    <a:lumMod val="25000"/>
                  </a:schemeClr>
                </a:solidFill>
              </a:rPr>
              <a:t> </a:t>
            </a:r>
            <a:r>
              <a:rPr lang="en-US" sz="2200" dirty="0" err="1">
                <a:solidFill>
                  <a:schemeClr val="accent1">
                    <a:lumMod val="25000"/>
                  </a:schemeClr>
                </a:solidFill>
              </a:rPr>
              <a:t>dụng</a:t>
            </a:r>
            <a:endParaRPr lang="en-US" sz="2200" dirty="0">
              <a:solidFill>
                <a:schemeClr val="accent1">
                  <a:lumMod val="25000"/>
                </a:schemeClr>
              </a:solidFill>
            </a:endParaRPr>
          </a:p>
        </p:txBody>
      </p:sp>
    </p:spTree>
    <p:extLst>
      <p:ext uri="{BB962C8B-B14F-4D97-AF65-F5344CB8AC3E}">
        <p14:creationId xmlns:p14="http://schemas.microsoft.com/office/powerpoint/2010/main" val="1100596152"/>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1196CB-6700-4F32-AD1F-6E523CF9EB54}"/>
              </a:ext>
            </a:extLst>
          </p:cNvPr>
          <p:cNvSpPr txBox="1"/>
          <p:nvPr/>
        </p:nvSpPr>
        <p:spPr>
          <a:xfrm>
            <a:off x="508679" y="914746"/>
            <a:ext cx="8126637" cy="2339102"/>
          </a:xfrm>
          <a:prstGeom prst="rect">
            <a:avLst/>
          </a:prstGeom>
          <a:noFill/>
        </p:spPr>
        <p:txBody>
          <a:bodyPr wrap="square" rtlCol="0">
            <a:spAutoFit/>
          </a:bodyPr>
          <a:lstStyle/>
          <a:p>
            <a:pPr>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tạo</a:t>
            </a:r>
            <a:r>
              <a:rPr lang="en-US" sz="2200" dirty="0">
                <a:solidFill>
                  <a:schemeClr val="accent1">
                    <a:lumMod val="25000"/>
                  </a:schemeClr>
                </a:solidFill>
                <a:effectLst/>
                <a:latin typeface="+mj-lt"/>
                <a:ea typeface="Calibri" panose="020F0502020204030204" pitchFamily="34" charset="0"/>
              </a:rPr>
              <a:t> ra </a:t>
            </a:r>
            <a:r>
              <a:rPr lang="en-US" sz="2200" dirty="0" err="1">
                <a:solidFill>
                  <a:schemeClr val="accent1">
                    <a:lumMod val="25000"/>
                  </a:schemeClr>
                </a:solidFill>
                <a:effectLst/>
                <a:latin typeface="+mj-lt"/>
                <a:ea typeface="Calibri" panose="020F0502020204030204" pitchFamily="34" charset="0"/>
              </a:rPr>
              <a:t>khi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hai</a:t>
            </a:r>
            <a:r>
              <a:rPr lang="en-US" sz="2200" dirty="0">
                <a:solidFill>
                  <a:schemeClr val="accent1">
                    <a:lumMod val="25000"/>
                  </a:schemeClr>
                </a:solidFill>
                <a:effectLst/>
                <a:latin typeface="+mj-lt"/>
                <a:ea typeface="Calibri" panose="020F0502020204030204" pitchFamily="34" charset="0"/>
              </a:rPr>
              <a:t> hay </a:t>
            </a:r>
            <a:r>
              <a:rPr lang="en-US" sz="2200" dirty="0" err="1">
                <a:solidFill>
                  <a:schemeClr val="accent1">
                    <a:lumMod val="25000"/>
                  </a:schemeClr>
                </a:solidFill>
                <a:effectLst/>
                <a:latin typeface="+mj-lt"/>
                <a:ea typeface="Calibri" panose="020F0502020204030204" pitchFamily="34" charset="0"/>
              </a:rPr>
              <a:t>nhiều</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trộn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lẫn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với</a:t>
            </a:r>
            <a:r>
              <a:rPr lang="en-US" sz="2200" dirty="0">
                <a:solidFill>
                  <a:schemeClr val="accent1">
                    <a:lumMod val="25000"/>
                  </a:schemeClr>
                </a:solidFill>
                <a:effectLst/>
                <a:latin typeface="+mj-lt"/>
                <a:ea typeface="Calibri" panose="020F0502020204030204" pitchFamily="34" charset="0"/>
              </a:rPr>
              <a:t> </a:t>
            </a:r>
            <a:r>
              <a:rPr lang="en-US" sz="2200" err="1">
                <a:solidFill>
                  <a:schemeClr val="accent1">
                    <a:lumMod val="25000"/>
                  </a:schemeClr>
                </a:solidFill>
                <a:effectLst/>
                <a:latin typeface="+mj-lt"/>
                <a:ea typeface="Calibri" panose="020F0502020204030204" pitchFamily="34" charset="0"/>
              </a:rPr>
              <a:t>nhau</a:t>
            </a:r>
            <a:r>
              <a:rPr lang="en-US" sz="220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Mỗi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hỗn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hợp</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gọi</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là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thành</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phần</a:t>
            </a:r>
            <a:r>
              <a:rPr lang="en-US" sz="2200" dirty="0">
                <a:solidFill>
                  <a:schemeClr val="accent1">
                    <a:lumMod val="25000"/>
                  </a:schemeClr>
                </a:solidFill>
                <a:effectLst/>
                <a:latin typeface="+mj-lt"/>
                <a:ea typeface="Calibri" panose="020F0502020204030204" pitchFamily="34" charset="0"/>
              </a:rPr>
              <a:t> </a:t>
            </a:r>
            <a:r>
              <a:rPr lang="en-US" sz="2200" err="1">
                <a:solidFill>
                  <a:schemeClr val="accent1">
                    <a:lumMod val="25000"/>
                  </a:schemeClr>
                </a:solidFill>
                <a:effectLst/>
                <a:latin typeface="+mj-lt"/>
                <a:ea typeface="Calibri" panose="020F0502020204030204" pitchFamily="34" charset="0"/>
              </a:rPr>
              <a:t>hỗn</a:t>
            </a:r>
            <a:r>
              <a:rPr lang="en-US" sz="2200">
                <a:solidFill>
                  <a:schemeClr val="accent1">
                    <a:lumMod val="25000"/>
                  </a:schemeClr>
                </a:solidFill>
                <a:effectLst/>
                <a:latin typeface="+mj-lt"/>
                <a:ea typeface="Calibri" panose="020F0502020204030204" pitchFamily="34" charset="0"/>
              </a:rPr>
              <a:t> hợp. </a:t>
            </a:r>
            <a:r>
              <a:rPr lang="en-US" sz="2200">
                <a:solidFill>
                  <a:schemeClr val="accent1">
                    <a:lumMod val="25000"/>
                  </a:schemeClr>
                </a:solidFill>
                <a:latin typeface="+mj-lt"/>
                <a:ea typeface="Calibri" panose="020F0502020204030204" pitchFamily="34" charset="0"/>
              </a:rPr>
              <a:t>Tính </a:t>
            </a:r>
            <a:r>
              <a:rPr lang="en-US" sz="2200" dirty="0" err="1">
                <a:solidFill>
                  <a:schemeClr val="accent1">
                    <a:lumMod val="25000"/>
                  </a:schemeClr>
                </a:solidFill>
                <a:latin typeface="+mj-lt"/>
                <a:ea typeface="Calibri" panose="020F0502020204030204" pitchFamily="34" charset="0"/>
              </a:rPr>
              <a:t>chất</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hỗn</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hợp</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phụ</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thuộc</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vào</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thành</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phần</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hỗn</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hợp</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và</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hàm</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lượng</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của</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chúng</a:t>
            </a:r>
            <a:r>
              <a:rPr lang="en-US" sz="2200" dirty="0">
                <a:solidFill>
                  <a:schemeClr val="accent1">
                    <a:lumMod val="25000"/>
                  </a:schemeClr>
                </a:solidFill>
                <a:latin typeface="+mj-lt"/>
                <a:ea typeface="Calibri" panose="020F0502020204030204" pitchFamily="34" charset="0"/>
              </a:rPr>
              <a:t>.</a:t>
            </a:r>
            <a:endParaRPr lang="en-US" sz="2200" dirty="0">
              <a:solidFill>
                <a:schemeClr val="accent1">
                  <a:lumMod val="25000"/>
                </a:schemeClr>
              </a:solidFill>
              <a:effectLst/>
              <a:latin typeface="+mj-lt"/>
              <a:ea typeface="Calibri" panose="020F0502020204030204" pitchFamily="34" charset="0"/>
            </a:endParaRPr>
          </a:p>
          <a:p>
            <a:endParaRPr lang="en-US" dirty="0"/>
          </a:p>
        </p:txBody>
      </p:sp>
      <p:pic>
        <p:nvPicPr>
          <p:cNvPr id="10" name="Picture 13">
            <a:extLst>
              <a:ext uri="{FF2B5EF4-FFF2-40B4-BE49-F238E27FC236}">
                <a16:creationId xmlns:a16="http://schemas.microsoft.com/office/drawing/2014/main" id="{C42815A8-35DD-49AD-BB36-86F10160119F}"/>
              </a:ext>
            </a:extLst>
          </p:cNvPr>
          <p:cNvPicPr>
            <a:picLocks noChangeAspect="1"/>
          </p:cNvPicPr>
          <p:nvPr/>
        </p:nvPicPr>
        <p:blipFill>
          <a:blip r:embed="rId2"/>
          <a:srcRect/>
          <a:stretch>
            <a:fillRect/>
          </a:stretch>
        </p:blipFill>
        <p:spPr>
          <a:xfrm>
            <a:off x="3004930" y="2710625"/>
            <a:ext cx="3134139" cy="2432875"/>
          </a:xfrm>
          <a:prstGeom prst="rect">
            <a:avLst/>
          </a:prstGeom>
        </p:spPr>
      </p:pic>
      <p:sp>
        <p:nvSpPr>
          <p:cNvPr id="4" name="Google Shape;697;p35">
            <a:extLst>
              <a:ext uri="{FF2B5EF4-FFF2-40B4-BE49-F238E27FC236}">
                <a16:creationId xmlns:a16="http://schemas.microsoft.com/office/drawing/2014/main" id="{44091C5D-0E10-4DB4-8975-95D1ED446371}"/>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2. HỖN HỢP</a:t>
            </a:r>
          </a:p>
        </p:txBody>
      </p:sp>
    </p:spTree>
    <p:extLst>
      <p:ext uri="{BB962C8B-B14F-4D97-AF65-F5344CB8AC3E}">
        <p14:creationId xmlns:p14="http://schemas.microsoft.com/office/powerpoint/2010/main" val="337157812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anim calcmode="lin" valueType="num">
                                      <p:cBhvr>
                                        <p:cTn id="8"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DFA455-4D69-4766-8D9E-C00ADDFDC26B}"/>
              </a:ext>
            </a:extLst>
          </p:cNvPr>
          <p:cNvSpPr>
            <a:spLocks noGrp="1"/>
          </p:cNvSpPr>
          <p:nvPr>
            <p:ph type="title"/>
          </p:nvPr>
        </p:nvSpPr>
        <p:spPr>
          <a:xfrm>
            <a:off x="704312" y="203016"/>
            <a:ext cx="7844265" cy="1009517"/>
          </a:xfrm>
        </p:spPr>
        <p:txBody>
          <a:bodyPr anchor="t"/>
          <a:lstStyle/>
          <a:p>
            <a:r>
              <a:rPr lang="en-US" sz="3200" dirty="0">
                <a:solidFill>
                  <a:schemeClr val="accent1">
                    <a:lumMod val="25000"/>
                  </a:schemeClr>
                </a:solidFill>
                <a:latin typeface="+mj-lt"/>
                <a:ea typeface="Calibri" panose="020F0502020204030204" pitchFamily="34" charset="0"/>
              </a:rPr>
              <a:t>3</a:t>
            </a:r>
            <a:r>
              <a:rPr lang="en-US" sz="3200" dirty="0">
                <a:solidFill>
                  <a:schemeClr val="accent1">
                    <a:lumMod val="25000"/>
                  </a:schemeClr>
                </a:solidFill>
                <a:effectLst/>
                <a:latin typeface="+mj-lt"/>
                <a:ea typeface="Calibri" panose="020F0502020204030204" pitchFamily="34" charset="0"/>
              </a:rPr>
              <a:t>. HỖN HỢP ĐỒNG NHẤT HỖN HỢP KHÔNG ĐỒNG NHẤT</a:t>
            </a:r>
            <a:br>
              <a:rPr lang="en-US" sz="2200" dirty="0">
                <a:solidFill>
                  <a:schemeClr val="accent1">
                    <a:lumMod val="25000"/>
                  </a:schemeClr>
                </a:solidFill>
                <a:effectLst/>
                <a:latin typeface="Times New Roman" panose="02020603050405020304" pitchFamily="18" charset="0"/>
                <a:ea typeface="Calibri" panose="020F0502020204030204" pitchFamily="34" charset="0"/>
              </a:rPr>
            </a:br>
            <a:endParaRPr lang="en-US" sz="2200" dirty="0">
              <a:solidFill>
                <a:schemeClr val="accent1">
                  <a:lumMod val="25000"/>
                </a:schemeClr>
              </a:solidFill>
            </a:endParaRPr>
          </a:p>
        </p:txBody>
      </p:sp>
      <p:pic>
        <p:nvPicPr>
          <p:cNvPr id="19" name="Picture 6">
            <a:extLst>
              <a:ext uri="{FF2B5EF4-FFF2-40B4-BE49-F238E27FC236}">
                <a16:creationId xmlns:a16="http://schemas.microsoft.com/office/drawing/2014/main" id="{40435933-77D0-4C7F-9D69-2A7EF7D12F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25877"/>
            <a:ext cx="1082593" cy="1009518"/>
          </a:xfrm>
          <a:prstGeom prst="rect">
            <a:avLst/>
          </a:prstGeom>
        </p:spPr>
      </p:pic>
      <p:pic>
        <p:nvPicPr>
          <p:cNvPr id="22" name="Picture 3">
            <a:extLst>
              <a:ext uri="{FF2B5EF4-FFF2-40B4-BE49-F238E27FC236}">
                <a16:creationId xmlns:a16="http://schemas.microsoft.com/office/drawing/2014/main" id="{747C3E0E-5012-451F-A2E3-5B6173CC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332" y="2151673"/>
            <a:ext cx="2889555" cy="2679406"/>
          </a:xfrm>
          <a:prstGeom prst="rect">
            <a:avLst/>
          </a:prstGeom>
        </p:spPr>
      </p:pic>
      <p:sp>
        <p:nvSpPr>
          <p:cNvPr id="23" name="Speech Bubble: Oval 22">
            <a:extLst>
              <a:ext uri="{FF2B5EF4-FFF2-40B4-BE49-F238E27FC236}">
                <a16:creationId xmlns:a16="http://schemas.microsoft.com/office/drawing/2014/main" id="{D7E84873-4B71-471C-8CEF-7462EBFE73E8}"/>
              </a:ext>
            </a:extLst>
          </p:cNvPr>
          <p:cNvSpPr/>
          <p:nvPr/>
        </p:nvSpPr>
        <p:spPr>
          <a:xfrm>
            <a:off x="3943616" y="1435395"/>
            <a:ext cx="4146698" cy="2360429"/>
          </a:xfrm>
          <a:prstGeom prst="wedgeEllipseCallout">
            <a:avLst>
              <a:gd name="adj1" fmla="val -62216"/>
              <a:gd name="adj2" fmla="val 8788"/>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2"/>
                </a:solidFill>
              </a:rPr>
              <a:t>Quan </a:t>
            </a:r>
            <a:r>
              <a:rPr lang="en-US" sz="2200" dirty="0" err="1">
                <a:solidFill>
                  <a:schemeClr val="tx2"/>
                </a:solidFill>
              </a:rPr>
              <a:t>sát</a:t>
            </a:r>
            <a:r>
              <a:rPr lang="en-US" sz="2200" dirty="0">
                <a:solidFill>
                  <a:schemeClr val="tx2"/>
                </a:solidFill>
              </a:rPr>
              <a:t> </a:t>
            </a:r>
            <a:r>
              <a:rPr lang="en-US" sz="2200" dirty="0" err="1">
                <a:solidFill>
                  <a:schemeClr val="tx2"/>
                </a:solidFill>
              </a:rPr>
              <a:t>thí</a:t>
            </a:r>
            <a:r>
              <a:rPr lang="en-US" sz="2200" dirty="0">
                <a:solidFill>
                  <a:schemeClr val="tx2"/>
                </a:solidFill>
              </a:rPr>
              <a:t> </a:t>
            </a:r>
            <a:r>
              <a:rPr lang="en-US" sz="2200" dirty="0" err="1">
                <a:solidFill>
                  <a:schemeClr val="tx2"/>
                </a:solidFill>
              </a:rPr>
              <a:t>nghiệm</a:t>
            </a:r>
            <a:r>
              <a:rPr lang="en-US" sz="2200" dirty="0">
                <a:solidFill>
                  <a:schemeClr val="tx2"/>
                </a:solidFill>
              </a:rPr>
              <a:t>, </a:t>
            </a:r>
            <a:r>
              <a:rPr lang="en-US" sz="2200" dirty="0" err="1">
                <a:solidFill>
                  <a:schemeClr val="tx2"/>
                </a:solidFill>
              </a:rPr>
              <a:t>từ</a:t>
            </a:r>
            <a:r>
              <a:rPr lang="en-US" sz="2200" dirty="0">
                <a:solidFill>
                  <a:schemeClr val="tx2"/>
                </a:solidFill>
              </a:rPr>
              <a:t> </a:t>
            </a:r>
            <a:r>
              <a:rPr lang="en-US" sz="2200" dirty="0" err="1">
                <a:solidFill>
                  <a:schemeClr val="tx2"/>
                </a:solidFill>
              </a:rPr>
              <a:t>đó</a:t>
            </a:r>
            <a:r>
              <a:rPr lang="en-US" sz="2200" dirty="0">
                <a:solidFill>
                  <a:schemeClr val="tx2"/>
                </a:solidFill>
              </a:rPr>
              <a:t> </a:t>
            </a:r>
            <a:r>
              <a:rPr lang="en-US" sz="2200" dirty="0" err="1">
                <a:solidFill>
                  <a:schemeClr val="tx2"/>
                </a:solidFill>
              </a:rPr>
              <a:t>phân</a:t>
            </a:r>
            <a:r>
              <a:rPr lang="en-US" sz="2200" dirty="0">
                <a:solidFill>
                  <a:schemeClr val="tx2"/>
                </a:solidFill>
              </a:rPr>
              <a:t> </a:t>
            </a:r>
            <a:r>
              <a:rPr lang="en-US" sz="2200" dirty="0" err="1">
                <a:solidFill>
                  <a:schemeClr val="tx2"/>
                </a:solidFill>
              </a:rPr>
              <a:t>biệt</a:t>
            </a:r>
            <a:r>
              <a:rPr lang="en-US" sz="2200" dirty="0">
                <a:solidFill>
                  <a:schemeClr val="tx2"/>
                </a:solidFill>
              </a:rPr>
              <a:t> </a:t>
            </a:r>
            <a:r>
              <a:rPr lang="en-US" sz="2200" dirty="0" err="1">
                <a:solidFill>
                  <a:schemeClr val="tx2"/>
                </a:solidFill>
              </a:rPr>
              <a:t>hỗn</a:t>
            </a:r>
            <a:r>
              <a:rPr lang="en-US" sz="2200" dirty="0">
                <a:solidFill>
                  <a:schemeClr val="tx2"/>
                </a:solidFill>
              </a:rPr>
              <a:t> </a:t>
            </a:r>
            <a:r>
              <a:rPr lang="en-US" sz="2200" dirty="0" err="1">
                <a:solidFill>
                  <a:schemeClr val="tx2"/>
                </a:solidFill>
              </a:rPr>
              <a:t>hợp</a:t>
            </a:r>
            <a:r>
              <a:rPr lang="en-US" sz="2200" dirty="0">
                <a:solidFill>
                  <a:schemeClr val="tx2"/>
                </a:solidFill>
              </a:rPr>
              <a:t> </a:t>
            </a:r>
            <a:r>
              <a:rPr lang="en-US" sz="2200" dirty="0" err="1">
                <a:solidFill>
                  <a:schemeClr val="tx2"/>
                </a:solidFill>
              </a:rPr>
              <a:t>đồng</a:t>
            </a:r>
            <a:r>
              <a:rPr lang="en-US" sz="2200" dirty="0">
                <a:solidFill>
                  <a:schemeClr val="tx2"/>
                </a:solidFill>
              </a:rPr>
              <a:t> </a:t>
            </a:r>
            <a:r>
              <a:rPr lang="en-US" sz="2200" dirty="0" err="1">
                <a:solidFill>
                  <a:schemeClr val="tx2"/>
                </a:solidFill>
              </a:rPr>
              <a:t>nhất</a:t>
            </a:r>
            <a:r>
              <a:rPr lang="en-US" sz="2200" dirty="0">
                <a:solidFill>
                  <a:schemeClr val="tx2"/>
                </a:solidFill>
              </a:rPr>
              <a:t> </a:t>
            </a:r>
            <a:r>
              <a:rPr lang="en-US" sz="2200" dirty="0" err="1">
                <a:solidFill>
                  <a:schemeClr val="tx2"/>
                </a:solidFill>
              </a:rPr>
              <a:t>và</a:t>
            </a:r>
            <a:r>
              <a:rPr lang="en-US" sz="2200" dirty="0">
                <a:solidFill>
                  <a:schemeClr val="tx2"/>
                </a:solidFill>
              </a:rPr>
              <a:t> </a:t>
            </a:r>
            <a:r>
              <a:rPr lang="en-US" sz="2200" dirty="0" err="1">
                <a:solidFill>
                  <a:schemeClr val="tx2"/>
                </a:solidFill>
              </a:rPr>
              <a:t>hỗn</a:t>
            </a:r>
            <a:r>
              <a:rPr lang="en-US" sz="2200" dirty="0">
                <a:solidFill>
                  <a:schemeClr val="tx2"/>
                </a:solidFill>
              </a:rPr>
              <a:t> </a:t>
            </a:r>
            <a:r>
              <a:rPr lang="en-US" sz="2200" dirty="0" err="1">
                <a:solidFill>
                  <a:schemeClr val="tx2"/>
                </a:solidFill>
              </a:rPr>
              <a:t>hợp</a:t>
            </a:r>
            <a:r>
              <a:rPr lang="en-US" sz="2200" dirty="0">
                <a:solidFill>
                  <a:schemeClr val="tx2"/>
                </a:solidFill>
              </a:rPr>
              <a:t> </a:t>
            </a:r>
            <a:r>
              <a:rPr lang="en-US" sz="2200" dirty="0" err="1">
                <a:solidFill>
                  <a:schemeClr val="tx2"/>
                </a:solidFill>
              </a:rPr>
              <a:t>không</a:t>
            </a:r>
            <a:r>
              <a:rPr lang="en-US" sz="2200" dirty="0">
                <a:solidFill>
                  <a:schemeClr val="tx2"/>
                </a:solidFill>
              </a:rPr>
              <a:t> </a:t>
            </a:r>
            <a:r>
              <a:rPr lang="en-US" sz="2200" dirty="0" err="1">
                <a:solidFill>
                  <a:schemeClr val="tx2"/>
                </a:solidFill>
              </a:rPr>
              <a:t>đồng</a:t>
            </a:r>
            <a:r>
              <a:rPr lang="en-US" sz="2200" dirty="0">
                <a:solidFill>
                  <a:schemeClr val="tx2"/>
                </a:solidFill>
              </a:rPr>
              <a:t> </a:t>
            </a:r>
            <a:r>
              <a:rPr lang="en-US" sz="2200" dirty="0" err="1">
                <a:solidFill>
                  <a:schemeClr val="tx2"/>
                </a:solidFill>
              </a:rPr>
              <a:t>nhất</a:t>
            </a:r>
            <a:r>
              <a:rPr lang="en-US" sz="2200" dirty="0">
                <a:solidFill>
                  <a:schemeClr val="tx2"/>
                </a:solidFill>
              </a:rPr>
              <a:t>.</a:t>
            </a:r>
          </a:p>
          <a:p>
            <a:pPr algn="ctr"/>
            <a:endParaRPr lang="en-US" dirty="0"/>
          </a:p>
        </p:txBody>
      </p:sp>
    </p:spTree>
    <p:extLst>
      <p:ext uri="{BB962C8B-B14F-4D97-AF65-F5344CB8AC3E}">
        <p14:creationId xmlns:p14="http://schemas.microsoft.com/office/powerpoint/2010/main" val="130835917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3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631ABD-2A70-437A-9CBE-0ADE47C2BC24}"/>
              </a:ext>
            </a:extLst>
          </p:cNvPr>
          <p:cNvSpPr/>
          <p:nvPr/>
        </p:nvSpPr>
        <p:spPr>
          <a:xfrm>
            <a:off x="786806" y="1233377"/>
            <a:ext cx="7570381" cy="61535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B1: </a:t>
            </a:r>
            <a:r>
              <a:rPr lang="en-US" sz="2200" dirty="0" err="1">
                <a:solidFill>
                  <a:schemeClr val="accent1">
                    <a:lumMod val="25000"/>
                  </a:schemeClr>
                </a:solidFill>
              </a:rPr>
              <a:t>Lấy</a:t>
            </a:r>
            <a:r>
              <a:rPr lang="en-US" sz="2200" dirty="0">
                <a:solidFill>
                  <a:schemeClr val="accent1">
                    <a:lumMod val="25000"/>
                  </a:schemeClr>
                </a:solidFill>
              </a:rPr>
              <a:t> 2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thêm</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cất</a:t>
            </a:r>
            <a:r>
              <a:rPr lang="en-US" sz="2200" dirty="0">
                <a:solidFill>
                  <a:schemeClr val="accent1">
                    <a:lumMod val="25000"/>
                  </a:schemeClr>
                </a:solidFill>
              </a:rPr>
              <a:t> </a:t>
            </a:r>
            <a:r>
              <a:rPr lang="en-US" sz="2200" dirty="0" err="1">
                <a:solidFill>
                  <a:schemeClr val="accent1">
                    <a:lumMod val="25000"/>
                  </a:schemeClr>
                </a:solidFill>
              </a:rPr>
              <a:t>đến</a:t>
            </a:r>
            <a:r>
              <a:rPr lang="en-US" sz="2200" dirty="0">
                <a:solidFill>
                  <a:schemeClr val="accent1">
                    <a:lumMod val="25000"/>
                  </a:schemeClr>
                </a:solidFill>
              </a:rPr>
              <a:t> 1/3 </a:t>
            </a:r>
            <a:r>
              <a:rPr lang="en-US" sz="2200" dirty="0" err="1">
                <a:solidFill>
                  <a:schemeClr val="accent1">
                    <a:lumMod val="25000"/>
                  </a:schemeClr>
                </a:solidFill>
              </a:rPr>
              <a:t>ống</a:t>
            </a:r>
            <a:r>
              <a:rPr lang="en-US" sz="2200" dirty="0">
                <a:solidFill>
                  <a:schemeClr val="accent1">
                    <a:lumMod val="25000"/>
                  </a:schemeClr>
                </a:solidFill>
              </a:rPr>
              <a:t>.</a:t>
            </a:r>
          </a:p>
        </p:txBody>
      </p:sp>
      <p:cxnSp>
        <p:nvCxnSpPr>
          <p:cNvPr id="9" name="Straight Arrow Connector 8">
            <a:extLst>
              <a:ext uri="{FF2B5EF4-FFF2-40B4-BE49-F238E27FC236}">
                <a16:creationId xmlns:a16="http://schemas.microsoft.com/office/drawing/2014/main" id="{B47FCBF1-2B5D-49A7-9B1A-3CC6C66957AE}"/>
              </a:ext>
            </a:extLst>
          </p:cNvPr>
          <p:cNvCxnSpPr>
            <a:cxnSpLocks/>
          </p:cNvCxnSpPr>
          <p:nvPr/>
        </p:nvCxnSpPr>
        <p:spPr>
          <a:xfrm>
            <a:off x="4593259" y="1848736"/>
            <a:ext cx="0" cy="4478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Rectangle: Rounded Corners 9">
            <a:extLst>
              <a:ext uri="{FF2B5EF4-FFF2-40B4-BE49-F238E27FC236}">
                <a16:creationId xmlns:a16="http://schemas.microsoft.com/office/drawing/2014/main" id="{6C353CAF-1216-49B2-9F1A-27A06C52055A}"/>
              </a:ext>
            </a:extLst>
          </p:cNvPr>
          <p:cNvSpPr/>
          <p:nvPr/>
        </p:nvSpPr>
        <p:spPr>
          <a:xfrm>
            <a:off x="808068" y="2305411"/>
            <a:ext cx="7570381" cy="934336"/>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B2: </a:t>
            </a:r>
            <a:r>
              <a:rPr lang="en-US" sz="2200" dirty="0" err="1">
                <a:solidFill>
                  <a:schemeClr val="accent1">
                    <a:lumMod val="25000"/>
                  </a:schemeClr>
                </a:solidFill>
              </a:rPr>
              <a:t>Lần</a:t>
            </a:r>
            <a:r>
              <a:rPr lang="en-US" sz="2200" dirty="0">
                <a:solidFill>
                  <a:schemeClr val="accent1">
                    <a:lumMod val="25000"/>
                  </a:schemeClr>
                </a:solidFill>
              </a:rPr>
              <a:t> </a:t>
            </a:r>
            <a:r>
              <a:rPr lang="en-US" sz="2200" dirty="0" err="1">
                <a:solidFill>
                  <a:schemeClr val="accent1">
                    <a:lumMod val="25000"/>
                  </a:schemeClr>
                </a:solidFill>
              </a:rPr>
              <a:t>lượt</a:t>
            </a:r>
            <a:r>
              <a:rPr lang="en-US" sz="2200" dirty="0">
                <a:solidFill>
                  <a:schemeClr val="accent1">
                    <a:lumMod val="25000"/>
                  </a:schemeClr>
                </a:solidFill>
              </a:rPr>
              <a:t> </a:t>
            </a:r>
            <a:r>
              <a:rPr lang="en-US" sz="2200" dirty="0" err="1">
                <a:solidFill>
                  <a:schemeClr val="accent1">
                    <a:lumMod val="25000"/>
                  </a:schemeClr>
                </a:solidFill>
              </a:rPr>
              <a:t>cho</a:t>
            </a:r>
            <a:r>
              <a:rPr lang="en-US" sz="2200" dirty="0">
                <a:solidFill>
                  <a:schemeClr val="accent1">
                    <a:lumMod val="25000"/>
                  </a:schemeClr>
                </a:solidFill>
              </a:rPr>
              <a:t> 1 </a:t>
            </a:r>
            <a:r>
              <a:rPr lang="en-US" sz="2200" dirty="0" err="1">
                <a:solidFill>
                  <a:schemeClr val="accent1">
                    <a:lumMod val="25000"/>
                  </a:schemeClr>
                </a:solidFill>
              </a:rPr>
              <a:t>thìa</a:t>
            </a:r>
            <a:r>
              <a:rPr lang="en-US" sz="2200" dirty="0">
                <a:solidFill>
                  <a:schemeClr val="accent1">
                    <a:lumMod val="25000"/>
                  </a:schemeClr>
                </a:solidFill>
              </a:rPr>
              <a:t> ethanol (</a:t>
            </a:r>
            <a:r>
              <a:rPr lang="en-US" sz="2200" dirty="0" err="1">
                <a:solidFill>
                  <a:schemeClr val="accent1">
                    <a:lumMod val="25000"/>
                  </a:schemeClr>
                </a:solidFill>
              </a:rPr>
              <a:t>rượu</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thứ</a:t>
            </a:r>
            <a:r>
              <a:rPr lang="en-US" sz="2200" dirty="0">
                <a:solidFill>
                  <a:schemeClr val="accent1">
                    <a:lumMod val="25000"/>
                  </a:schemeClr>
                </a:solidFill>
              </a:rPr>
              <a:t> </a:t>
            </a:r>
            <a:r>
              <a:rPr lang="en-US" sz="2200" dirty="0" err="1">
                <a:solidFill>
                  <a:schemeClr val="accent1">
                    <a:lumMod val="25000"/>
                  </a:schemeClr>
                </a:solidFill>
              </a:rPr>
              <a:t>nhất</a:t>
            </a:r>
            <a:r>
              <a:rPr lang="en-US" sz="2200" dirty="0">
                <a:solidFill>
                  <a:schemeClr val="accent1">
                    <a:lumMod val="25000"/>
                  </a:schemeClr>
                </a:solidFill>
              </a:rPr>
              <a:t>, 1 </a:t>
            </a:r>
            <a:r>
              <a:rPr lang="en-US" sz="2200" dirty="0" err="1">
                <a:solidFill>
                  <a:schemeClr val="accent1">
                    <a:lumMod val="25000"/>
                  </a:schemeClr>
                </a:solidFill>
              </a:rPr>
              <a:t>thìa</a:t>
            </a:r>
            <a:r>
              <a:rPr lang="en-US" sz="2200" dirty="0">
                <a:solidFill>
                  <a:schemeClr val="accent1">
                    <a:lumMod val="25000"/>
                  </a:schemeClr>
                </a:solidFill>
              </a:rPr>
              <a:t> </a:t>
            </a:r>
            <a:r>
              <a:rPr lang="en-US" sz="2200" dirty="0" err="1">
                <a:solidFill>
                  <a:schemeClr val="accent1">
                    <a:lumMod val="25000"/>
                  </a:schemeClr>
                </a:solidFill>
              </a:rPr>
              <a:t>dầu</a:t>
            </a:r>
            <a:r>
              <a:rPr lang="en-US" sz="2200" dirty="0">
                <a:solidFill>
                  <a:schemeClr val="accent1">
                    <a:lumMod val="25000"/>
                  </a:schemeClr>
                </a:solidFill>
              </a:rPr>
              <a:t> </a:t>
            </a:r>
            <a:r>
              <a:rPr lang="en-US" sz="2200" dirty="0" err="1">
                <a:solidFill>
                  <a:schemeClr val="accent1">
                    <a:lumMod val="25000"/>
                  </a:schemeClr>
                </a:solidFill>
              </a:rPr>
              <a:t>ăn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thứ</a:t>
            </a:r>
            <a:r>
              <a:rPr lang="en-US" sz="2200" dirty="0">
                <a:solidFill>
                  <a:schemeClr val="accent1">
                    <a:lumMod val="25000"/>
                  </a:schemeClr>
                </a:solidFill>
              </a:rPr>
              <a:t> </a:t>
            </a:r>
            <a:r>
              <a:rPr lang="en-US" sz="2200" dirty="0" err="1">
                <a:solidFill>
                  <a:schemeClr val="accent1">
                    <a:lumMod val="25000"/>
                  </a:schemeClr>
                </a:solidFill>
              </a:rPr>
              <a:t>hai</a:t>
            </a:r>
            <a:r>
              <a:rPr lang="en-US" sz="2200" dirty="0">
                <a:solidFill>
                  <a:schemeClr val="accent1">
                    <a:lumMod val="25000"/>
                  </a:schemeClr>
                </a:solidFill>
              </a:rPr>
              <a:t>.</a:t>
            </a:r>
          </a:p>
        </p:txBody>
      </p:sp>
      <p:sp>
        <p:nvSpPr>
          <p:cNvPr id="11" name="Rectangle: Rounded Corners 10">
            <a:extLst>
              <a:ext uri="{FF2B5EF4-FFF2-40B4-BE49-F238E27FC236}">
                <a16:creationId xmlns:a16="http://schemas.microsoft.com/office/drawing/2014/main" id="{0B158BD6-BB6F-4558-AA2D-898AB74F3129}"/>
              </a:ext>
            </a:extLst>
          </p:cNvPr>
          <p:cNvSpPr/>
          <p:nvPr/>
        </p:nvSpPr>
        <p:spPr>
          <a:xfrm>
            <a:off x="765532" y="3696422"/>
            <a:ext cx="7570381" cy="61535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B3: </a:t>
            </a:r>
            <a:r>
              <a:rPr lang="en-US" sz="2200" dirty="0" err="1">
                <a:solidFill>
                  <a:schemeClr val="accent1">
                    <a:lumMod val="25000"/>
                  </a:schemeClr>
                </a:solidFill>
              </a:rPr>
              <a:t>Lắc</a:t>
            </a:r>
            <a:r>
              <a:rPr lang="en-US" sz="2200" dirty="0">
                <a:solidFill>
                  <a:schemeClr val="accent1">
                    <a:lumMod val="25000"/>
                  </a:schemeClr>
                </a:solidFill>
              </a:rPr>
              <a:t> </a:t>
            </a:r>
            <a:r>
              <a:rPr lang="en-US" sz="2200" dirty="0" err="1">
                <a:solidFill>
                  <a:schemeClr val="accent1">
                    <a:lumMod val="25000"/>
                  </a:schemeClr>
                </a:solidFill>
              </a:rPr>
              <a:t>đều</a:t>
            </a:r>
            <a:r>
              <a:rPr lang="en-US" sz="2200" dirty="0">
                <a:solidFill>
                  <a:schemeClr val="accent1">
                    <a:lumMod val="25000"/>
                  </a:schemeClr>
                </a:solidFill>
              </a:rPr>
              <a:t> 2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quan</a:t>
            </a:r>
            <a:r>
              <a:rPr lang="en-US" sz="2200" dirty="0">
                <a:solidFill>
                  <a:schemeClr val="accent1">
                    <a:lumMod val="25000"/>
                  </a:schemeClr>
                </a:solidFill>
              </a:rPr>
              <a:t>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a:t>
            </a:r>
          </a:p>
        </p:txBody>
      </p:sp>
      <p:sp>
        <p:nvSpPr>
          <p:cNvPr id="13" name="TextBox 12">
            <a:extLst>
              <a:ext uri="{FF2B5EF4-FFF2-40B4-BE49-F238E27FC236}">
                <a16:creationId xmlns:a16="http://schemas.microsoft.com/office/drawing/2014/main" id="{6B7A483D-AA94-4C4B-A464-5F397680FA21}"/>
              </a:ext>
            </a:extLst>
          </p:cNvPr>
          <p:cNvSpPr txBox="1"/>
          <p:nvPr/>
        </p:nvSpPr>
        <p:spPr>
          <a:xfrm>
            <a:off x="343114" y="387185"/>
            <a:ext cx="8457764" cy="461665"/>
          </a:xfrm>
          <a:prstGeom prst="rect">
            <a:avLst/>
          </a:prstGeom>
          <a:noFill/>
        </p:spPr>
        <p:txBody>
          <a:bodyPr wrap="none" rtlCol="0">
            <a:spAutoFit/>
          </a:bodyPr>
          <a:lstStyle/>
          <a:p>
            <a:pPr algn="ct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r>
              <a:rPr lang="en-US" sz="2400" b="1" dirty="0">
                <a:solidFill>
                  <a:schemeClr val="accent1">
                    <a:lumMod val="25000"/>
                  </a:schemeClr>
                </a:solidFill>
              </a:rPr>
              <a:t>: </a:t>
            </a:r>
            <a:r>
              <a:rPr lang="en-US" sz="2400" b="1" dirty="0" err="1">
                <a:solidFill>
                  <a:schemeClr val="accent1">
                    <a:lumMod val="25000"/>
                  </a:schemeClr>
                </a:solidFill>
              </a:rPr>
              <a:t>Tạo</a:t>
            </a:r>
            <a:r>
              <a:rPr lang="en-US" sz="2400" b="1" dirty="0">
                <a:solidFill>
                  <a:schemeClr val="accent1">
                    <a:lumMod val="25000"/>
                  </a:schemeClr>
                </a:solidFill>
              </a:rPr>
              <a:t> </a:t>
            </a:r>
            <a:r>
              <a:rPr lang="en-US" sz="2400" b="1" dirty="0" err="1">
                <a:solidFill>
                  <a:schemeClr val="accent1">
                    <a:lumMod val="25000"/>
                  </a:schemeClr>
                </a:solidFill>
              </a:rPr>
              <a:t>hỗn</a:t>
            </a:r>
            <a:r>
              <a:rPr lang="en-US" sz="2400" b="1" dirty="0">
                <a:solidFill>
                  <a:schemeClr val="accent1">
                    <a:lumMod val="25000"/>
                  </a:schemeClr>
                </a:solidFill>
              </a:rPr>
              <a:t> </a:t>
            </a:r>
            <a:r>
              <a:rPr lang="en-US" sz="2400" b="1" dirty="0" err="1">
                <a:solidFill>
                  <a:schemeClr val="accent1">
                    <a:lumMod val="25000"/>
                  </a:schemeClr>
                </a:solidFill>
              </a:rPr>
              <a:t>hợp</a:t>
            </a:r>
            <a:r>
              <a:rPr lang="en-US" sz="2400" b="1" dirty="0">
                <a:solidFill>
                  <a:schemeClr val="accent1">
                    <a:lumMod val="25000"/>
                  </a:schemeClr>
                </a:solidFill>
              </a:rPr>
              <a:t> </a:t>
            </a:r>
            <a:r>
              <a:rPr lang="en-US" sz="2400" b="1" dirty="0" err="1">
                <a:solidFill>
                  <a:schemeClr val="accent1">
                    <a:lumMod val="25000"/>
                  </a:schemeClr>
                </a:solidFill>
              </a:rPr>
              <a:t>đồng</a:t>
            </a:r>
            <a:r>
              <a:rPr lang="en-US" sz="2400" b="1" dirty="0">
                <a:solidFill>
                  <a:schemeClr val="accent1">
                    <a:lumMod val="25000"/>
                  </a:schemeClr>
                </a:solidFill>
              </a:rPr>
              <a:t> </a:t>
            </a:r>
            <a:r>
              <a:rPr lang="en-US" sz="2400" b="1" dirty="0" err="1">
                <a:solidFill>
                  <a:schemeClr val="accent1">
                    <a:lumMod val="25000"/>
                  </a:schemeClr>
                </a:solidFill>
              </a:rPr>
              <a:t>nhất</a:t>
            </a:r>
            <a:r>
              <a:rPr lang="en-US" sz="2400" b="1" dirty="0">
                <a:solidFill>
                  <a:schemeClr val="accent1">
                    <a:lumMod val="25000"/>
                  </a:schemeClr>
                </a:solidFill>
              </a:rPr>
              <a:t> </a:t>
            </a:r>
            <a:r>
              <a:rPr lang="en-US" sz="2400" b="1" dirty="0" err="1">
                <a:solidFill>
                  <a:schemeClr val="accent1">
                    <a:lumMod val="25000"/>
                  </a:schemeClr>
                </a:solidFill>
              </a:rPr>
              <a:t>và</a:t>
            </a:r>
            <a:r>
              <a:rPr lang="en-US" sz="2400" b="1" dirty="0">
                <a:solidFill>
                  <a:schemeClr val="accent1">
                    <a:lumMod val="25000"/>
                  </a:schemeClr>
                </a:solidFill>
              </a:rPr>
              <a:t> </a:t>
            </a:r>
            <a:r>
              <a:rPr lang="en-US" sz="2400" b="1" dirty="0" err="1">
                <a:solidFill>
                  <a:schemeClr val="accent1">
                    <a:lumMod val="25000"/>
                  </a:schemeClr>
                </a:solidFill>
              </a:rPr>
              <a:t>không</a:t>
            </a:r>
            <a:r>
              <a:rPr lang="en-US" sz="2400" b="1" dirty="0">
                <a:solidFill>
                  <a:schemeClr val="accent1">
                    <a:lumMod val="25000"/>
                  </a:schemeClr>
                </a:solidFill>
              </a:rPr>
              <a:t> </a:t>
            </a:r>
            <a:r>
              <a:rPr lang="en-US" sz="2400" b="1" dirty="0" err="1">
                <a:solidFill>
                  <a:schemeClr val="accent1">
                    <a:lumMod val="25000"/>
                  </a:schemeClr>
                </a:solidFill>
              </a:rPr>
              <a:t>đồng</a:t>
            </a:r>
            <a:r>
              <a:rPr lang="en-US" sz="2400" b="1" dirty="0">
                <a:solidFill>
                  <a:schemeClr val="accent1">
                    <a:lumMod val="25000"/>
                  </a:schemeClr>
                </a:solidFill>
              </a:rPr>
              <a:t> </a:t>
            </a:r>
            <a:r>
              <a:rPr lang="en-US" sz="2400" b="1" dirty="0" err="1">
                <a:solidFill>
                  <a:schemeClr val="accent1">
                    <a:lumMod val="25000"/>
                  </a:schemeClr>
                </a:solidFill>
              </a:rPr>
              <a:t>nhất</a:t>
            </a:r>
            <a:endParaRPr lang="en-US" sz="2400" b="1" dirty="0">
              <a:solidFill>
                <a:schemeClr val="accent1">
                  <a:lumMod val="25000"/>
                </a:schemeClr>
              </a:solidFill>
            </a:endParaRPr>
          </a:p>
        </p:txBody>
      </p:sp>
      <p:pic>
        <p:nvPicPr>
          <p:cNvPr id="14" name="Picture 11">
            <a:extLst>
              <a:ext uri="{FF2B5EF4-FFF2-40B4-BE49-F238E27FC236}">
                <a16:creationId xmlns:a16="http://schemas.microsoft.com/office/drawing/2014/main" id="{0DC9A5B5-7F25-4BFC-908A-AEBCF9754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8659" y="3939863"/>
            <a:ext cx="1399579" cy="1203637"/>
          </a:xfrm>
          <a:prstGeom prst="rect">
            <a:avLst/>
          </a:prstGeom>
        </p:spPr>
      </p:pic>
      <p:cxnSp>
        <p:nvCxnSpPr>
          <p:cNvPr id="15" name="Straight Arrow Connector 14">
            <a:extLst>
              <a:ext uri="{FF2B5EF4-FFF2-40B4-BE49-F238E27FC236}">
                <a16:creationId xmlns:a16="http://schemas.microsoft.com/office/drawing/2014/main" id="{AE87085C-715C-411D-8B9F-1D3272260CC1}"/>
              </a:ext>
            </a:extLst>
          </p:cNvPr>
          <p:cNvCxnSpPr>
            <a:cxnSpLocks/>
          </p:cNvCxnSpPr>
          <p:nvPr/>
        </p:nvCxnSpPr>
        <p:spPr>
          <a:xfrm>
            <a:off x="4575531" y="3248525"/>
            <a:ext cx="0" cy="4478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45964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3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3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12" name="TextBox 11">
            <a:extLst>
              <a:ext uri="{FF2B5EF4-FFF2-40B4-BE49-F238E27FC236}">
                <a16:creationId xmlns:a16="http://schemas.microsoft.com/office/drawing/2014/main" id="{256A9295-2E19-4819-9BE3-3689C9CF64CE}"/>
              </a:ext>
            </a:extLst>
          </p:cNvPr>
          <p:cNvSpPr txBox="1"/>
          <p:nvPr/>
        </p:nvSpPr>
        <p:spPr>
          <a:xfrm>
            <a:off x="450424" y="620657"/>
            <a:ext cx="8243145" cy="1954381"/>
          </a:xfrm>
          <a:prstGeom prst="rect">
            <a:avLst/>
          </a:prstGeom>
          <a:noFill/>
        </p:spPr>
        <p:txBody>
          <a:bodyPr wrap="square" rtlCol="0">
            <a:spAutoFit/>
          </a:bodyPr>
          <a:lstStyle/>
          <a:p>
            <a:pPr algn="just">
              <a:lnSpc>
                <a:spcPct val="150000"/>
              </a:lnSpc>
            </a:pPr>
            <a:r>
              <a:rPr lang="nl-NL" sz="2200" dirty="0">
                <a:solidFill>
                  <a:schemeClr val="accent1">
                    <a:lumMod val="25000"/>
                  </a:schemeClr>
                </a:solidFill>
                <a:effectLst/>
                <a:latin typeface="+mj-lt"/>
                <a:ea typeface="Calibri" panose="020F0502020204030204" pitchFamily="34" charset="0"/>
              </a:rPr>
              <a:t>- Ống nghiệm thứ nhất: Rượu tan trong nước.</a:t>
            </a:r>
            <a:endParaRPr lang="en-US" sz="2200" dirty="0">
              <a:solidFill>
                <a:schemeClr val="accent1">
                  <a:lumMod val="25000"/>
                </a:schemeClr>
              </a:solidFill>
              <a:effectLst/>
              <a:latin typeface="+mj-lt"/>
              <a:ea typeface="Calibri" panose="020F0502020204030204" pitchFamily="34" charset="0"/>
            </a:endParaRPr>
          </a:p>
          <a:p>
            <a:pPr algn="just">
              <a:lnSpc>
                <a:spcPct val="150000"/>
              </a:lnSpc>
            </a:pPr>
            <a:r>
              <a:rPr lang="nl-NL" sz="2200" dirty="0">
                <a:solidFill>
                  <a:schemeClr val="accent1">
                    <a:lumMod val="25000"/>
                  </a:schemeClr>
                </a:solidFill>
                <a:effectLst/>
                <a:latin typeface="+mj-lt"/>
                <a:ea typeface="Calibri" panose="020F0502020204030204" pitchFamily="34" charset="0"/>
              </a:rPr>
              <a:t>- Ống nghiệm thứ hai: Dầu ăn không tan trong nước, nổi lên trên do nhẹ hơn nước.</a:t>
            </a:r>
            <a:endParaRPr lang="en-US" sz="2200" dirty="0">
              <a:solidFill>
                <a:schemeClr val="accent1">
                  <a:lumMod val="25000"/>
                </a:schemeClr>
              </a:solidFill>
              <a:effectLst/>
              <a:latin typeface="+mj-lt"/>
              <a:ea typeface="Calibri" panose="020F0502020204030204" pitchFamily="34" charset="0"/>
            </a:endParaRPr>
          </a:p>
          <a:p>
            <a:endParaRPr lang="en-US" sz="2200" dirty="0">
              <a:solidFill>
                <a:schemeClr val="accent1">
                  <a:lumMod val="25000"/>
                </a:schemeClr>
              </a:solidFill>
            </a:endParaRPr>
          </a:p>
        </p:txBody>
      </p:sp>
      <p:sp>
        <p:nvSpPr>
          <p:cNvPr id="17" name="TextBox 16">
            <a:extLst>
              <a:ext uri="{FF2B5EF4-FFF2-40B4-BE49-F238E27FC236}">
                <a16:creationId xmlns:a16="http://schemas.microsoft.com/office/drawing/2014/main" id="{D412C9F3-B5C8-4E80-BA70-254F4824693F}"/>
              </a:ext>
            </a:extLst>
          </p:cNvPr>
          <p:cNvSpPr txBox="1"/>
          <p:nvPr/>
        </p:nvSpPr>
        <p:spPr>
          <a:xfrm>
            <a:off x="3044979" y="232586"/>
            <a:ext cx="3054041" cy="677108"/>
          </a:xfrm>
          <a:prstGeom prst="rect">
            <a:avLst/>
          </a:prstGeom>
          <a:noFill/>
        </p:spPr>
        <p:txBody>
          <a:bodyPr wrap="none" rtlCol="0">
            <a:spAutoFit/>
          </a:bodyPr>
          <a:lstStyle/>
          <a:p>
            <a:pPr algn="ctr"/>
            <a:r>
              <a:rPr lang="en-US" sz="2400" b="1" dirty="0" err="1">
                <a:solidFill>
                  <a:schemeClr val="accent1">
                    <a:lumMod val="25000"/>
                  </a:schemeClr>
                </a:solidFill>
              </a:rPr>
              <a:t>Kết</a:t>
            </a:r>
            <a:r>
              <a:rPr lang="en-US" sz="2400" b="1" dirty="0">
                <a:solidFill>
                  <a:schemeClr val="accent1">
                    <a:lumMod val="25000"/>
                  </a:schemeClr>
                </a:solidFill>
              </a:rPr>
              <a:t> </a:t>
            </a:r>
            <a:r>
              <a:rPr lang="en-US" sz="2400" b="1" dirty="0" err="1">
                <a:solidFill>
                  <a:schemeClr val="accent1">
                    <a:lumMod val="25000"/>
                  </a:schemeClr>
                </a:solidFill>
              </a:rPr>
              <a:t>quả</a:t>
            </a:r>
            <a:r>
              <a:rPr lang="en-US" sz="2400" b="1" dirty="0">
                <a:solidFill>
                  <a:schemeClr val="accent1">
                    <a:lumMod val="25000"/>
                  </a:schemeClr>
                </a:solidFill>
              </a:rPr>
              <a:t> </a:t>
            </a: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endParaRPr lang="en-US" sz="2400" b="1" dirty="0">
              <a:solidFill>
                <a:schemeClr val="accent1">
                  <a:lumMod val="25000"/>
                </a:schemeClr>
              </a:solidFill>
            </a:endParaRPr>
          </a:p>
          <a:p>
            <a:endParaRPr lang="en-US" dirty="0"/>
          </a:p>
        </p:txBody>
      </p:sp>
      <p:pic>
        <p:nvPicPr>
          <p:cNvPr id="3" name="Picture 2">
            <a:extLst>
              <a:ext uri="{FF2B5EF4-FFF2-40B4-BE49-F238E27FC236}">
                <a16:creationId xmlns:a16="http://schemas.microsoft.com/office/drawing/2014/main" id="{7613636E-923E-4150-BAA4-3A4F4DFBB641}"/>
              </a:ext>
            </a:extLst>
          </p:cNvPr>
          <p:cNvPicPr>
            <a:picLocks noChangeAspect="1"/>
          </p:cNvPicPr>
          <p:nvPr/>
        </p:nvPicPr>
        <p:blipFill>
          <a:blip r:embed="rId3"/>
          <a:stretch>
            <a:fillRect/>
          </a:stretch>
        </p:blipFill>
        <p:spPr>
          <a:xfrm>
            <a:off x="1638425" y="2286000"/>
            <a:ext cx="5867144" cy="2624914"/>
          </a:xfrm>
          <a:prstGeom prst="rect">
            <a:avLst/>
          </a:prstGeom>
        </p:spPr>
      </p:pic>
    </p:spTree>
    <p:extLst>
      <p:ext uri="{BB962C8B-B14F-4D97-AF65-F5344CB8AC3E}">
        <p14:creationId xmlns:p14="http://schemas.microsoft.com/office/powerpoint/2010/main" val="13562664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3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3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12" name="TextBox 11">
            <a:extLst>
              <a:ext uri="{FF2B5EF4-FFF2-40B4-BE49-F238E27FC236}">
                <a16:creationId xmlns:a16="http://schemas.microsoft.com/office/drawing/2014/main" id="{256A9295-2E19-4819-9BE3-3689C9CF64CE}"/>
              </a:ext>
            </a:extLst>
          </p:cNvPr>
          <p:cNvSpPr txBox="1"/>
          <p:nvPr/>
        </p:nvSpPr>
        <p:spPr>
          <a:xfrm>
            <a:off x="3203077" y="2791646"/>
            <a:ext cx="5787729" cy="195438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nl-NL" sz="2200" dirty="0">
                <a:solidFill>
                  <a:schemeClr val="accent1">
                    <a:lumMod val="25000"/>
                  </a:schemeClr>
                </a:solidFill>
                <a:effectLst/>
                <a:latin typeface="+mj-lt"/>
                <a:ea typeface="Calibri" panose="020F0502020204030204" pitchFamily="34" charset="0"/>
              </a:rPr>
              <a:t>Hỗn hợp không đồng nhất: có thành phần không giống nhau trong toàn bộ hỗn hợp. </a:t>
            </a:r>
            <a:r>
              <a:rPr lang="nl-NL" sz="2200" dirty="0">
                <a:solidFill>
                  <a:schemeClr val="accent1">
                    <a:lumMod val="25000"/>
                  </a:schemeClr>
                </a:solidFill>
                <a:latin typeface="+mj-lt"/>
                <a:ea typeface="Calibri" panose="020F0502020204030204" pitchFamily="34" charset="0"/>
              </a:rPr>
              <a:t>C</a:t>
            </a:r>
            <a:r>
              <a:rPr lang="nl-NL" sz="2200" dirty="0">
                <a:solidFill>
                  <a:schemeClr val="accent1">
                    <a:lumMod val="25000"/>
                  </a:schemeClr>
                </a:solidFill>
                <a:effectLst/>
                <a:latin typeface="+mj-lt"/>
                <a:ea typeface="Calibri" panose="020F0502020204030204" pitchFamily="34" charset="0"/>
              </a:rPr>
              <a:t>ác chất phân bố không </a:t>
            </a:r>
            <a:r>
              <a:rPr lang="en-US" sz="2200" dirty="0" err="1">
                <a:solidFill>
                  <a:schemeClr val="accent1">
                    <a:lumMod val="25000"/>
                  </a:schemeClr>
                </a:solidFill>
                <a:latin typeface="+mj-lt"/>
                <a:ea typeface="Calibri" panose="020F0502020204030204" pitchFamily="34" charset="0"/>
              </a:rPr>
              <a:t>đồng</a:t>
            </a:r>
            <a:r>
              <a:rPr lang="en-US" sz="2200" dirty="0">
                <a:solidFill>
                  <a:schemeClr val="accent1">
                    <a:lumMod val="25000"/>
                  </a:schemeClr>
                </a:solidFill>
                <a:latin typeface="+mj-lt"/>
                <a:ea typeface="Calibri" panose="020F0502020204030204" pitchFamily="34" charset="0"/>
              </a:rPr>
              <a:t> </a:t>
            </a:r>
            <a:r>
              <a:rPr lang="en-US" sz="2200" dirty="0" err="1">
                <a:solidFill>
                  <a:schemeClr val="accent1">
                    <a:lumMod val="25000"/>
                  </a:schemeClr>
                </a:solidFill>
                <a:latin typeface="+mj-lt"/>
                <a:ea typeface="Calibri" panose="020F0502020204030204" pitchFamily="34" charset="0"/>
              </a:rPr>
              <a:t>đều</a:t>
            </a:r>
            <a:r>
              <a:rPr lang="en-US" sz="2200" dirty="0">
                <a:solidFill>
                  <a:schemeClr val="accent1">
                    <a:lumMod val="25000"/>
                  </a:schemeClr>
                </a:solidFill>
                <a:latin typeface="+mj-lt"/>
                <a:ea typeface="Calibri" panose="020F0502020204030204" pitchFamily="34" charset="0"/>
              </a:rPr>
              <a:t>.</a:t>
            </a:r>
            <a:endParaRPr lang="en-US" sz="2200" dirty="0">
              <a:solidFill>
                <a:schemeClr val="accent1">
                  <a:lumMod val="25000"/>
                </a:schemeClr>
              </a:solidFill>
              <a:effectLst/>
              <a:latin typeface="+mj-lt"/>
              <a:ea typeface="Calibri" panose="020F0502020204030204" pitchFamily="34" charset="0"/>
            </a:endParaRPr>
          </a:p>
          <a:p>
            <a:endParaRPr lang="en-US" sz="2200" dirty="0">
              <a:solidFill>
                <a:schemeClr val="accent1">
                  <a:lumMod val="25000"/>
                </a:schemeClr>
              </a:solidFill>
            </a:endParaRPr>
          </a:p>
        </p:txBody>
      </p:sp>
      <p:pic>
        <p:nvPicPr>
          <p:cNvPr id="20" name="Picture 19">
            <a:extLst>
              <a:ext uri="{FF2B5EF4-FFF2-40B4-BE49-F238E27FC236}">
                <a16:creationId xmlns:a16="http://schemas.microsoft.com/office/drawing/2014/main" id="{FB61C8F6-9B82-4FCA-8EDD-A03696A2D9C1}"/>
              </a:ext>
            </a:extLst>
          </p:cNvPr>
          <p:cNvPicPr>
            <a:picLocks noChangeAspect="1"/>
          </p:cNvPicPr>
          <p:nvPr/>
        </p:nvPicPr>
        <p:blipFill rotWithShape="1">
          <a:blip r:embed="rId3"/>
          <a:srcRect l="18605" t="35755" r="65000" b="34462"/>
          <a:stretch/>
        </p:blipFill>
        <p:spPr>
          <a:xfrm>
            <a:off x="671921" y="296524"/>
            <a:ext cx="2423639" cy="2156280"/>
          </a:xfrm>
          <a:prstGeom prst="rect">
            <a:avLst/>
          </a:prstGeom>
        </p:spPr>
      </p:pic>
      <p:pic>
        <p:nvPicPr>
          <p:cNvPr id="61" name="Picture 60">
            <a:extLst>
              <a:ext uri="{FF2B5EF4-FFF2-40B4-BE49-F238E27FC236}">
                <a16:creationId xmlns:a16="http://schemas.microsoft.com/office/drawing/2014/main" id="{7500E7EB-E336-4183-9272-1DDA38878EB4}"/>
              </a:ext>
            </a:extLst>
          </p:cNvPr>
          <p:cNvPicPr>
            <a:picLocks noChangeAspect="1"/>
          </p:cNvPicPr>
          <p:nvPr/>
        </p:nvPicPr>
        <p:blipFill rotWithShape="1">
          <a:blip r:embed="rId3"/>
          <a:srcRect l="36843" t="35755" r="42790" b="34462"/>
          <a:stretch/>
        </p:blipFill>
        <p:spPr>
          <a:xfrm>
            <a:off x="671921" y="2690697"/>
            <a:ext cx="2423639" cy="2156280"/>
          </a:xfrm>
          <a:prstGeom prst="rect">
            <a:avLst/>
          </a:prstGeom>
        </p:spPr>
      </p:pic>
      <p:sp>
        <p:nvSpPr>
          <p:cNvPr id="21" name="TextBox 20">
            <a:extLst>
              <a:ext uri="{FF2B5EF4-FFF2-40B4-BE49-F238E27FC236}">
                <a16:creationId xmlns:a16="http://schemas.microsoft.com/office/drawing/2014/main" id="{E4E4C2DB-3343-457C-950F-C282AA39621C}"/>
              </a:ext>
            </a:extLst>
          </p:cNvPr>
          <p:cNvSpPr txBox="1"/>
          <p:nvPr/>
        </p:nvSpPr>
        <p:spPr>
          <a:xfrm>
            <a:off x="3203077" y="598137"/>
            <a:ext cx="5690730"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nl-NL" sz="2200" dirty="0">
                <a:solidFill>
                  <a:schemeClr val="accent1">
                    <a:lumMod val="25000"/>
                  </a:schemeClr>
                </a:solidFill>
                <a:effectLst/>
                <a:latin typeface="+mj-lt"/>
                <a:ea typeface="Calibri" panose="020F0502020204030204" pitchFamily="34" charset="0"/>
              </a:rPr>
              <a:t>Hỗn hợp đồng nhất: có thành phần giống nhau tại mọi vị trí trong toàn bộ hỗn hợp. </a:t>
            </a:r>
            <a:r>
              <a:rPr lang="nl-NL" sz="2200" dirty="0">
                <a:solidFill>
                  <a:schemeClr val="accent1">
                    <a:lumMod val="25000"/>
                  </a:schemeClr>
                </a:solidFill>
                <a:latin typeface="+mj-lt"/>
                <a:ea typeface="Calibri" panose="020F0502020204030204" pitchFamily="34" charset="0"/>
              </a:rPr>
              <a:t>C</a:t>
            </a:r>
            <a:r>
              <a:rPr lang="nl-NL" sz="2200" dirty="0">
                <a:solidFill>
                  <a:schemeClr val="accent1">
                    <a:lumMod val="25000"/>
                  </a:schemeClr>
                </a:solidFill>
                <a:effectLst/>
                <a:latin typeface="+mj-lt"/>
                <a:ea typeface="Calibri" panose="020F0502020204030204" pitchFamily="34" charset="0"/>
              </a:rPr>
              <a:t>ác chất phân bố rất đồng đều.</a:t>
            </a:r>
            <a:endParaRPr lang="en-US" dirty="0"/>
          </a:p>
        </p:txBody>
      </p:sp>
    </p:spTree>
    <p:extLst>
      <p:ext uri="{BB962C8B-B14F-4D97-AF65-F5344CB8AC3E}">
        <p14:creationId xmlns:p14="http://schemas.microsoft.com/office/powerpoint/2010/main" val="1849703718"/>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3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ircle(in)">
                                      <p:cBhvr>
                                        <p:cTn id="17" dur="3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3" name="Title 2">
            <a:extLst>
              <a:ext uri="{FF2B5EF4-FFF2-40B4-BE49-F238E27FC236}">
                <a16:creationId xmlns:a16="http://schemas.microsoft.com/office/drawing/2014/main" id="{84676EFD-7429-40D7-896B-43577A48FF82}"/>
              </a:ext>
            </a:extLst>
          </p:cNvPr>
          <p:cNvSpPr>
            <a:spLocks noGrp="1"/>
          </p:cNvSpPr>
          <p:nvPr>
            <p:ph type="title"/>
          </p:nvPr>
        </p:nvSpPr>
        <p:spPr>
          <a:xfrm>
            <a:off x="610500" y="389749"/>
            <a:ext cx="7916700" cy="572700"/>
          </a:xfrm>
        </p:spPr>
        <p:txBody>
          <a:bodyPr/>
          <a:lstStyle/>
          <a:p>
            <a:r>
              <a:rPr lang="en-US" sz="3200" dirty="0">
                <a:solidFill>
                  <a:schemeClr val="accent1">
                    <a:lumMod val="25000"/>
                  </a:schemeClr>
                </a:solidFill>
                <a:latin typeface="+mj-lt"/>
              </a:rPr>
              <a:t>KHỞI ĐỘNG</a:t>
            </a:r>
          </a:p>
        </p:txBody>
      </p:sp>
      <p:sp>
        <p:nvSpPr>
          <p:cNvPr id="2" name="Speech Bubble: Rectangle with Corners Rounded 1">
            <a:extLst>
              <a:ext uri="{FF2B5EF4-FFF2-40B4-BE49-F238E27FC236}">
                <a16:creationId xmlns:a16="http://schemas.microsoft.com/office/drawing/2014/main" id="{602C1A0B-5937-47BE-8452-45C11A408775}"/>
              </a:ext>
            </a:extLst>
          </p:cNvPr>
          <p:cNvSpPr/>
          <p:nvPr/>
        </p:nvSpPr>
        <p:spPr>
          <a:xfrm>
            <a:off x="4255255" y="1164172"/>
            <a:ext cx="3534079" cy="1935125"/>
          </a:xfrm>
          <a:prstGeom prst="wedgeRoundRectCallout">
            <a:avLst>
              <a:gd name="adj1" fmla="val -69042"/>
              <a:gd name="adj2" fmla="val 25687"/>
              <a:gd name="adj3" fmla="val 16667"/>
            </a:avLst>
          </a:prstGeom>
          <a:solidFill>
            <a:schemeClr val="accent1">
              <a:lumMod val="25000"/>
            </a:schemeClr>
          </a:solidFill>
          <a:ln w="1905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bg1"/>
                </a:solidFill>
              </a:rPr>
              <a:t>Theo </a:t>
            </a:r>
            <a:r>
              <a:rPr lang="en-US" sz="2200" dirty="0" err="1">
                <a:solidFill>
                  <a:schemeClr val="bg1"/>
                </a:solidFill>
              </a:rPr>
              <a:t>em</a:t>
            </a:r>
            <a:r>
              <a:rPr lang="en-US" sz="2200" dirty="0">
                <a:solidFill>
                  <a:schemeClr val="bg1"/>
                </a:solidFill>
              </a:rPr>
              <a:t>, </a:t>
            </a:r>
            <a:r>
              <a:rPr lang="en-US" sz="2200" dirty="0" err="1">
                <a:solidFill>
                  <a:schemeClr val="bg1"/>
                </a:solidFill>
              </a:rPr>
              <a:t>nước</a:t>
            </a:r>
            <a:r>
              <a:rPr lang="en-US" sz="2200" dirty="0">
                <a:solidFill>
                  <a:schemeClr val="bg1"/>
                </a:solidFill>
              </a:rPr>
              <a:t> </a:t>
            </a:r>
            <a:r>
              <a:rPr lang="en-US" sz="2200" dirty="0" err="1">
                <a:solidFill>
                  <a:schemeClr val="bg1"/>
                </a:solidFill>
              </a:rPr>
              <a:t>khoáng</a:t>
            </a:r>
            <a:r>
              <a:rPr lang="en-US" sz="2200" dirty="0">
                <a:solidFill>
                  <a:schemeClr val="bg1"/>
                </a:solidFill>
              </a:rPr>
              <a:t> </a:t>
            </a:r>
            <a:r>
              <a:rPr lang="en-US" sz="2200" dirty="0" err="1">
                <a:solidFill>
                  <a:schemeClr val="bg1"/>
                </a:solidFill>
              </a:rPr>
              <a:t>mà</a:t>
            </a:r>
            <a:r>
              <a:rPr lang="en-US" sz="2200" dirty="0">
                <a:solidFill>
                  <a:schemeClr val="bg1"/>
                </a:solidFill>
              </a:rPr>
              <a:t> </a:t>
            </a:r>
            <a:r>
              <a:rPr lang="en-US" sz="2200" dirty="0" err="1">
                <a:solidFill>
                  <a:schemeClr val="bg1"/>
                </a:solidFill>
              </a:rPr>
              <a:t>chúng</a:t>
            </a:r>
            <a:r>
              <a:rPr lang="en-US" sz="2200" dirty="0">
                <a:solidFill>
                  <a:schemeClr val="bg1"/>
                </a:solidFill>
              </a:rPr>
              <a:t> ta </a:t>
            </a:r>
            <a:r>
              <a:rPr lang="en-US" sz="2200" dirty="0" err="1">
                <a:solidFill>
                  <a:schemeClr val="bg1"/>
                </a:solidFill>
              </a:rPr>
              <a:t>sử</a:t>
            </a:r>
            <a:r>
              <a:rPr lang="en-US" sz="2200" dirty="0">
                <a:solidFill>
                  <a:schemeClr val="bg1"/>
                </a:solidFill>
              </a:rPr>
              <a:t> </a:t>
            </a:r>
            <a:r>
              <a:rPr lang="en-US" sz="2200" dirty="0" err="1">
                <a:solidFill>
                  <a:schemeClr val="bg1"/>
                </a:solidFill>
              </a:rPr>
              <a:t>dụng</a:t>
            </a:r>
            <a:r>
              <a:rPr lang="en-US" sz="2200" dirty="0">
                <a:solidFill>
                  <a:schemeClr val="bg1"/>
                </a:solidFill>
              </a:rPr>
              <a:t> </a:t>
            </a:r>
            <a:r>
              <a:rPr lang="en-US" sz="2200" dirty="0" err="1">
                <a:solidFill>
                  <a:schemeClr val="bg1"/>
                </a:solidFill>
              </a:rPr>
              <a:t>có</a:t>
            </a:r>
            <a:r>
              <a:rPr lang="en-US" sz="2200" dirty="0">
                <a:solidFill>
                  <a:schemeClr val="bg1"/>
                </a:solidFill>
              </a:rPr>
              <a:t> </a:t>
            </a:r>
            <a:r>
              <a:rPr lang="en-US" sz="2200" dirty="0" err="1">
                <a:solidFill>
                  <a:schemeClr val="bg1"/>
                </a:solidFill>
              </a:rPr>
              <a:t>được</a:t>
            </a:r>
            <a:r>
              <a:rPr lang="en-US" sz="2200" dirty="0">
                <a:solidFill>
                  <a:schemeClr val="bg1"/>
                </a:solidFill>
              </a:rPr>
              <a:t> </a:t>
            </a:r>
            <a:r>
              <a:rPr lang="en-US" sz="2200" dirty="0" err="1">
                <a:solidFill>
                  <a:schemeClr val="bg1"/>
                </a:solidFill>
              </a:rPr>
              <a:t>coi</a:t>
            </a:r>
            <a:r>
              <a:rPr lang="en-US" sz="2200" dirty="0">
                <a:solidFill>
                  <a:schemeClr val="bg1"/>
                </a:solidFill>
              </a:rPr>
              <a:t>  </a:t>
            </a:r>
            <a:r>
              <a:rPr lang="en-US" sz="2200" dirty="0" err="1">
                <a:solidFill>
                  <a:schemeClr val="bg1"/>
                </a:solidFill>
              </a:rPr>
              <a:t>là</a:t>
            </a:r>
            <a:r>
              <a:rPr lang="en-US" sz="2200" dirty="0">
                <a:solidFill>
                  <a:schemeClr val="bg1"/>
                </a:solidFill>
              </a:rPr>
              <a:t> </a:t>
            </a:r>
            <a:r>
              <a:rPr lang="en-US" sz="2200" dirty="0" err="1">
                <a:solidFill>
                  <a:schemeClr val="bg1"/>
                </a:solidFill>
              </a:rPr>
              <a:t>một</a:t>
            </a:r>
            <a:r>
              <a:rPr lang="en-US" sz="2200" dirty="0">
                <a:solidFill>
                  <a:schemeClr val="bg1"/>
                </a:solidFill>
              </a:rPr>
              <a:t> </a:t>
            </a:r>
            <a:r>
              <a:rPr lang="en-US" sz="2200" dirty="0" err="1">
                <a:solidFill>
                  <a:schemeClr val="bg1"/>
                </a:solidFill>
              </a:rPr>
              <a:t>chất</a:t>
            </a:r>
            <a:r>
              <a:rPr lang="en-US" sz="2200" dirty="0">
                <a:solidFill>
                  <a:schemeClr val="bg1"/>
                </a:solidFill>
              </a:rPr>
              <a:t> </a:t>
            </a:r>
            <a:r>
              <a:rPr lang="en-US" sz="2200" dirty="0" err="1">
                <a:solidFill>
                  <a:schemeClr val="bg1"/>
                </a:solidFill>
              </a:rPr>
              <a:t>tinh</a:t>
            </a:r>
            <a:r>
              <a:rPr lang="en-US" sz="2200" dirty="0">
                <a:solidFill>
                  <a:schemeClr val="bg1"/>
                </a:solidFill>
              </a:rPr>
              <a:t> </a:t>
            </a:r>
            <a:r>
              <a:rPr lang="en-US" sz="2200" dirty="0" err="1">
                <a:solidFill>
                  <a:schemeClr val="bg1"/>
                </a:solidFill>
              </a:rPr>
              <a:t>khiết</a:t>
            </a:r>
            <a:r>
              <a:rPr lang="en-US" sz="2200" dirty="0">
                <a:solidFill>
                  <a:schemeClr val="bg1"/>
                </a:solidFill>
              </a:rPr>
              <a:t> </a:t>
            </a:r>
            <a:r>
              <a:rPr lang="en-US" sz="2200" dirty="0" err="1">
                <a:solidFill>
                  <a:schemeClr val="bg1"/>
                </a:solidFill>
              </a:rPr>
              <a:t>không</a:t>
            </a:r>
            <a:r>
              <a:rPr lang="en-US" sz="2200" dirty="0">
                <a:solidFill>
                  <a:schemeClr val="bg1"/>
                </a:solidFill>
              </a:rPr>
              <a:t>?</a:t>
            </a:r>
          </a:p>
        </p:txBody>
      </p:sp>
      <p:pic>
        <p:nvPicPr>
          <p:cNvPr id="5" name="Picture 8">
            <a:extLst>
              <a:ext uri="{FF2B5EF4-FFF2-40B4-BE49-F238E27FC236}">
                <a16:creationId xmlns:a16="http://schemas.microsoft.com/office/drawing/2014/main" id="{ED539EDE-1C5E-4A1A-BDF6-39179838CC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3389" y="1946554"/>
            <a:ext cx="3119108" cy="2807197"/>
          </a:xfrm>
          <a:prstGeom prst="rect">
            <a:avLst/>
          </a:prstGeom>
        </p:spPr>
      </p:pic>
      <p:pic>
        <p:nvPicPr>
          <p:cNvPr id="6" name="Picture 11">
            <a:extLst>
              <a:ext uri="{FF2B5EF4-FFF2-40B4-BE49-F238E27FC236}">
                <a16:creationId xmlns:a16="http://schemas.microsoft.com/office/drawing/2014/main" id="{DEB941C0-9656-4F29-9D8E-4BDA4D5B9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66159" y="3649558"/>
            <a:ext cx="1468237" cy="12626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CAF44B-22C6-494A-9C7D-E135F01B068E}"/>
              </a:ext>
            </a:extLst>
          </p:cNvPr>
          <p:cNvSpPr>
            <a:spLocks noGrp="1"/>
          </p:cNvSpPr>
          <p:nvPr>
            <p:ph type="title"/>
          </p:nvPr>
        </p:nvSpPr>
        <p:spPr>
          <a:xfrm>
            <a:off x="617250" y="233915"/>
            <a:ext cx="7909500" cy="1084521"/>
          </a:xfrm>
        </p:spPr>
        <p:txBody>
          <a:bodyPr anchor="t"/>
          <a:lstStyle/>
          <a:p>
            <a:r>
              <a:rPr lang="en-US" sz="3200" dirty="0">
                <a:solidFill>
                  <a:schemeClr val="accent1">
                    <a:lumMod val="25000"/>
                  </a:schemeClr>
                </a:solidFill>
                <a:latin typeface="+mj-lt"/>
                <a:ea typeface="Calibri" panose="020F0502020204030204" pitchFamily="34" charset="0"/>
              </a:rPr>
              <a:t>4. </a:t>
            </a:r>
            <a:r>
              <a:rPr lang="en-US" sz="3200" dirty="0">
                <a:solidFill>
                  <a:schemeClr val="accent1">
                    <a:lumMod val="25000"/>
                  </a:schemeClr>
                </a:solidFill>
                <a:effectLst/>
                <a:latin typeface="+mj-lt"/>
                <a:ea typeface="Calibri" panose="020F0502020204030204" pitchFamily="34" charset="0"/>
              </a:rPr>
              <a:t>CHẤT RẮN TAN VÀ KHÔNG TAN TRONG NƯỚC</a:t>
            </a:r>
            <a:br>
              <a:rPr lang="en-US" sz="3200" dirty="0">
                <a:solidFill>
                  <a:schemeClr val="accent1">
                    <a:lumMod val="25000"/>
                  </a:schemeClr>
                </a:solidFill>
                <a:effectLst/>
                <a:latin typeface="Times New Roman" panose="02020603050405020304" pitchFamily="18" charset="0"/>
                <a:ea typeface="Calibri" panose="020F0502020204030204" pitchFamily="34" charset="0"/>
              </a:rPr>
            </a:br>
            <a:endParaRPr lang="en-US" sz="3200" dirty="0">
              <a:solidFill>
                <a:schemeClr val="accent1">
                  <a:lumMod val="25000"/>
                </a:schemeClr>
              </a:solidFill>
            </a:endParaRPr>
          </a:p>
        </p:txBody>
      </p:sp>
      <p:sp>
        <p:nvSpPr>
          <p:cNvPr id="8" name="TextBox 7">
            <a:extLst>
              <a:ext uri="{FF2B5EF4-FFF2-40B4-BE49-F238E27FC236}">
                <a16:creationId xmlns:a16="http://schemas.microsoft.com/office/drawing/2014/main" id="{78BD728B-93B0-409B-B94B-781E248933B9}"/>
              </a:ext>
            </a:extLst>
          </p:cNvPr>
          <p:cNvSpPr txBox="1"/>
          <p:nvPr/>
        </p:nvSpPr>
        <p:spPr>
          <a:xfrm>
            <a:off x="4604646" y="2268973"/>
            <a:ext cx="4195972" cy="1553054"/>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j-lt"/>
                <a:ea typeface="Calibri" panose="020F0502020204030204" pitchFamily="34" charset="0"/>
              </a:rPr>
              <a:t>Kể</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tên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một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số</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và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không</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em</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biết</a:t>
            </a:r>
            <a:r>
              <a:rPr lang="en-US" sz="2200" dirty="0">
                <a:solidFill>
                  <a:schemeClr val="accent1">
                    <a:lumMod val="25000"/>
                  </a:schemeClr>
                </a:solidFill>
                <a:effectLst/>
                <a:latin typeface="+mj-lt"/>
                <a:ea typeface="Calibri" panose="020F0502020204030204" pitchFamily="34" charset="0"/>
              </a:rPr>
              <a:t>?</a:t>
            </a:r>
          </a:p>
        </p:txBody>
      </p:sp>
      <p:pic>
        <p:nvPicPr>
          <p:cNvPr id="3" name="Picture 2">
            <a:extLst>
              <a:ext uri="{FF2B5EF4-FFF2-40B4-BE49-F238E27FC236}">
                <a16:creationId xmlns:a16="http://schemas.microsoft.com/office/drawing/2014/main" id="{98D8F675-641F-4839-8811-0259837FD48C}"/>
              </a:ext>
            </a:extLst>
          </p:cNvPr>
          <p:cNvPicPr>
            <a:picLocks noChangeAspect="1"/>
          </p:cNvPicPr>
          <p:nvPr/>
        </p:nvPicPr>
        <p:blipFill>
          <a:blip r:embed="rId2"/>
          <a:stretch>
            <a:fillRect/>
          </a:stretch>
        </p:blipFill>
        <p:spPr>
          <a:xfrm>
            <a:off x="343382" y="1583984"/>
            <a:ext cx="4228618" cy="2923032"/>
          </a:xfrm>
          <a:prstGeom prst="rect">
            <a:avLst/>
          </a:prstGeom>
        </p:spPr>
      </p:pic>
    </p:spTree>
    <p:extLst>
      <p:ext uri="{BB962C8B-B14F-4D97-AF65-F5344CB8AC3E}">
        <p14:creationId xmlns:p14="http://schemas.microsoft.com/office/powerpoint/2010/main" val="312400734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E631ABD-2A70-437A-9CBE-0ADE47C2BC24}"/>
              </a:ext>
            </a:extLst>
          </p:cNvPr>
          <p:cNvSpPr/>
          <p:nvPr/>
        </p:nvSpPr>
        <p:spPr>
          <a:xfrm>
            <a:off x="1143576" y="1130232"/>
            <a:ext cx="6856837" cy="83632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B1: Quan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trạng</a:t>
            </a:r>
            <a:r>
              <a:rPr lang="en-US" sz="2200" dirty="0">
                <a:solidFill>
                  <a:schemeClr val="accent1">
                    <a:lumMod val="25000"/>
                  </a:schemeClr>
                </a:solidFill>
              </a:rPr>
              <a:t> </a:t>
            </a:r>
            <a:r>
              <a:rPr lang="en-US" sz="2200" dirty="0" err="1">
                <a:solidFill>
                  <a:schemeClr val="accent1">
                    <a:lumMod val="25000"/>
                  </a:schemeClr>
                </a:solidFill>
              </a:rPr>
              <a:t>thái</a:t>
            </a:r>
            <a:r>
              <a:rPr lang="en-US" sz="2200" dirty="0">
                <a:solidFill>
                  <a:schemeClr val="accent1">
                    <a:lumMod val="25000"/>
                  </a:schemeClr>
                </a:solidFill>
              </a:rPr>
              <a:t>, </a:t>
            </a:r>
            <a:r>
              <a:rPr lang="en-US" sz="2200" dirty="0" err="1">
                <a:solidFill>
                  <a:schemeClr val="accent1">
                    <a:lumMod val="25000"/>
                  </a:schemeClr>
                </a:solidFill>
              </a:rPr>
              <a:t>màu</a:t>
            </a:r>
            <a:r>
              <a:rPr lang="en-US" sz="2200" dirty="0">
                <a:solidFill>
                  <a:schemeClr val="accent1">
                    <a:lumMod val="25000"/>
                  </a:schemeClr>
                </a:solidFill>
              </a:rPr>
              <a:t> </a:t>
            </a:r>
            <a:r>
              <a:rPr lang="en-US" sz="2200" dirty="0" err="1">
                <a:solidFill>
                  <a:schemeClr val="accent1">
                    <a:lumMod val="25000"/>
                  </a:schemeClr>
                </a:solidFill>
              </a:rPr>
              <a:t>sắc</a:t>
            </a:r>
            <a:r>
              <a:rPr lang="en-US" sz="2200" dirty="0">
                <a:solidFill>
                  <a:schemeClr val="accent1">
                    <a:lumMod val="25000"/>
                  </a:schemeClr>
                </a:solidFill>
              </a:rPr>
              <a:t> </a:t>
            </a:r>
            <a:r>
              <a:rPr lang="en-US" sz="2200" dirty="0" err="1">
                <a:solidFill>
                  <a:schemeClr val="accent1">
                    <a:lumMod val="25000"/>
                  </a:schemeClr>
                </a:solidFill>
              </a:rPr>
              <a:t>của</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rắn</a:t>
            </a:r>
            <a:r>
              <a:rPr lang="en-US" sz="2200" dirty="0">
                <a:solidFill>
                  <a:schemeClr val="accent1">
                    <a:lumMod val="25000"/>
                  </a:schemeClr>
                </a:solidFill>
              </a:rPr>
              <a:t> </a:t>
            </a:r>
            <a:r>
              <a:rPr lang="en-US" sz="2200" dirty="0" err="1">
                <a:solidFill>
                  <a:schemeClr val="accent1">
                    <a:lumMod val="25000"/>
                  </a:schemeClr>
                </a:solidFill>
              </a:rPr>
              <a:t>trước</a:t>
            </a:r>
            <a:r>
              <a:rPr lang="en-US" sz="2200" dirty="0">
                <a:solidFill>
                  <a:schemeClr val="accent1">
                    <a:lumMod val="25000"/>
                  </a:schemeClr>
                </a:solidFill>
              </a:rPr>
              <a:t> </a:t>
            </a:r>
            <a:r>
              <a:rPr lang="en-US" sz="2200" dirty="0" err="1">
                <a:solidFill>
                  <a:schemeClr val="accent1">
                    <a:lumMod val="25000"/>
                  </a:schemeClr>
                </a:solidFill>
              </a:rPr>
              <a:t>khi</a:t>
            </a:r>
            <a:r>
              <a:rPr lang="en-US" sz="2200" dirty="0">
                <a:solidFill>
                  <a:schemeClr val="accent1">
                    <a:lumMod val="25000"/>
                  </a:schemeClr>
                </a:solidFill>
              </a:rPr>
              <a:t> </a:t>
            </a:r>
            <a:r>
              <a:rPr lang="en-US" sz="2200" dirty="0" err="1">
                <a:solidFill>
                  <a:schemeClr val="accent1">
                    <a:lumMod val="25000"/>
                  </a:schemeClr>
                </a:solidFill>
              </a:rPr>
              <a:t>làm</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endParaRPr lang="en-US" sz="2200" dirty="0">
              <a:solidFill>
                <a:schemeClr val="accent1">
                  <a:lumMod val="25000"/>
                </a:schemeClr>
              </a:solidFill>
            </a:endParaRPr>
          </a:p>
        </p:txBody>
      </p:sp>
      <p:cxnSp>
        <p:nvCxnSpPr>
          <p:cNvPr id="9" name="Straight Arrow Connector 8">
            <a:extLst>
              <a:ext uri="{FF2B5EF4-FFF2-40B4-BE49-F238E27FC236}">
                <a16:creationId xmlns:a16="http://schemas.microsoft.com/office/drawing/2014/main" id="{B47FCBF1-2B5D-49A7-9B1A-3CC6C66957AE}"/>
              </a:ext>
            </a:extLst>
          </p:cNvPr>
          <p:cNvCxnSpPr>
            <a:cxnSpLocks/>
            <a:stCxn id="7" idx="2"/>
            <a:endCxn id="10" idx="0"/>
          </p:cNvCxnSpPr>
          <p:nvPr/>
        </p:nvCxnSpPr>
        <p:spPr>
          <a:xfrm>
            <a:off x="4571995" y="1966561"/>
            <a:ext cx="0" cy="342525"/>
          </a:xfrm>
          <a:prstGeom prst="straightConnector1">
            <a:avLst/>
          </a:prstGeom>
          <a:ln>
            <a:solidFill>
              <a:schemeClr val="accent1">
                <a:lumMod val="25000"/>
              </a:schemeClr>
            </a:solidFill>
            <a:tailEnd type="triangle"/>
          </a:ln>
        </p:spPr>
        <p:style>
          <a:lnRef idx="2">
            <a:schemeClr val="dk1"/>
          </a:lnRef>
          <a:fillRef idx="0">
            <a:schemeClr val="dk1"/>
          </a:fillRef>
          <a:effectRef idx="1">
            <a:schemeClr val="dk1"/>
          </a:effectRef>
          <a:fontRef idx="minor">
            <a:schemeClr val="tx1"/>
          </a:fontRef>
        </p:style>
      </p:cxnSp>
      <p:sp>
        <p:nvSpPr>
          <p:cNvPr id="10" name="Rectangle: Rounded Corners 9">
            <a:extLst>
              <a:ext uri="{FF2B5EF4-FFF2-40B4-BE49-F238E27FC236}">
                <a16:creationId xmlns:a16="http://schemas.microsoft.com/office/drawing/2014/main" id="{6C353CAF-1216-49B2-9F1A-27A06C52055A}"/>
              </a:ext>
            </a:extLst>
          </p:cNvPr>
          <p:cNvSpPr/>
          <p:nvPr/>
        </p:nvSpPr>
        <p:spPr>
          <a:xfrm>
            <a:off x="1143576" y="2309086"/>
            <a:ext cx="6856837" cy="836329"/>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B2: </a:t>
            </a:r>
            <a:r>
              <a:rPr lang="en-US" sz="2200" dirty="0" err="1">
                <a:solidFill>
                  <a:schemeClr val="accent1">
                    <a:lumMod val="25000"/>
                  </a:schemeClr>
                </a:solidFill>
              </a:rPr>
              <a:t>Lấy</a:t>
            </a:r>
            <a:r>
              <a:rPr lang="en-US" sz="2200" dirty="0">
                <a:solidFill>
                  <a:schemeClr val="accent1">
                    <a:lumMod val="25000"/>
                  </a:schemeClr>
                </a:solidFill>
              </a:rPr>
              <a:t> 6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đánh</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từ</a:t>
            </a:r>
            <a:r>
              <a:rPr lang="en-US" sz="2200" dirty="0">
                <a:solidFill>
                  <a:schemeClr val="accent1">
                    <a:lumMod val="25000"/>
                  </a:schemeClr>
                </a:solidFill>
              </a:rPr>
              <a:t> 1-6, </a:t>
            </a:r>
            <a:r>
              <a:rPr lang="en-US" sz="2200" dirty="0" err="1">
                <a:solidFill>
                  <a:schemeClr val="accent1">
                    <a:lumMod val="25000"/>
                  </a:schemeClr>
                </a:solidFill>
              </a:rPr>
              <a:t>cho</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mỗi</a:t>
            </a:r>
            <a:r>
              <a:rPr lang="en-US" sz="2200" dirty="0">
                <a:solidFill>
                  <a:schemeClr val="accent1">
                    <a:lumMod val="25000"/>
                  </a:schemeClr>
                </a:solidFill>
              </a:rPr>
              <a:t> ống1/4 </a:t>
            </a:r>
            <a:r>
              <a:rPr lang="en-US" sz="2200" dirty="0" err="1">
                <a:solidFill>
                  <a:schemeClr val="accent1">
                    <a:lumMod val="25000"/>
                  </a:schemeClr>
                </a:solidFill>
              </a:rPr>
              <a:t>thể</a:t>
            </a:r>
            <a:r>
              <a:rPr lang="en-US" sz="2200" dirty="0">
                <a:solidFill>
                  <a:schemeClr val="accent1">
                    <a:lumMod val="25000"/>
                  </a:schemeClr>
                </a:solidFill>
              </a:rPr>
              <a:t> </a:t>
            </a:r>
            <a:r>
              <a:rPr lang="en-US" sz="2200" dirty="0" err="1">
                <a:solidFill>
                  <a:schemeClr val="accent1">
                    <a:lumMod val="25000"/>
                  </a:schemeClr>
                </a:solidFill>
              </a:rPr>
              <a:t>tích</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cất</a:t>
            </a:r>
            <a:r>
              <a:rPr lang="en-US" sz="2200" dirty="0">
                <a:solidFill>
                  <a:schemeClr val="accent1">
                    <a:lumMod val="25000"/>
                  </a:schemeClr>
                </a:solidFill>
              </a:rPr>
              <a:t>.</a:t>
            </a:r>
          </a:p>
        </p:txBody>
      </p:sp>
      <p:sp>
        <p:nvSpPr>
          <p:cNvPr id="11" name="Rectangle: Rounded Corners 10">
            <a:extLst>
              <a:ext uri="{FF2B5EF4-FFF2-40B4-BE49-F238E27FC236}">
                <a16:creationId xmlns:a16="http://schemas.microsoft.com/office/drawing/2014/main" id="{0B158BD6-BB6F-4558-AA2D-898AB74F3129}"/>
              </a:ext>
            </a:extLst>
          </p:cNvPr>
          <p:cNvSpPr/>
          <p:nvPr/>
        </p:nvSpPr>
        <p:spPr>
          <a:xfrm>
            <a:off x="1143578" y="3487940"/>
            <a:ext cx="6856836" cy="1119076"/>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B3: Cho </a:t>
            </a:r>
            <a:r>
              <a:rPr lang="en-US" sz="2200" dirty="0" err="1">
                <a:solidFill>
                  <a:schemeClr val="accent1">
                    <a:lumMod val="25000"/>
                  </a:schemeClr>
                </a:solidFill>
              </a:rPr>
              <a:t>lần</a:t>
            </a:r>
            <a:r>
              <a:rPr lang="en-US" sz="2200" dirty="0">
                <a:solidFill>
                  <a:schemeClr val="accent1">
                    <a:lumMod val="25000"/>
                  </a:schemeClr>
                </a:solidFill>
              </a:rPr>
              <a:t> </a:t>
            </a:r>
            <a:r>
              <a:rPr lang="en-US" sz="2200" dirty="0" err="1">
                <a:solidFill>
                  <a:schemeClr val="accent1">
                    <a:lumMod val="25000"/>
                  </a:schemeClr>
                </a:solidFill>
              </a:rPr>
              <a:t>lượt</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thìa</a:t>
            </a:r>
            <a:r>
              <a:rPr lang="en-US" sz="2200" dirty="0">
                <a:solidFill>
                  <a:schemeClr val="accent1">
                    <a:lumMod val="25000"/>
                  </a:schemeClr>
                </a:solidFill>
              </a:rPr>
              <a:t> </a:t>
            </a:r>
            <a:r>
              <a:rPr lang="en-US" sz="2200" dirty="0" err="1">
                <a:solidFill>
                  <a:schemeClr val="accent1">
                    <a:lumMod val="25000"/>
                  </a:schemeClr>
                </a:solidFill>
              </a:rPr>
              <a:t>nhỏ</a:t>
            </a:r>
            <a:r>
              <a:rPr lang="en-US" sz="2200" dirty="0">
                <a:solidFill>
                  <a:schemeClr val="accent1">
                    <a:lumMod val="25000"/>
                  </a:schemeClr>
                </a:solidFill>
              </a:rPr>
              <a:t> </a:t>
            </a:r>
            <a:r>
              <a:rPr lang="en-US" sz="2200" dirty="0" err="1">
                <a:solidFill>
                  <a:schemeClr val="accent1">
                    <a:lumMod val="25000"/>
                  </a:schemeClr>
                </a:solidFill>
              </a:rPr>
              <a:t>muối</a:t>
            </a:r>
            <a:r>
              <a:rPr lang="en-US" sz="2200" dirty="0">
                <a:solidFill>
                  <a:schemeClr val="accent1">
                    <a:lumMod val="25000"/>
                  </a:schemeClr>
                </a:solidFill>
              </a:rPr>
              <a:t> </a:t>
            </a:r>
            <a:r>
              <a:rPr lang="en-US" sz="2200" dirty="0" err="1">
                <a:solidFill>
                  <a:schemeClr val="accent1">
                    <a:lumMod val="25000"/>
                  </a:schemeClr>
                </a:solidFill>
              </a:rPr>
              <a:t>ăn</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mì</a:t>
            </a:r>
            <a:r>
              <a:rPr lang="en-US" sz="2200" dirty="0">
                <a:solidFill>
                  <a:schemeClr val="accent1">
                    <a:lumMod val="25000"/>
                  </a:schemeClr>
                </a:solidFill>
              </a:rPr>
              <a:t>, </a:t>
            </a:r>
            <a:r>
              <a:rPr lang="en-US" sz="2200" dirty="0" err="1">
                <a:solidFill>
                  <a:schemeClr val="accent1">
                    <a:lumMod val="25000"/>
                  </a:schemeClr>
                </a:solidFill>
              </a:rPr>
              <a:t>cát</a:t>
            </a:r>
            <a:r>
              <a:rPr lang="en-US" sz="2200" dirty="0">
                <a:solidFill>
                  <a:schemeClr val="accent1">
                    <a:lumMod val="25000"/>
                  </a:schemeClr>
                </a:solidFill>
              </a:rPr>
              <a:t>, </a:t>
            </a:r>
            <a:r>
              <a:rPr lang="en-US" sz="2200" dirty="0" err="1">
                <a:solidFill>
                  <a:schemeClr val="accent1">
                    <a:lumMod val="25000"/>
                  </a:schemeClr>
                </a:solidFill>
              </a:rPr>
              <a:t>thuốc</a:t>
            </a:r>
            <a:r>
              <a:rPr lang="en-US" sz="2200" dirty="0">
                <a:solidFill>
                  <a:schemeClr val="accent1">
                    <a:lumMod val="25000"/>
                  </a:schemeClr>
                </a:solidFill>
              </a:rPr>
              <a:t> </a:t>
            </a:r>
            <a:r>
              <a:rPr lang="en-US" sz="2200" dirty="0" err="1">
                <a:solidFill>
                  <a:schemeClr val="accent1">
                    <a:lumMod val="25000"/>
                  </a:schemeClr>
                </a:solidFill>
              </a:rPr>
              <a:t>tím</a:t>
            </a:r>
            <a:r>
              <a:rPr lang="en-US" sz="2200" dirty="0">
                <a:solidFill>
                  <a:schemeClr val="accent1">
                    <a:lumMod val="25000"/>
                  </a:schemeClr>
                </a:solidFill>
              </a:rPr>
              <a:t>, iodine. </a:t>
            </a:r>
            <a:r>
              <a:rPr lang="en-US" sz="2200" dirty="0" err="1">
                <a:solidFill>
                  <a:schemeClr val="accent1">
                    <a:lumMod val="25000"/>
                  </a:schemeClr>
                </a:solidFill>
              </a:rPr>
              <a:t>Lắc</a:t>
            </a:r>
            <a:r>
              <a:rPr lang="en-US" sz="2200" dirty="0">
                <a:solidFill>
                  <a:schemeClr val="accent1">
                    <a:lumMod val="25000"/>
                  </a:schemeClr>
                </a:solidFill>
              </a:rPr>
              <a:t> </a:t>
            </a:r>
            <a:r>
              <a:rPr lang="en-US" sz="2200" dirty="0" err="1">
                <a:solidFill>
                  <a:schemeClr val="accent1">
                    <a:lumMod val="25000"/>
                  </a:schemeClr>
                </a:solidFill>
              </a:rPr>
              <a:t>nhẹ</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quan</a:t>
            </a:r>
            <a:r>
              <a:rPr lang="en-US" sz="2200" dirty="0">
                <a:solidFill>
                  <a:schemeClr val="accent1">
                    <a:lumMod val="25000"/>
                  </a:schemeClr>
                </a:solidFill>
              </a:rPr>
              <a:t>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a:t>
            </a:r>
          </a:p>
        </p:txBody>
      </p:sp>
      <p:cxnSp>
        <p:nvCxnSpPr>
          <p:cNvPr id="12" name="Straight Arrow Connector 11">
            <a:extLst>
              <a:ext uri="{FF2B5EF4-FFF2-40B4-BE49-F238E27FC236}">
                <a16:creationId xmlns:a16="http://schemas.microsoft.com/office/drawing/2014/main" id="{0C9DDA0F-E241-4E47-AFA6-40E848BBC7DC}"/>
              </a:ext>
            </a:extLst>
          </p:cNvPr>
          <p:cNvCxnSpPr>
            <a:cxnSpLocks/>
            <a:stCxn id="10" idx="2"/>
            <a:endCxn id="11" idx="0"/>
          </p:cNvCxnSpPr>
          <p:nvPr/>
        </p:nvCxnSpPr>
        <p:spPr>
          <a:xfrm>
            <a:off x="4571995" y="3145415"/>
            <a:ext cx="1" cy="342525"/>
          </a:xfrm>
          <a:prstGeom prst="straightConnector1">
            <a:avLst/>
          </a:prstGeom>
          <a:ln>
            <a:solidFill>
              <a:schemeClr val="accent1">
                <a:lumMod val="25000"/>
              </a:schemeClr>
            </a:solidFill>
            <a:tailEnd type="triangle"/>
          </a:ln>
        </p:spPr>
        <p:style>
          <a:lnRef idx="2">
            <a:schemeClr val="dk1"/>
          </a:lnRef>
          <a:fillRef idx="0">
            <a:schemeClr val="dk1"/>
          </a:fillRef>
          <a:effectRef idx="1">
            <a:schemeClr val="dk1"/>
          </a:effectRef>
          <a:fontRef idx="minor">
            <a:schemeClr val="tx1"/>
          </a:fontRef>
        </p:style>
      </p:cxnSp>
      <p:pic>
        <p:nvPicPr>
          <p:cNvPr id="15" name="Picture 14">
            <a:extLst>
              <a:ext uri="{FF2B5EF4-FFF2-40B4-BE49-F238E27FC236}">
                <a16:creationId xmlns:a16="http://schemas.microsoft.com/office/drawing/2014/main" id="{FCB3AD33-DAF7-4927-B1D2-F34992CF90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55331" y="3758400"/>
            <a:ext cx="1274850" cy="1235446"/>
          </a:xfrm>
          <a:prstGeom prst="rect">
            <a:avLst/>
          </a:prstGeom>
        </p:spPr>
      </p:pic>
      <p:sp>
        <p:nvSpPr>
          <p:cNvPr id="14" name="TextBox 13">
            <a:extLst>
              <a:ext uri="{FF2B5EF4-FFF2-40B4-BE49-F238E27FC236}">
                <a16:creationId xmlns:a16="http://schemas.microsoft.com/office/drawing/2014/main" id="{3C250BCF-0B4C-4686-AA39-AD0C75E3AE53}"/>
              </a:ext>
            </a:extLst>
          </p:cNvPr>
          <p:cNvSpPr txBox="1"/>
          <p:nvPr/>
        </p:nvSpPr>
        <p:spPr>
          <a:xfrm>
            <a:off x="1183095" y="387185"/>
            <a:ext cx="6777817" cy="461665"/>
          </a:xfrm>
          <a:prstGeom prst="rect">
            <a:avLst/>
          </a:prstGeom>
          <a:noFill/>
        </p:spPr>
        <p:txBody>
          <a:bodyPr wrap="none" rtlCol="0">
            <a:spAutoFit/>
          </a:bodyPr>
          <a:lstStyle/>
          <a:p>
            <a:pPr algn="ct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r>
              <a:rPr lang="en-US" sz="2400" b="1" dirty="0">
                <a:solidFill>
                  <a:schemeClr val="accent1">
                    <a:lumMod val="25000"/>
                  </a:schemeClr>
                </a:solidFill>
              </a:rPr>
              <a:t>: </a:t>
            </a:r>
            <a:r>
              <a:rPr lang="en-US" sz="2400" b="1" dirty="0" err="1">
                <a:solidFill>
                  <a:schemeClr val="accent1">
                    <a:lumMod val="25000"/>
                  </a:schemeClr>
                </a:solidFill>
              </a:rPr>
              <a:t>Hoà</a:t>
            </a:r>
            <a:r>
              <a:rPr lang="en-US" sz="2400" b="1" dirty="0">
                <a:solidFill>
                  <a:schemeClr val="accent1">
                    <a:lumMod val="25000"/>
                  </a:schemeClr>
                </a:solidFill>
              </a:rPr>
              <a:t> tan </a:t>
            </a:r>
            <a:r>
              <a:rPr lang="en-US" sz="2400" b="1" dirty="0" err="1">
                <a:solidFill>
                  <a:schemeClr val="accent1">
                    <a:lumMod val="25000"/>
                  </a:schemeClr>
                </a:solidFill>
              </a:rPr>
              <a:t>các</a:t>
            </a:r>
            <a:r>
              <a:rPr lang="en-US" sz="2400" b="1" dirty="0">
                <a:solidFill>
                  <a:schemeClr val="accent1">
                    <a:lumMod val="25000"/>
                  </a:schemeClr>
                </a:solidFill>
              </a:rPr>
              <a:t> </a:t>
            </a:r>
            <a:r>
              <a:rPr lang="en-US" sz="2400" b="1" dirty="0" err="1">
                <a:solidFill>
                  <a:schemeClr val="accent1">
                    <a:lumMod val="25000"/>
                  </a:schemeClr>
                </a:solidFill>
              </a:rPr>
              <a:t>chất</a:t>
            </a:r>
            <a:r>
              <a:rPr lang="en-US" sz="2400" b="1" dirty="0">
                <a:solidFill>
                  <a:schemeClr val="accent1">
                    <a:lumMod val="25000"/>
                  </a:schemeClr>
                </a:solidFill>
              </a:rPr>
              <a:t> </a:t>
            </a:r>
            <a:r>
              <a:rPr lang="en-US" sz="2400" b="1" dirty="0" err="1">
                <a:solidFill>
                  <a:schemeClr val="accent1">
                    <a:lumMod val="25000"/>
                  </a:schemeClr>
                </a:solidFill>
              </a:rPr>
              <a:t>rắn</a:t>
            </a:r>
            <a:r>
              <a:rPr lang="en-US" sz="2400" b="1" dirty="0">
                <a:solidFill>
                  <a:schemeClr val="accent1">
                    <a:lumMod val="25000"/>
                  </a:schemeClr>
                </a:solidFill>
              </a:rPr>
              <a:t> </a:t>
            </a:r>
            <a:r>
              <a:rPr lang="en-US" sz="2400" b="1" dirty="0" err="1">
                <a:solidFill>
                  <a:schemeClr val="accent1">
                    <a:lumMod val="25000"/>
                  </a:schemeClr>
                </a:solidFill>
              </a:rPr>
              <a:t>trong</a:t>
            </a:r>
            <a:r>
              <a:rPr lang="en-US" sz="2400" b="1" dirty="0">
                <a:solidFill>
                  <a:schemeClr val="accent1">
                    <a:lumMod val="25000"/>
                  </a:schemeClr>
                </a:solidFill>
              </a:rPr>
              <a:t> </a:t>
            </a:r>
            <a:r>
              <a:rPr lang="en-US" sz="2400" b="1" dirty="0" err="1">
                <a:solidFill>
                  <a:schemeClr val="accent1">
                    <a:lumMod val="25000"/>
                  </a:schemeClr>
                </a:solidFill>
              </a:rPr>
              <a:t>nước</a:t>
            </a:r>
            <a:endParaRPr lang="en-US" sz="2400" b="1" dirty="0">
              <a:solidFill>
                <a:schemeClr val="accent1">
                  <a:lumMod val="25000"/>
                </a:schemeClr>
              </a:solidFill>
            </a:endParaRPr>
          </a:p>
        </p:txBody>
      </p:sp>
    </p:spTree>
    <p:extLst>
      <p:ext uri="{BB962C8B-B14F-4D97-AF65-F5344CB8AC3E}">
        <p14:creationId xmlns:p14="http://schemas.microsoft.com/office/powerpoint/2010/main" val="293103197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3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3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0EDDFB95-469F-4A19-A7FD-93E5D2D3876C}"/>
              </a:ext>
            </a:extLst>
          </p:cNvPr>
          <p:cNvGraphicFramePr>
            <a:graphicFrameLocks noGrp="1"/>
          </p:cNvGraphicFramePr>
          <p:nvPr>
            <p:extLst>
              <p:ext uri="{D42A27DB-BD31-4B8C-83A1-F6EECF244321}">
                <p14:modId xmlns:p14="http://schemas.microsoft.com/office/powerpoint/2010/main" val="163256197"/>
              </p:ext>
            </p:extLst>
          </p:nvPr>
        </p:nvGraphicFramePr>
        <p:xfrm>
          <a:off x="398851" y="541078"/>
          <a:ext cx="8346291" cy="3716964"/>
        </p:xfrm>
        <a:graphic>
          <a:graphicData uri="http://schemas.openxmlformats.org/drawingml/2006/table">
            <a:tbl>
              <a:tblPr firstRow="1" bandRow="1">
                <a:tableStyleId>{69C7853C-536D-4A76-A0AE-DD22124D55A5}</a:tableStyleId>
              </a:tblPr>
              <a:tblGrid>
                <a:gridCol w="1240804">
                  <a:extLst>
                    <a:ext uri="{9D8B030D-6E8A-4147-A177-3AD203B41FA5}">
                      <a16:colId xmlns:a16="http://schemas.microsoft.com/office/drawing/2014/main" val="1827355885"/>
                    </a:ext>
                  </a:extLst>
                </a:gridCol>
                <a:gridCol w="1366868">
                  <a:extLst>
                    <a:ext uri="{9D8B030D-6E8A-4147-A177-3AD203B41FA5}">
                      <a16:colId xmlns:a16="http://schemas.microsoft.com/office/drawing/2014/main" val="1207928067"/>
                    </a:ext>
                  </a:extLst>
                </a:gridCol>
                <a:gridCol w="2979072">
                  <a:extLst>
                    <a:ext uri="{9D8B030D-6E8A-4147-A177-3AD203B41FA5}">
                      <a16:colId xmlns:a16="http://schemas.microsoft.com/office/drawing/2014/main" val="2783225093"/>
                    </a:ext>
                  </a:extLst>
                </a:gridCol>
                <a:gridCol w="2759547">
                  <a:extLst>
                    <a:ext uri="{9D8B030D-6E8A-4147-A177-3AD203B41FA5}">
                      <a16:colId xmlns:a16="http://schemas.microsoft.com/office/drawing/2014/main" val="2434356796"/>
                    </a:ext>
                  </a:extLst>
                </a:gridCol>
              </a:tblGrid>
              <a:tr h="492494">
                <a:tc>
                  <a:txBody>
                    <a:bodyPr/>
                    <a:lstStyle/>
                    <a:p>
                      <a:pPr algn="ctr"/>
                      <a:r>
                        <a:rPr lang="en-US" sz="2200" dirty="0" err="1">
                          <a:solidFill>
                            <a:schemeClr val="accent1">
                              <a:lumMod val="25000"/>
                            </a:schemeClr>
                          </a:solidFill>
                        </a:rPr>
                        <a:t>Ống</a:t>
                      </a:r>
                      <a:r>
                        <a:rPr lang="en-US" sz="2200" dirty="0">
                          <a:solidFill>
                            <a:schemeClr val="accent1">
                              <a:lumMod val="25000"/>
                            </a:schemeClr>
                          </a:solidFill>
                        </a:rPr>
                        <a:t> </a:t>
                      </a:r>
                      <a:r>
                        <a:rPr lang="en-US" sz="2200" dirty="0" err="1">
                          <a:solidFill>
                            <a:schemeClr val="accent1">
                              <a:lumMod val="25000"/>
                            </a:schemeClr>
                          </a:solidFill>
                        </a:rPr>
                        <a:t>nghiệm</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Chất</a:t>
                      </a:r>
                      <a:r>
                        <a:rPr lang="en-US" sz="2200" dirty="0">
                          <a:solidFill>
                            <a:schemeClr val="accent1">
                              <a:lumMod val="25000"/>
                            </a:schemeClr>
                          </a:solidFill>
                        </a:rPr>
                        <a:t> 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 </a:t>
                      </a:r>
                      <a:r>
                        <a:rPr lang="en-US" sz="2200" dirty="0" err="1">
                          <a:solidFill>
                            <a:schemeClr val="accent1">
                              <a:lumMod val="25000"/>
                            </a:schemeClr>
                          </a:solidFill>
                        </a:rPr>
                        <a:t>quan</a:t>
                      </a:r>
                      <a:r>
                        <a:rPr lang="en-US" sz="2200" dirty="0">
                          <a:solidFill>
                            <a:schemeClr val="accent1">
                              <a:lumMod val="25000"/>
                            </a:schemeClr>
                          </a:solidFill>
                        </a:rPr>
                        <a:t>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được</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Giải</a:t>
                      </a:r>
                      <a:r>
                        <a:rPr lang="en-US" sz="2200" dirty="0">
                          <a:solidFill>
                            <a:schemeClr val="accent1">
                              <a:lumMod val="25000"/>
                            </a:schemeClr>
                          </a:solidFill>
                        </a:rPr>
                        <a:t> </a:t>
                      </a:r>
                      <a:r>
                        <a:rPr lang="en-US" sz="2200" dirty="0" err="1">
                          <a:solidFill>
                            <a:schemeClr val="accent1">
                              <a:lumMod val="25000"/>
                            </a:schemeClr>
                          </a:solidFill>
                        </a:rPr>
                        <a:t>thích</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90749"/>
                  </a:ext>
                </a:extLst>
              </a:tr>
              <a:tr h="492494">
                <a:tc>
                  <a:txBody>
                    <a:bodyPr/>
                    <a:lstStyle/>
                    <a:p>
                      <a:pPr algn="ctr"/>
                      <a:r>
                        <a:rPr lang="en-US" sz="2200" dirty="0">
                          <a:solidFill>
                            <a:schemeClr val="accent1">
                              <a:lumMod val="25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Muối</a:t>
                      </a:r>
                      <a:r>
                        <a:rPr lang="en-US" sz="2200" dirty="0">
                          <a:solidFill>
                            <a:schemeClr val="accent1">
                              <a:lumMod val="25000"/>
                            </a:schemeClr>
                          </a:solidFill>
                        </a:rPr>
                        <a:t> </a:t>
                      </a:r>
                      <a:r>
                        <a:rPr lang="en-US" sz="2200" dirty="0" err="1">
                          <a:solidFill>
                            <a:schemeClr val="accent1">
                              <a:lumMod val="25000"/>
                            </a:schemeClr>
                          </a:solidFill>
                        </a:rPr>
                        <a:t>ăn</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accent1">
                              <a:lumMod val="25000"/>
                            </a:schemeClr>
                          </a:solidFill>
                        </a:rPr>
                        <a:t>Muối</a:t>
                      </a:r>
                      <a:r>
                        <a:rPr lang="en-US" sz="2200" dirty="0">
                          <a:solidFill>
                            <a:schemeClr val="accent1">
                              <a:lumMod val="25000"/>
                            </a:schemeClr>
                          </a:solidFill>
                        </a:rPr>
                        <a:t> tan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nước</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545071"/>
                  </a:ext>
                </a:extLst>
              </a:tr>
              <a:tr h="492494">
                <a:tc>
                  <a:txBody>
                    <a:bodyPr/>
                    <a:lstStyle/>
                    <a:p>
                      <a:pPr algn="ctr"/>
                      <a:r>
                        <a:rPr lang="en-US" sz="2200" dirty="0">
                          <a:solidFill>
                            <a:schemeClr val="accent1">
                              <a:lumMod val="25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682431"/>
                  </a:ext>
                </a:extLst>
              </a:tr>
              <a:tr h="492494">
                <a:tc>
                  <a:txBody>
                    <a:bodyPr/>
                    <a:lstStyle/>
                    <a:p>
                      <a:pPr algn="ctr"/>
                      <a:r>
                        <a:rPr lang="en-US" sz="2200" dirty="0">
                          <a:solidFill>
                            <a:schemeClr val="accent1">
                              <a:lumMod val="25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543875"/>
                  </a:ext>
                </a:extLst>
              </a:tr>
              <a:tr h="492494">
                <a:tc>
                  <a:txBody>
                    <a:bodyPr/>
                    <a:lstStyle/>
                    <a:p>
                      <a:pPr algn="ctr"/>
                      <a:r>
                        <a:rPr lang="en-US" sz="2200" dirty="0">
                          <a:solidFill>
                            <a:schemeClr val="accent1">
                              <a:lumMod val="25000"/>
                            </a:schemeClr>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1130166"/>
                  </a:ext>
                </a:extLst>
              </a:tr>
              <a:tr h="492494">
                <a:tc>
                  <a:txBody>
                    <a:bodyPr/>
                    <a:lstStyle/>
                    <a:p>
                      <a:pPr algn="ctr"/>
                      <a:r>
                        <a:rPr lang="en-US" sz="2200" dirty="0">
                          <a:solidFill>
                            <a:schemeClr val="accent1">
                              <a:lumMod val="25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19636"/>
                  </a:ext>
                </a:extLst>
              </a:tr>
              <a:tr h="492494">
                <a:tc>
                  <a:txBody>
                    <a:bodyPr/>
                    <a:lstStyle/>
                    <a:p>
                      <a:pPr algn="ctr"/>
                      <a:r>
                        <a:rPr lang="en-US" sz="2200" dirty="0">
                          <a:solidFill>
                            <a:schemeClr val="accent1">
                              <a:lumMod val="25000"/>
                            </a:schemeClr>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accent1">
                              <a:lumMod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47343"/>
                  </a:ext>
                </a:extLst>
              </a:tr>
            </a:tbl>
          </a:graphicData>
        </a:graphic>
      </p:graphicFrame>
      <p:sp>
        <p:nvSpPr>
          <p:cNvPr id="4" name="TextBox 3">
            <a:extLst>
              <a:ext uri="{FF2B5EF4-FFF2-40B4-BE49-F238E27FC236}">
                <a16:creationId xmlns:a16="http://schemas.microsoft.com/office/drawing/2014/main" id="{FE73817F-A9D4-45B1-8E28-A802CEF4A5E2}"/>
              </a:ext>
            </a:extLst>
          </p:cNvPr>
          <p:cNvSpPr txBox="1"/>
          <p:nvPr/>
        </p:nvSpPr>
        <p:spPr>
          <a:xfrm>
            <a:off x="111466" y="4466988"/>
            <a:ext cx="892105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Từ</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trên</a:t>
            </a:r>
            <a:r>
              <a:rPr lang="en-US" sz="2200" dirty="0">
                <a:solidFill>
                  <a:schemeClr val="accent1">
                    <a:lumMod val="25000"/>
                  </a:schemeClr>
                </a:solidFill>
              </a:rPr>
              <a:t>, </a:t>
            </a:r>
            <a:r>
              <a:rPr lang="en-US" sz="2200" dirty="0" err="1">
                <a:solidFill>
                  <a:schemeClr val="accent1">
                    <a:lumMod val="25000"/>
                  </a:schemeClr>
                </a:solidFill>
              </a:rPr>
              <a:t>hoàn</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bảng</a:t>
            </a:r>
            <a:r>
              <a:rPr lang="en-US" sz="2200" dirty="0">
                <a:solidFill>
                  <a:schemeClr val="accent1">
                    <a:lumMod val="25000"/>
                  </a:schemeClr>
                </a:solidFill>
              </a:rPr>
              <a:t> </a:t>
            </a:r>
            <a:r>
              <a:rPr lang="en-US" sz="2200" dirty="0" err="1">
                <a:solidFill>
                  <a:schemeClr val="accent1">
                    <a:lumMod val="25000"/>
                  </a:schemeClr>
                </a:solidFill>
              </a:rPr>
              <a:t>kết</a:t>
            </a:r>
            <a:r>
              <a:rPr lang="en-US" sz="2200" dirty="0">
                <a:solidFill>
                  <a:schemeClr val="accent1">
                    <a:lumMod val="25000"/>
                  </a:schemeClr>
                </a:solidFill>
              </a:rPr>
              <a:t> </a:t>
            </a:r>
            <a:r>
              <a:rPr lang="en-US" sz="2200" dirty="0" err="1">
                <a:solidFill>
                  <a:schemeClr val="accent1">
                    <a:lumMod val="25000"/>
                  </a:schemeClr>
                </a:solidFill>
              </a:rPr>
              <a:t>quả</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r>
              <a:rPr lang="en-US" sz="2200" dirty="0">
                <a:solidFill>
                  <a:schemeClr val="accent1">
                    <a:lumMod val="25000"/>
                  </a:schemeClr>
                </a:solidFill>
              </a:rPr>
              <a:t> </a:t>
            </a:r>
            <a:r>
              <a:rPr lang="en-US" sz="2200" dirty="0" err="1">
                <a:solidFill>
                  <a:schemeClr val="accent1">
                    <a:lumMod val="25000"/>
                  </a:schemeClr>
                </a:solidFill>
              </a:rPr>
              <a:t>theo</a:t>
            </a:r>
            <a:r>
              <a:rPr lang="en-US" sz="2200" dirty="0">
                <a:solidFill>
                  <a:schemeClr val="accent1">
                    <a:lumMod val="25000"/>
                  </a:schemeClr>
                </a:solidFill>
              </a:rPr>
              <a:t> </a:t>
            </a:r>
            <a:r>
              <a:rPr lang="en-US" sz="2200" dirty="0" err="1">
                <a:solidFill>
                  <a:schemeClr val="accent1">
                    <a:lumMod val="25000"/>
                  </a:schemeClr>
                </a:solidFill>
              </a:rPr>
              <a:t>mẫu</a:t>
            </a:r>
            <a:endParaRPr lang="en-US" sz="2200" dirty="0">
              <a:solidFill>
                <a:schemeClr val="accent1">
                  <a:lumMod val="25000"/>
                </a:schemeClr>
              </a:solidFill>
            </a:endParaRPr>
          </a:p>
        </p:txBody>
      </p:sp>
    </p:spTree>
    <p:extLst>
      <p:ext uri="{BB962C8B-B14F-4D97-AF65-F5344CB8AC3E}">
        <p14:creationId xmlns:p14="http://schemas.microsoft.com/office/powerpoint/2010/main" val="27619943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0EDDFB95-469F-4A19-A7FD-93E5D2D3876C}"/>
              </a:ext>
            </a:extLst>
          </p:cNvPr>
          <p:cNvGraphicFramePr>
            <a:graphicFrameLocks noGrp="1"/>
          </p:cNvGraphicFramePr>
          <p:nvPr>
            <p:extLst>
              <p:ext uri="{D42A27DB-BD31-4B8C-83A1-F6EECF244321}">
                <p14:modId xmlns:p14="http://schemas.microsoft.com/office/powerpoint/2010/main" val="229472933"/>
              </p:ext>
            </p:extLst>
          </p:nvPr>
        </p:nvGraphicFramePr>
        <p:xfrm>
          <a:off x="207998" y="714136"/>
          <a:ext cx="8728002" cy="4272082"/>
        </p:xfrm>
        <a:graphic>
          <a:graphicData uri="http://schemas.openxmlformats.org/drawingml/2006/table">
            <a:tbl>
              <a:tblPr firstRow="1" bandRow="1">
                <a:tableStyleId>{69C7853C-536D-4A76-A0AE-DD22124D55A5}</a:tableStyleId>
              </a:tblPr>
              <a:tblGrid>
                <a:gridCol w="1009780">
                  <a:extLst>
                    <a:ext uri="{9D8B030D-6E8A-4147-A177-3AD203B41FA5}">
                      <a16:colId xmlns:a16="http://schemas.microsoft.com/office/drawing/2014/main" val="1827355885"/>
                    </a:ext>
                  </a:extLst>
                </a:gridCol>
                <a:gridCol w="1210286">
                  <a:extLst>
                    <a:ext uri="{9D8B030D-6E8A-4147-A177-3AD203B41FA5}">
                      <a16:colId xmlns:a16="http://schemas.microsoft.com/office/drawing/2014/main" val="1207928067"/>
                    </a:ext>
                  </a:extLst>
                </a:gridCol>
                <a:gridCol w="4041820">
                  <a:extLst>
                    <a:ext uri="{9D8B030D-6E8A-4147-A177-3AD203B41FA5}">
                      <a16:colId xmlns:a16="http://schemas.microsoft.com/office/drawing/2014/main" val="2783225093"/>
                    </a:ext>
                  </a:extLst>
                </a:gridCol>
                <a:gridCol w="2466116">
                  <a:extLst>
                    <a:ext uri="{9D8B030D-6E8A-4147-A177-3AD203B41FA5}">
                      <a16:colId xmlns:a16="http://schemas.microsoft.com/office/drawing/2014/main" val="2434356796"/>
                    </a:ext>
                  </a:extLst>
                </a:gridCol>
              </a:tblGrid>
              <a:tr h="708466">
                <a:tc>
                  <a:txBody>
                    <a:bodyPr/>
                    <a:lstStyle/>
                    <a:p>
                      <a:pPr algn="ctr"/>
                      <a:r>
                        <a:rPr lang="en-US" sz="1800" dirty="0" err="1">
                          <a:solidFill>
                            <a:schemeClr val="accent1">
                              <a:lumMod val="25000"/>
                            </a:schemeClr>
                          </a:solidFill>
                        </a:rPr>
                        <a:t>Ống</a:t>
                      </a:r>
                      <a:r>
                        <a:rPr lang="en-US" sz="1800" dirty="0">
                          <a:solidFill>
                            <a:schemeClr val="accent1">
                              <a:lumMod val="25000"/>
                            </a:schemeClr>
                          </a:solidFill>
                        </a:rPr>
                        <a:t> </a:t>
                      </a:r>
                      <a:r>
                        <a:rPr lang="en-US" sz="1800" dirty="0" err="1">
                          <a:solidFill>
                            <a:schemeClr val="accent1">
                              <a:lumMod val="25000"/>
                            </a:schemeClr>
                          </a:solidFill>
                        </a:rPr>
                        <a:t>nghiệm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Chất</a:t>
                      </a:r>
                      <a:r>
                        <a:rPr lang="en-US" sz="1800" dirty="0">
                          <a:solidFill>
                            <a:schemeClr val="accent1">
                              <a:lumMod val="25000"/>
                            </a:schemeClr>
                          </a:solidFill>
                        </a:rPr>
                        <a:t> 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Hiện</a:t>
                      </a:r>
                      <a:r>
                        <a:rPr lang="en-US" sz="1800" dirty="0">
                          <a:solidFill>
                            <a:schemeClr val="accent1">
                              <a:lumMod val="25000"/>
                            </a:schemeClr>
                          </a:solidFill>
                        </a:rPr>
                        <a:t> </a:t>
                      </a:r>
                      <a:r>
                        <a:rPr lang="en-US" sz="1800" dirty="0" err="1">
                          <a:solidFill>
                            <a:schemeClr val="accent1">
                              <a:lumMod val="25000"/>
                            </a:schemeClr>
                          </a:solidFill>
                        </a:rPr>
                        <a:t>tượng</a:t>
                      </a:r>
                      <a:r>
                        <a:rPr lang="en-US" sz="1800" dirty="0">
                          <a:solidFill>
                            <a:schemeClr val="accent1">
                              <a:lumMod val="25000"/>
                            </a:schemeClr>
                          </a:solidFill>
                        </a:rPr>
                        <a:t> </a:t>
                      </a:r>
                      <a:r>
                        <a:rPr lang="en-US" sz="1800" dirty="0" err="1">
                          <a:solidFill>
                            <a:schemeClr val="accent1">
                              <a:lumMod val="25000"/>
                            </a:schemeClr>
                          </a:solidFill>
                        </a:rPr>
                        <a:t>quan</a:t>
                      </a:r>
                      <a:r>
                        <a:rPr lang="en-US" sz="1800" dirty="0">
                          <a:solidFill>
                            <a:schemeClr val="accent1">
                              <a:lumMod val="25000"/>
                            </a:schemeClr>
                          </a:solidFill>
                        </a:rPr>
                        <a:t> </a:t>
                      </a:r>
                      <a:r>
                        <a:rPr lang="en-US" sz="1800" dirty="0" err="1">
                          <a:solidFill>
                            <a:schemeClr val="accent1">
                              <a:lumMod val="25000"/>
                            </a:schemeClr>
                          </a:solidFill>
                        </a:rPr>
                        <a:t>sát</a:t>
                      </a:r>
                      <a:r>
                        <a:rPr lang="en-US" sz="1800" dirty="0">
                          <a:solidFill>
                            <a:schemeClr val="accent1">
                              <a:lumMod val="25000"/>
                            </a:schemeClr>
                          </a:solidFill>
                        </a:rPr>
                        <a:t> </a:t>
                      </a:r>
                      <a:r>
                        <a:rPr lang="en-US" sz="1800" dirty="0" err="1">
                          <a:solidFill>
                            <a:schemeClr val="accent1">
                              <a:lumMod val="25000"/>
                            </a:schemeClr>
                          </a:solidFill>
                        </a:rPr>
                        <a:t>được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Giải</a:t>
                      </a:r>
                      <a:r>
                        <a:rPr lang="en-US" sz="1800" dirty="0">
                          <a:solidFill>
                            <a:schemeClr val="accent1">
                              <a:lumMod val="25000"/>
                            </a:schemeClr>
                          </a:solidFill>
                        </a:rPr>
                        <a:t> </a:t>
                      </a:r>
                      <a:r>
                        <a:rPr lang="en-US" sz="1800" dirty="0" err="1">
                          <a:solidFill>
                            <a:schemeClr val="accent1">
                              <a:lumMod val="25000"/>
                            </a:schemeClr>
                          </a:solidFill>
                        </a:rPr>
                        <a:t>thích</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90749"/>
                  </a:ext>
                </a:extLst>
              </a:tr>
              <a:tr h="571834">
                <a:tc>
                  <a:txBody>
                    <a:bodyPr/>
                    <a:lstStyle/>
                    <a:p>
                      <a:pPr algn="ctr"/>
                      <a:r>
                        <a:rPr lang="en-US" sz="1800" dirty="0">
                          <a:solidFill>
                            <a:schemeClr val="accent1">
                              <a:lumMod val="25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Muối</a:t>
                      </a:r>
                      <a:r>
                        <a:rPr lang="en-US" sz="1800" dirty="0">
                          <a:solidFill>
                            <a:schemeClr val="accent1">
                              <a:lumMod val="25000"/>
                            </a:schemeClr>
                          </a:solidFill>
                        </a:rPr>
                        <a:t> </a:t>
                      </a:r>
                      <a:r>
                        <a:rPr lang="en-US" sz="1800" dirty="0" err="1">
                          <a:solidFill>
                            <a:schemeClr val="accent1">
                              <a:lumMod val="25000"/>
                            </a:schemeClr>
                          </a:solidFill>
                        </a:rPr>
                        <a:t>ăn</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Hỗn</a:t>
                      </a:r>
                      <a:r>
                        <a:rPr lang="en-US" sz="1800" dirty="0">
                          <a:solidFill>
                            <a:schemeClr val="accent1">
                              <a:lumMod val="25000"/>
                            </a:schemeClr>
                          </a:solidFill>
                        </a:rPr>
                        <a:t> </a:t>
                      </a:r>
                      <a:r>
                        <a:rPr lang="en-US" sz="1800" dirty="0" err="1">
                          <a:solidFill>
                            <a:schemeClr val="accent1">
                              <a:lumMod val="25000"/>
                            </a:schemeClr>
                          </a:solidFill>
                        </a:rPr>
                        <a:t>hợp</a:t>
                      </a:r>
                      <a:r>
                        <a:rPr lang="en-US" sz="1800" dirty="0">
                          <a:solidFill>
                            <a:schemeClr val="accent1">
                              <a:lumMod val="25000"/>
                            </a:schemeClr>
                          </a:solidFill>
                        </a:rPr>
                        <a:t> </a:t>
                      </a:r>
                      <a:r>
                        <a:rPr lang="en-US" sz="1800" dirty="0" err="1">
                          <a:solidFill>
                            <a:schemeClr val="accent1">
                              <a:lumMod val="25000"/>
                            </a:schemeClr>
                          </a:solidFill>
                        </a:rPr>
                        <a:t>đồng</a:t>
                      </a:r>
                      <a:r>
                        <a:rPr lang="en-US" sz="1800" dirty="0">
                          <a:solidFill>
                            <a:schemeClr val="accent1">
                              <a:lumMod val="25000"/>
                            </a:schemeClr>
                          </a:solidFill>
                        </a:rPr>
                        <a:t> </a:t>
                      </a:r>
                      <a:r>
                        <a:rPr lang="en-US" sz="1800" dirty="0" err="1">
                          <a:solidFill>
                            <a:schemeClr val="accent1">
                              <a:lumMod val="25000"/>
                            </a:schemeClr>
                          </a:solidFill>
                        </a:rPr>
                        <a:t>nhất</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1">
                              <a:lumMod val="25000"/>
                            </a:schemeClr>
                          </a:solidFill>
                        </a:rPr>
                        <a:t>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545071"/>
                  </a:ext>
                </a:extLst>
              </a:tr>
              <a:tr h="571834">
                <a:tc>
                  <a:txBody>
                    <a:bodyPr/>
                    <a:lstStyle/>
                    <a:p>
                      <a:pPr algn="ctr"/>
                      <a:r>
                        <a:rPr lang="en-US" sz="1800" dirty="0">
                          <a:solidFill>
                            <a:schemeClr val="accent1">
                              <a:lumMod val="25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Đường</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1">
                              <a:lumMod val="25000"/>
                            </a:schemeClr>
                          </a:solidFill>
                        </a:rPr>
                        <a:t>Hỗn</a:t>
                      </a:r>
                      <a:r>
                        <a:rPr lang="en-US" sz="1800" dirty="0">
                          <a:solidFill>
                            <a:schemeClr val="accent1">
                              <a:lumMod val="25000"/>
                            </a:schemeClr>
                          </a:solidFill>
                        </a:rPr>
                        <a:t> </a:t>
                      </a:r>
                      <a:r>
                        <a:rPr lang="en-US" sz="1800" dirty="0" err="1">
                          <a:solidFill>
                            <a:schemeClr val="accent1">
                              <a:lumMod val="25000"/>
                            </a:schemeClr>
                          </a:solidFill>
                        </a:rPr>
                        <a:t>hợp</a:t>
                      </a:r>
                      <a:r>
                        <a:rPr lang="en-US" sz="1800" dirty="0">
                          <a:solidFill>
                            <a:schemeClr val="accent1">
                              <a:lumMod val="25000"/>
                            </a:schemeClr>
                          </a:solidFill>
                        </a:rPr>
                        <a:t> </a:t>
                      </a:r>
                      <a:r>
                        <a:rPr lang="en-US" sz="1800" dirty="0" err="1">
                          <a:solidFill>
                            <a:schemeClr val="accent1">
                              <a:lumMod val="25000"/>
                            </a:schemeClr>
                          </a:solidFill>
                        </a:rPr>
                        <a:t>đồng</a:t>
                      </a:r>
                      <a:r>
                        <a:rPr lang="en-US" sz="1800" dirty="0">
                          <a:solidFill>
                            <a:schemeClr val="accent1">
                              <a:lumMod val="25000"/>
                            </a:schemeClr>
                          </a:solidFill>
                        </a:rPr>
                        <a:t> </a:t>
                      </a:r>
                      <a:r>
                        <a:rPr lang="en-US" sz="1800" dirty="0" err="1">
                          <a:solidFill>
                            <a:schemeClr val="accent1">
                              <a:lumMod val="25000"/>
                            </a:schemeClr>
                          </a:solidFill>
                        </a:rPr>
                        <a:t>nhất</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lumMod val="25000"/>
                            </a:schemeClr>
                          </a:solidFill>
                        </a:rPr>
                        <a:t>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682431"/>
                  </a:ext>
                </a:extLst>
              </a:tr>
              <a:tr h="739246">
                <a:tc>
                  <a:txBody>
                    <a:bodyPr/>
                    <a:lstStyle/>
                    <a:p>
                      <a:pPr algn="ctr"/>
                      <a:r>
                        <a:rPr lang="en-US" sz="1800" dirty="0">
                          <a:solidFill>
                            <a:schemeClr val="accent1">
                              <a:lumMod val="25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Bột</a:t>
                      </a:r>
                      <a:r>
                        <a:rPr lang="en-US" sz="1800" dirty="0">
                          <a:solidFill>
                            <a:schemeClr val="accent1">
                              <a:lumMod val="25000"/>
                            </a:schemeClr>
                          </a:solidFill>
                        </a:rPr>
                        <a:t> </a:t>
                      </a:r>
                      <a:r>
                        <a:rPr lang="en-US" sz="1800" dirty="0" err="1">
                          <a:solidFill>
                            <a:schemeClr val="accent1">
                              <a:lumMod val="25000"/>
                            </a:schemeClr>
                          </a:solidFill>
                        </a:rPr>
                        <a:t>mì</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i="0" u="none" strike="noStrike" cap="none" dirty="0" err="1">
                          <a:solidFill>
                            <a:schemeClr val="accent1">
                              <a:lumMod val="25000"/>
                            </a:schemeClr>
                          </a:solidFill>
                          <a:effectLst/>
                          <a:latin typeface="+mn-lt"/>
                          <a:ea typeface="+mn-ea"/>
                          <a:cs typeface="+mn-cs"/>
                          <a:sym typeface="Arial"/>
                        </a:rPr>
                        <a:t>Phần</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lớn</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lắng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xuống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đáy</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ống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nghiệm</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Để</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lâu</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toàn</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bộ</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từ</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từ</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lắng</a:t>
                      </a:r>
                      <a:r>
                        <a:rPr lang="en-US" sz="1800" b="0" i="0" u="none" strike="noStrike" cap="none" dirty="0">
                          <a:solidFill>
                            <a:schemeClr val="accent1">
                              <a:lumMod val="25000"/>
                            </a:schemeClr>
                          </a:solidFill>
                          <a:effectLst/>
                          <a:latin typeface="+mn-lt"/>
                          <a:ea typeface="+mn-ea"/>
                          <a:cs typeface="+mn-cs"/>
                          <a:sym typeface="Arial"/>
                        </a:rPr>
                        <a:t> </a:t>
                      </a:r>
                      <a:r>
                        <a:rPr lang="en-US" sz="1800" b="0" i="0" u="none" strike="noStrike" cap="none" dirty="0" err="1">
                          <a:solidFill>
                            <a:schemeClr val="accent1">
                              <a:lumMod val="25000"/>
                            </a:schemeClr>
                          </a:solidFill>
                          <a:effectLst/>
                          <a:latin typeface="+mn-lt"/>
                          <a:ea typeface="+mn-ea"/>
                          <a:cs typeface="+mn-cs"/>
                          <a:sym typeface="Arial"/>
                        </a:rPr>
                        <a:t>hết</a:t>
                      </a:r>
                      <a:r>
                        <a:rPr lang="en-US" sz="1800" b="0" i="0" u="none" strike="noStrike" cap="none" dirty="0">
                          <a:solidFill>
                            <a:schemeClr val="accent1">
                              <a:lumMod val="25000"/>
                            </a:schemeClr>
                          </a:solidFill>
                          <a:effectLst/>
                          <a:latin typeface="+mn-lt"/>
                          <a:ea typeface="+mn-ea"/>
                          <a:cs typeface="+mn-cs"/>
                          <a:sym typeface="Arial"/>
                        </a:rPr>
                        <a:t>. </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Không</a:t>
                      </a:r>
                      <a:r>
                        <a:rPr lang="en-US" sz="1800" dirty="0">
                          <a:solidFill>
                            <a:schemeClr val="accent1">
                              <a:lumMod val="25000"/>
                            </a:schemeClr>
                          </a:solidFill>
                        </a:rPr>
                        <a:t> 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543875"/>
                  </a:ext>
                </a:extLst>
              </a:tr>
              <a:tr h="571834">
                <a:tc>
                  <a:txBody>
                    <a:bodyPr/>
                    <a:lstStyle/>
                    <a:p>
                      <a:pPr algn="ctr"/>
                      <a:r>
                        <a:rPr lang="en-US" sz="1800" dirty="0">
                          <a:solidFill>
                            <a:schemeClr val="accent1">
                              <a:lumMod val="25000"/>
                            </a:schemeClr>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Cát</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Lắng</a:t>
                      </a:r>
                      <a:r>
                        <a:rPr lang="en-US" sz="1800" dirty="0">
                          <a:solidFill>
                            <a:schemeClr val="accent1">
                              <a:lumMod val="25000"/>
                            </a:schemeClr>
                          </a:solidFill>
                        </a:rPr>
                        <a:t> </a:t>
                      </a:r>
                      <a:r>
                        <a:rPr lang="en-US" sz="1800" dirty="0" err="1">
                          <a:solidFill>
                            <a:schemeClr val="accent1">
                              <a:lumMod val="25000"/>
                            </a:schemeClr>
                          </a:solidFill>
                        </a:rPr>
                        <a:t>xuống</a:t>
                      </a:r>
                      <a:r>
                        <a:rPr lang="en-US" sz="1800" dirty="0">
                          <a:solidFill>
                            <a:schemeClr val="accent1">
                              <a:lumMod val="25000"/>
                            </a:schemeClr>
                          </a:solidFill>
                        </a:rPr>
                        <a:t> </a:t>
                      </a:r>
                      <a:r>
                        <a:rPr lang="en-US" sz="1800" dirty="0" err="1">
                          <a:solidFill>
                            <a:schemeClr val="accent1">
                              <a:lumMod val="25000"/>
                            </a:schemeClr>
                          </a:solidFill>
                        </a:rPr>
                        <a:t>đáy</a:t>
                      </a:r>
                      <a:r>
                        <a:rPr lang="en-US" sz="1800" dirty="0">
                          <a:solidFill>
                            <a:schemeClr val="accent1">
                              <a:lumMod val="25000"/>
                            </a:schemeClr>
                          </a:solidFill>
                        </a:rPr>
                        <a:t> </a:t>
                      </a:r>
                      <a:r>
                        <a:rPr lang="en-US" sz="1800" dirty="0" err="1">
                          <a:solidFill>
                            <a:schemeClr val="accent1">
                              <a:lumMod val="25000"/>
                            </a:schemeClr>
                          </a:solidFill>
                        </a:rPr>
                        <a:t>ống</a:t>
                      </a:r>
                      <a:r>
                        <a:rPr lang="en-US" sz="1800" dirty="0">
                          <a:solidFill>
                            <a:schemeClr val="accent1">
                              <a:lumMod val="25000"/>
                            </a:schemeClr>
                          </a:solidFill>
                        </a:rPr>
                        <a:t> </a:t>
                      </a:r>
                      <a:r>
                        <a:rPr lang="en-US" sz="1800" dirty="0" err="1">
                          <a:solidFill>
                            <a:schemeClr val="accent1">
                              <a:lumMod val="25000"/>
                            </a:schemeClr>
                          </a:solidFill>
                        </a:rPr>
                        <a:t>nghiệm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1">
                              <a:lumMod val="25000"/>
                            </a:schemeClr>
                          </a:solidFill>
                        </a:rPr>
                        <a:t>Không</a:t>
                      </a:r>
                      <a:r>
                        <a:rPr lang="en-US" sz="1800" dirty="0">
                          <a:solidFill>
                            <a:schemeClr val="accent1">
                              <a:lumMod val="25000"/>
                            </a:schemeClr>
                          </a:solidFill>
                        </a:rPr>
                        <a:t> 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1130166"/>
                  </a:ext>
                </a:extLst>
              </a:tr>
              <a:tr h="501612">
                <a:tc>
                  <a:txBody>
                    <a:bodyPr/>
                    <a:lstStyle/>
                    <a:p>
                      <a:pPr algn="ctr"/>
                      <a:r>
                        <a:rPr lang="en-US" sz="1800" dirty="0">
                          <a:solidFill>
                            <a:schemeClr val="accent1">
                              <a:lumMod val="25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Thuốc</a:t>
                      </a:r>
                      <a:r>
                        <a:rPr lang="en-US" sz="1800" dirty="0">
                          <a:solidFill>
                            <a:schemeClr val="accent1">
                              <a:lumMod val="25000"/>
                            </a:schemeClr>
                          </a:solidFill>
                        </a:rPr>
                        <a:t> </a:t>
                      </a:r>
                      <a:r>
                        <a:rPr lang="en-US" sz="1800" dirty="0" err="1">
                          <a:solidFill>
                            <a:schemeClr val="accent1">
                              <a:lumMod val="25000"/>
                            </a:schemeClr>
                          </a:solidFill>
                        </a:rPr>
                        <a:t>tím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rPr>
                        <a:t>Hỗn</a:t>
                      </a:r>
                      <a:r>
                        <a:rPr lang="en-US" sz="1800" dirty="0">
                          <a:solidFill>
                            <a:schemeClr val="accent1">
                              <a:lumMod val="25000"/>
                            </a:schemeClr>
                          </a:solidFill>
                        </a:rPr>
                        <a:t> </a:t>
                      </a:r>
                      <a:r>
                        <a:rPr lang="en-US" sz="1800" dirty="0" err="1">
                          <a:solidFill>
                            <a:schemeClr val="accent1">
                              <a:lumMod val="25000"/>
                            </a:schemeClr>
                          </a:solidFill>
                        </a:rPr>
                        <a:t>hợp</a:t>
                      </a:r>
                      <a:r>
                        <a:rPr lang="en-US" sz="1800" dirty="0">
                          <a:solidFill>
                            <a:schemeClr val="accent1">
                              <a:lumMod val="25000"/>
                            </a:schemeClr>
                          </a:solidFill>
                        </a:rPr>
                        <a:t> </a:t>
                      </a:r>
                      <a:r>
                        <a:rPr lang="en-US" sz="1800" dirty="0" err="1">
                          <a:solidFill>
                            <a:schemeClr val="accent1">
                              <a:lumMod val="25000"/>
                            </a:schemeClr>
                          </a:solidFill>
                        </a:rPr>
                        <a:t>đồng</a:t>
                      </a:r>
                      <a:r>
                        <a:rPr lang="en-US" sz="1800" dirty="0">
                          <a:solidFill>
                            <a:schemeClr val="accent1">
                              <a:lumMod val="25000"/>
                            </a:schemeClr>
                          </a:solidFill>
                        </a:rPr>
                        <a:t> </a:t>
                      </a:r>
                      <a:r>
                        <a:rPr lang="en-US" sz="1800" dirty="0" err="1">
                          <a:solidFill>
                            <a:schemeClr val="accent1">
                              <a:lumMod val="25000"/>
                            </a:schemeClr>
                          </a:solidFill>
                        </a:rPr>
                        <a:t>nhất</a:t>
                      </a:r>
                      <a:r>
                        <a:rPr lang="en-US" sz="1800" dirty="0">
                          <a:solidFill>
                            <a:schemeClr val="accent1">
                              <a:lumMod val="25000"/>
                            </a:schemeClr>
                          </a:solidFill>
                        </a:rPr>
                        <a:t> </a:t>
                      </a:r>
                      <a:r>
                        <a:rPr lang="en-US" sz="1800" dirty="0" err="1">
                          <a:solidFill>
                            <a:schemeClr val="accent1">
                              <a:lumMod val="25000"/>
                            </a:schemeClr>
                          </a:solidFill>
                        </a:rPr>
                        <a:t>màu</a:t>
                      </a:r>
                      <a:r>
                        <a:rPr lang="en-US" sz="1800" dirty="0">
                          <a:solidFill>
                            <a:schemeClr val="accent1">
                              <a:lumMod val="25000"/>
                            </a:schemeClr>
                          </a:solidFill>
                        </a:rPr>
                        <a:t> </a:t>
                      </a:r>
                      <a:r>
                        <a:rPr lang="en-US" sz="1800" dirty="0" err="1">
                          <a:solidFill>
                            <a:schemeClr val="accent1">
                              <a:lumMod val="25000"/>
                            </a:schemeClr>
                          </a:solidFill>
                        </a:rPr>
                        <a:t>tím</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lumMod val="25000"/>
                            </a:schemeClr>
                          </a:solidFill>
                        </a:rPr>
                        <a:t>Tan </a:t>
                      </a:r>
                      <a:r>
                        <a:rPr lang="en-US" sz="1800" dirty="0" err="1">
                          <a:solidFill>
                            <a:schemeClr val="accent1">
                              <a:lumMod val="25000"/>
                            </a:schemeClr>
                          </a:solidFill>
                        </a:rPr>
                        <a:t>trong</a:t>
                      </a:r>
                      <a:r>
                        <a:rPr lang="en-US" sz="1800" dirty="0">
                          <a:solidFill>
                            <a:schemeClr val="accent1">
                              <a:lumMod val="25000"/>
                            </a:schemeClr>
                          </a:solidFill>
                        </a:rPr>
                        <a:t> </a:t>
                      </a:r>
                      <a:r>
                        <a:rPr lang="en-US" sz="1800" dirty="0" err="1">
                          <a:solidFill>
                            <a:schemeClr val="accent1">
                              <a:lumMod val="25000"/>
                            </a:schemeClr>
                          </a:solidFill>
                        </a:rPr>
                        <a:t>nước</a:t>
                      </a:r>
                      <a:endParaRPr lang="en-US" sz="18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19636"/>
                  </a:ext>
                </a:extLst>
              </a:tr>
              <a:tr h="607256">
                <a:tc>
                  <a:txBody>
                    <a:bodyPr/>
                    <a:lstStyle/>
                    <a:p>
                      <a:pPr algn="ctr"/>
                      <a:r>
                        <a:rPr lang="en-US" sz="1800" dirty="0">
                          <a:solidFill>
                            <a:schemeClr val="accent1">
                              <a:lumMod val="25000"/>
                            </a:schemeClr>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Iodine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Chất</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rắn</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màu</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tím</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đen</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lắng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xuống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đáy</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ống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Nước</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trong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suốt</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không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màu</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Không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tan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trong</a:t>
                      </a:r>
                      <a:r>
                        <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1800" dirty="0" err="1">
                          <a:solidFill>
                            <a:schemeClr val="accent1">
                              <a:lumMod val="25000"/>
                            </a:schemeClr>
                          </a:solidFill>
                          <a:effectLst/>
                          <a:latin typeface="+mj-lt"/>
                          <a:ea typeface="Calibri" panose="020F0502020204030204" pitchFamily="34" charset="0"/>
                          <a:cs typeface="Times New Roman" panose="02020603050405020304" pitchFamily="18" charset="0"/>
                        </a:rPr>
                        <a:t>nước</a:t>
                      </a:r>
                      <a:endParaRPr lang="en-US" sz="1800" dirty="0">
                        <a:solidFill>
                          <a:schemeClr val="accent1">
                            <a:lumMod val="25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47343"/>
                  </a:ext>
                </a:extLst>
              </a:tr>
            </a:tbl>
          </a:graphicData>
        </a:graphic>
      </p:graphicFrame>
      <p:sp>
        <p:nvSpPr>
          <p:cNvPr id="6" name="TextBox 5">
            <a:extLst>
              <a:ext uri="{FF2B5EF4-FFF2-40B4-BE49-F238E27FC236}">
                <a16:creationId xmlns:a16="http://schemas.microsoft.com/office/drawing/2014/main" id="{135ED01C-BCEA-4087-ABF3-1CE03F8CC276}"/>
              </a:ext>
            </a:extLst>
          </p:cNvPr>
          <p:cNvSpPr txBox="1"/>
          <p:nvPr/>
        </p:nvSpPr>
        <p:spPr>
          <a:xfrm>
            <a:off x="3096274" y="131684"/>
            <a:ext cx="2951449" cy="461665"/>
          </a:xfrm>
          <a:prstGeom prst="rect">
            <a:avLst/>
          </a:prstGeom>
          <a:noFill/>
        </p:spPr>
        <p:txBody>
          <a:bodyPr wrap="none" rtlCol="0">
            <a:spAutoFit/>
          </a:bodyPr>
          <a:lstStyle/>
          <a:p>
            <a:pPr algn="ctr"/>
            <a:r>
              <a:rPr lang="en-US" sz="2400" b="1" dirty="0" err="1">
                <a:solidFill>
                  <a:schemeClr val="accent1">
                    <a:lumMod val="25000"/>
                  </a:schemeClr>
                </a:solidFill>
              </a:rPr>
              <a:t>Kết</a:t>
            </a:r>
            <a:r>
              <a:rPr lang="en-US" sz="2400" b="1" dirty="0">
                <a:solidFill>
                  <a:schemeClr val="accent1">
                    <a:lumMod val="25000"/>
                  </a:schemeClr>
                </a:solidFill>
              </a:rPr>
              <a:t> </a:t>
            </a:r>
            <a:r>
              <a:rPr lang="en-US" sz="2400" b="1" dirty="0" err="1">
                <a:solidFill>
                  <a:schemeClr val="accent1">
                    <a:lumMod val="25000"/>
                  </a:schemeClr>
                </a:solidFill>
              </a:rPr>
              <a:t>quả</a:t>
            </a:r>
            <a:r>
              <a:rPr lang="en-US" sz="2400" b="1" dirty="0">
                <a:solidFill>
                  <a:schemeClr val="accent1">
                    <a:lumMod val="25000"/>
                  </a:schemeClr>
                </a:solidFill>
              </a:rPr>
              <a:t> </a:t>
            </a:r>
            <a:r>
              <a:rPr lang="en-US" sz="2400" b="1" dirty="0" err="1">
                <a:solidFill>
                  <a:schemeClr val="accent1">
                    <a:lumMod val="25000"/>
                  </a:schemeClr>
                </a:solidFill>
              </a:rPr>
              <a:t>thí</a:t>
            </a:r>
            <a:r>
              <a:rPr lang="en-US" sz="2400" b="1" dirty="0">
                <a:solidFill>
                  <a:schemeClr val="accent1">
                    <a:lumMod val="25000"/>
                  </a:schemeClr>
                </a:solidFill>
              </a:rPr>
              <a:t> </a:t>
            </a:r>
            <a:r>
              <a:rPr lang="en-US" sz="2400" b="1" dirty="0" err="1">
                <a:solidFill>
                  <a:schemeClr val="accent1">
                    <a:lumMod val="25000"/>
                  </a:schemeClr>
                </a:solidFill>
              </a:rPr>
              <a:t>nghiệm</a:t>
            </a:r>
            <a:endParaRPr lang="en-US" sz="2400" b="1" dirty="0">
              <a:solidFill>
                <a:schemeClr val="accent1">
                  <a:lumMod val="25000"/>
                </a:schemeClr>
              </a:solidFill>
            </a:endParaRPr>
          </a:p>
        </p:txBody>
      </p:sp>
    </p:spTree>
    <p:extLst>
      <p:ext uri="{BB962C8B-B14F-4D97-AF65-F5344CB8AC3E}">
        <p14:creationId xmlns:p14="http://schemas.microsoft.com/office/powerpoint/2010/main" val="328208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CAF44B-22C6-494A-9C7D-E135F01B068E}"/>
              </a:ext>
            </a:extLst>
          </p:cNvPr>
          <p:cNvSpPr>
            <a:spLocks noGrp="1"/>
          </p:cNvSpPr>
          <p:nvPr>
            <p:ph type="title"/>
          </p:nvPr>
        </p:nvSpPr>
        <p:spPr>
          <a:xfrm>
            <a:off x="617250" y="233915"/>
            <a:ext cx="7909500" cy="1084521"/>
          </a:xfrm>
        </p:spPr>
        <p:txBody>
          <a:bodyPr anchor="t"/>
          <a:lstStyle/>
          <a:p>
            <a:r>
              <a:rPr lang="en-US" sz="3200" dirty="0">
                <a:solidFill>
                  <a:schemeClr val="accent1">
                    <a:lumMod val="25000"/>
                  </a:schemeClr>
                </a:solidFill>
                <a:latin typeface="+mj-lt"/>
                <a:ea typeface="Calibri" panose="020F0502020204030204" pitchFamily="34" charset="0"/>
              </a:rPr>
              <a:t>4. </a:t>
            </a:r>
            <a:r>
              <a:rPr lang="en-US" sz="3200" dirty="0">
                <a:solidFill>
                  <a:schemeClr val="accent1">
                    <a:lumMod val="25000"/>
                  </a:schemeClr>
                </a:solidFill>
                <a:effectLst/>
                <a:latin typeface="+mj-lt"/>
                <a:ea typeface="Calibri" panose="020F0502020204030204" pitchFamily="34" charset="0"/>
              </a:rPr>
              <a:t>CHẤT RẮN TAN VÀ KHÔNG TAN TRONG NƯỚC</a:t>
            </a:r>
            <a:br>
              <a:rPr lang="en-US" sz="3200" dirty="0">
                <a:solidFill>
                  <a:schemeClr val="accent1">
                    <a:lumMod val="25000"/>
                  </a:schemeClr>
                </a:solidFill>
                <a:effectLst/>
                <a:latin typeface="Times New Roman" panose="02020603050405020304" pitchFamily="18" charset="0"/>
                <a:ea typeface="Calibri" panose="020F0502020204030204" pitchFamily="34" charset="0"/>
              </a:rPr>
            </a:br>
            <a:endParaRPr lang="en-US" sz="3200" dirty="0">
              <a:solidFill>
                <a:schemeClr val="accent1">
                  <a:lumMod val="25000"/>
                </a:schemeClr>
              </a:solidFill>
            </a:endParaRPr>
          </a:p>
        </p:txBody>
      </p:sp>
      <p:sp>
        <p:nvSpPr>
          <p:cNvPr id="8" name="TextBox 7">
            <a:extLst>
              <a:ext uri="{FF2B5EF4-FFF2-40B4-BE49-F238E27FC236}">
                <a16:creationId xmlns:a16="http://schemas.microsoft.com/office/drawing/2014/main" id="{78BD728B-93B0-409B-B94B-781E248933B9}"/>
              </a:ext>
            </a:extLst>
          </p:cNvPr>
          <p:cNvSpPr txBox="1"/>
          <p:nvPr/>
        </p:nvSpPr>
        <p:spPr>
          <a:xfrm>
            <a:off x="409384" y="1768440"/>
            <a:ext cx="4592002" cy="2568717"/>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Một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số</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và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một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số</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không</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được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p>
          <a:p>
            <a:pPr algn="just">
              <a:lnSpc>
                <a:spcPct val="150000"/>
              </a:lnSpc>
            </a:pP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Khả</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năng</a:t>
            </a:r>
            <a:r>
              <a:rPr lang="en-US" sz="2200" dirty="0">
                <a:solidFill>
                  <a:schemeClr val="accent1">
                    <a:lumMod val="25000"/>
                  </a:schemeClr>
                </a:solidFill>
                <a:effectLst/>
                <a:latin typeface="+mj-lt"/>
                <a:ea typeface="Calibri" panose="020F0502020204030204" pitchFamily="34" charset="0"/>
              </a:rPr>
              <a:t> tan </a:t>
            </a:r>
            <a:r>
              <a:rPr lang="en-US" sz="2200" dirty="0" err="1">
                <a:solidFill>
                  <a:schemeClr val="accent1">
                    <a:lumMod val="25000"/>
                  </a:schemeClr>
                </a:solidFill>
                <a:effectLst/>
                <a:latin typeface="+mj-lt"/>
                <a:ea typeface="Calibri" panose="020F0502020204030204" pitchFamily="34" charset="0"/>
              </a:rPr>
              <a:t>trong</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nước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của</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các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chất</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rắn</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là</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khác</a:t>
            </a:r>
            <a:r>
              <a:rPr lang="en-US" sz="2200" dirty="0">
                <a:solidFill>
                  <a:schemeClr val="accent1">
                    <a:lumMod val="25000"/>
                  </a:schemeClr>
                </a:solidFill>
                <a:effectLst/>
                <a:latin typeface="+mj-lt"/>
                <a:ea typeface="Calibri" panose="020F0502020204030204" pitchFamily="34" charset="0"/>
              </a:rPr>
              <a:t> </a:t>
            </a:r>
            <a:r>
              <a:rPr lang="en-US" sz="2200" dirty="0" err="1">
                <a:solidFill>
                  <a:schemeClr val="accent1">
                    <a:lumMod val="25000"/>
                  </a:schemeClr>
                </a:solidFill>
                <a:effectLst/>
                <a:latin typeface="+mj-lt"/>
                <a:ea typeface="Calibri" panose="020F0502020204030204" pitchFamily="34" charset="0"/>
              </a:rPr>
              <a:t>nhau</a:t>
            </a:r>
            <a:r>
              <a:rPr lang="en-US" sz="2200" dirty="0">
                <a:solidFill>
                  <a:schemeClr val="accent1">
                    <a:lumMod val="25000"/>
                  </a:schemeClr>
                </a:solidFill>
                <a:effectLst/>
                <a:latin typeface="+mj-lt"/>
                <a:ea typeface="Calibri" panose="020F0502020204030204" pitchFamily="34" charset="0"/>
              </a:rPr>
              <a:t>.</a:t>
            </a:r>
          </a:p>
        </p:txBody>
      </p:sp>
      <p:pic>
        <p:nvPicPr>
          <p:cNvPr id="10" name="Picture 6">
            <a:extLst>
              <a:ext uri="{FF2B5EF4-FFF2-40B4-BE49-F238E27FC236}">
                <a16:creationId xmlns:a16="http://schemas.microsoft.com/office/drawing/2014/main" id="{AE7C5EB8-9E80-4544-BD54-5040467447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7889" y="1456708"/>
            <a:ext cx="3116727" cy="3192179"/>
          </a:xfrm>
          <a:prstGeom prst="rect">
            <a:avLst/>
          </a:prstGeom>
        </p:spPr>
      </p:pic>
    </p:spTree>
    <p:extLst>
      <p:ext uri="{BB962C8B-B14F-4D97-AF65-F5344CB8AC3E}">
        <p14:creationId xmlns:p14="http://schemas.microsoft.com/office/powerpoint/2010/main" val="255214396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300"/>
                                        <p:tgtEl>
                                          <p:spTgt spid="8">
                                            <p:txEl>
                                              <p:pRg st="0" end="0"/>
                                            </p:txEl>
                                          </p:spTgt>
                                        </p:tgtEl>
                                      </p:cBhvr>
                                    </p:animEffect>
                                    <p:anim calcmode="lin" valueType="num">
                                      <p:cBhvr>
                                        <p:cTn id="8" dur="3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300"/>
                                        <p:tgtEl>
                                          <p:spTgt spid="8">
                                            <p:txEl>
                                              <p:pRg st="1" end="1"/>
                                            </p:txEl>
                                          </p:spTgt>
                                        </p:tgtEl>
                                      </p:cBhvr>
                                    </p:animEffect>
                                    <p:anim calcmode="lin" valueType="num">
                                      <p:cBhvr>
                                        <p:cTn id="15" dur="3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172" name="Title 3">
            <a:extLst>
              <a:ext uri="{FF2B5EF4-FFF2-40B4-BE49-F238E27FC236}">
                <a16:creationId xmlns:a16="http://schemas.microsoft.com/office/drawing/2014/main" id="{5DF167CD-2E93-4A0F-88F8-59D582B476C3}"/>
              </a:ext>
            </a:extLst>
          </p:cNvPr>
          <p:cNvSpPr>
            <a:spLocks noGrp="1"/>
          </p:cNvSpPr>
          <p:nvPr>
            <p:ph type="title"/>
          </p:nvPr>
        </p:nvSpPr>
        <p:spPr>
          <a:xfrm>
            <a:off x="514365" y="233915"/>
            <a:ext cx="8115270" cy="1084521"/>
          </a:xfrm>
        </p:spPr>
        <p:txBody>
          <a:bodyPr anchor="t"/>
          <a:lstStyle/>
          <a:p>
            <a:r>
              <a:rPr lang="en-US" sz="3200" dirty="0">
                <a:solidFill>
                  <a:schemeClr val="accent1">
                    <a:lumMod val="25000"/>
                  </a:schemeClr>
                </a:solidFill>
                <a:effectLst/>
                <a:latin typeface="+mj-lt"/>
                <a:ea typeface="Calibri" panose="020F0502020204030204" pitchFamily="34" charset="0"/>
              </a:rPr>
              <a:t>5. CÁC YẾU TỐ ẢNH HƯỞNG ĐẾN CHẤT RẮN HOÀ TAN TRONG NƯỚC</a:t>
            </a:r>
            <a:br>
              <a:rPr lang="en-US" sz="3200" dirty="0">
                <a:solidFill>
                  <a:schemeClr val="accent1">
                    <a:lumMod val="25000"/>
                  </a:schemeClr>
                </a:solidFill>
                <a:effectLst/>
                <a:latin typeface="Times New Roman" panose="02020603050405020304" pitchFamily="18" charset="0"/>
                <a:ea typeface="Calibri" panose="020F0502020204030204" pitchFamily="34" charset="0"/>
              </a:rPr>
            </a:br>
            <a:endParaRPr lang="en-US" sz="3200" dirty="0">
              <a:solidFill>
                <a:schemeClr val="accent1">
                  <a:lumMod val="25000"/>
                </a:schemeClr>
              </a:solidFill>
            </a:endParaRPr>
          </a:p>
        </p:txBody>
      </p:sp>
      <p:sp>
        <p:nvSpPr>
          <p:cNvPr id="182" name="TextBox 181">
            <a:extLst>
              <a:ext uri="{FF2B5EF4-FFF2-40B4-BE49-F238E27FC236}">
                <a16:creationId xmlns:a16="http://schemas.microsoft.com/office/drawing/2014/main" id="{0E66678B-35D4-49DC-B89D-A59B8DD2ED74}"/>
              </a:ext>
            </a:extLst>
          </p:cNvPr>
          <p:cNvSpPr txBox="1"/>
          <p:nvPr/>
        </p:nvSpPr>
        <p:spPr>
          <a:xfrm>
            <a:off x="1098709" y="4387258"/>
            <a:ext cx="6946582" cy="430887"/>
          </a:xfrm>
          <a:prstGeom prst="rect">
            <a:avLst/>
          </a:prstGeom>
          <a:noFill/>
        </p:spPr>
        <p:txBody>
          <a:bodyPr wrap="square">
            <a:spAutoFit/>
          </a:bodyPr>
          <a:lstStyle/>
          <a:p>
            <a:pPr marL="342900" indent="-342900" algn="ctr">
              <a:buFont typeface="Wingdings" panose="05000000000000000000" pitchFamily="2" charset="2"/>
              <a:buChar char="Ø"/>
            </a:pPr>
            <a:r>
              <a:rPr lang="en-US" sz="2200" dirty="0">
                <a:solidFill>
                  <a:schemeClr val="accent1">
                    <a:lumMod val="25000"/>
                  </a:schemeClr>
                </a:solidFill>
              </a:rPr>
              <a:t>Quan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hình</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trình</a:t>
            </a:r>
            <a:r>
              <a:rPr lang="en-US" sz="2200" dirty="0">
                <a:solidFill>
                  <a:schemeClr val="accent1">
                    <a:lumMod val="25000"/>
                  </a:schemeClr>
                </a:solidFill>
              </a:rPr>
              <a:t> </a:t>
            </a:r>
            <a:r>
              <a:rPr lang="en-US" sz="2200" dirty="0" err="1">
                <a:solidFill>
                  <a:schemeClr val="accent1">
                    <a:lumMod val="25000"/>
                  </a:schemeClr>
                </a:solidFill>
              </a:rPr>
              <a:t>bày</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bước</a:t>
            </a:r>
            <a:r>
              <a:rPr lang="en-US" sz="2200" dirty="0">
                <a:solidFill>
                  <a:schemeClr val="accent1">
                    <a:lumMod val="25000"/>
                  </a:schemeClr>
                </a:solidFill>
              </a:rPr>
              <a:t> </a:t>
            </a:r>
            <a:r>
              <a:rPr lang="en-US" sz="2200" dirty="0" err="1">
                <a:solidFill>
                  <a:schemeClr val="accent1">
                    <a:lumMod val="25000"/>
                  </a:schemeClr>
                </a:solidFill>
              </a:rPr>
              <a:t>thí</a:t>
            </a:r>
            <a:r>
              <a:rPr lang="en-US" sz="2200" dirty="0">
                <a:solidFill>
                  <a:schemeClr val="accent1">
                    <a:lumMod val="25000"/>
                  </a:schemeClr>
                </a:solidFill>
              </a:rPr>
              <a:t> </a:t>
            </a:r>
            <a:r>
              <a:rPr lang="en-US" sz="2200" dirty="0" err="1">
                <a:solidFill>
                  <a:schemeClr val="accent1">
                    <a:lumMod val="25000"/>
                  </a:schemeClr>
                </a:solidFill>
              </a:rPr>
              <a:t>nghiệm</a:t>
            </a:r>
            <a:endParaRPr lang="en-US" sz="2200" dirty="0">
              <a:solidFill>
                <a:schemeClr val="accent1">
                  <a:lumMod val="25000"/>
                </a:schemeClr>
              </a:solidFill>
            </a:endParaRPr>
          </a:p>
        </p:txBody>
      </p:sp>
      <p:pic>
        <p:nvPicPr>
          <p:cNvPr id="15" name="Picture 14">
            <a:extLst>
              <a:ext uri="{FF2B5EF4-FFF2-40B4-BE49-F238E27FC236}">
                <a16:creationId xmlns:a16="http://schemas.microsoft.com/office/drawing/2014/main" id="{94168C00-5042-43D9-9AE5-4E82514EA98B}"/>
              </a:ext>
            </a:extLst>
          </p:cNvPr>
          <p:cNvPicPr>
            <a:picLocks noChangeAspect="1"/>
          </p:cNvPicPr>
          <p:nvPr/>
        </p:nvPicPr>
        <p:blipFill rotWithShape="1">
          <a:blip r:embed="rId3"/>
          <a:srcRect l="12017" t="30879" r="15624" b="19096"/>
          <a:stretch/>
        </p:blipFill>
        <p:spPr>
          <a:xfrm>
            <a:off x="1263729" y="1565909"/>
            <a:ext cx="6616542" cy="25717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3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wipe(left)">
                                      <p:cBhvr>
                                        <p:cTn id="16" dur="3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8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E4239AB-E51A-42B1-AE03-F7D7687C2116}"/>
              </a:ext>
            </a:extLst>
          </p:cNvPr>
          <p:cNvSpPr/>
          <p:nvPr/>
        </p:nvSpPr>
        <p:spPr>
          <a:xfrm>
            <a:off x="465773" y="373380"/>
            <a:ext cx="3657600"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accent1">
                    <a:lumMod val="25000"/>
                  </a:schemeClr>
                </a:solidFill>
              </a:rPr>
              <a:t>Chuẩn</a:t>
            </a:r>
            <a:r>
              <a:rPr lang="en-US" sz="2200" dirty="0">
                <a:solidFill>
                  <a:schemeClr val="accent1">
                    <a:lumMod val="25000"/>
                  </a:schemeClr>
                </a:solidFill>
              </a:rPr>
              <a:t> </a:t>
            </a:r>
            <a:r>
              <a:rPr lang="en-US" sz="2200" dirty="0" err="1">
                <a:solidFill>
                  <a:schemeClr val="accent1">
                    <a:lumMod val="25000"/>
                  </a:schemeClr>
                </a:solidFill>
              </a:rPr>
              <a:t>bị</a:t>
            </a:r>
            <a:r>
              <a:rPr lang="en-US" sz="2200" dirty="0">
                <a:solidFill>
                  <a:schemeClr val="accent1">
                    <a:lumMod val="25000"/>
                  </a:schemeClr>
                </a:solidFill>
              </a:rPr>
              <a:t> 5 </a:t>
            </a:r>
            <a:r>
              <a:rPr lang="en-US" sz="2200" dirty="0" err="1">
                <a:solidFill>
                  <a:schemeClr val="accent1">
                    <a:lumMod val="25000"/>
                  </a:schemeClr>
                </a:solidFill>
              </a:rPr>
              <a:t>cốc</a:t>
            </a:r>
            <a:r>
              <a:rPr lang="en-US" sz="2200" dirty="0">
                <a:solidFill>
                  <a:schemeClr val="accent1">
                    <a:lumMod val="25000"/>
                  </a:schemeClr>
                </a:solidFill>
              </a:rPr>
              <a:t> </a:t>
            </a:r>
            <a:r>
              <a:rPr lang="en-US" sz="2200" dirty="0" err="1">
                <a:solidFill>
                  <a:schemeClr val="accent1">
                    <a:lumMod val="25000"/>
                  </a:schemeClr>
                </a:solidFill>
              </a:rPr>
              <a:t>thuỷ</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1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lạnh</a:t>
            </a:r>
            <a:endParaRPr lang="en-US" sz="2200" dirty="0">
              <a:solidFill>
                <a:schemeClr val="accent1">
                  <a:lumMod val="25000"/>
                </a:schemeClr>
              </a:solidFill>
            </a:endParaRP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2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thường</a:t>
            </a:r>
            <a:endParaRPr lang="en-US" sz="2200" dirty="0">
              <a:solidFill>
                <a:schemeClr val="accent1">
                  <a:lumMod val="25000"/>
                </a:schemeClr>
              </a:solidFill>
            </a:endParaRP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3,4,5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nóng</a:t>
            </a:r>
            <a:endParaRPr lang="en-US" sz="2200" dirty="0">
              <a:solidFill>
                <a:schemeClr val="accent1">
                  <a:lumMod val="25000"/>
                </a:schemeClr>
              </a:solidFill>
            </a:endParaRPr>
          </a:p>
        </p:txBody>
      </p:sp>
      <p:sp>
        <p:nvSpPr>
          <p:cNvPr id="66" name="Rectangle: Rounded Corners 65">
            <a:extLst>
              <a:ext uri="{FF2B5EF4-FFF2-40B4-BE49-F238E27FC236}">
                <a16:creationId xmlns:a16="http://schemas.microsoft.com/office/drawing/2014/main" id="{FF71021B-0321-42A5-8E78-C9849E3E5494}"/>
              </a:ext>
            </a:extLst>
          </p:cNvPr>
          <p:cNvSpPr/>
          <p:nvPr/>
        </p:nvSpPr>
        <p:spPr>
          <a:xfrm>
            <a:off x="5109210" y="388620"/>
            <a:ext cx="3583305"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1-4: </a:t>
            </a:r>
            <a:r>
              <a:rPr lang="en-US" sz="2200" dirty="0" err="1">
                <a:solidFill>
                  <a:schemeClr val="accent1">
                    <a:lumMod val="25000"/>
                  </a:schemeClr>
                </a:solidFill>
              </a:rPr>
              <a:t>mỗi</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3 </a:t>
            </a:r>
            <a:r>
              <a:rPr lang="en-US" sz="2200" dirty="0" err="1">
                <a:solidFill>
                  <a:schemeClr val="accent1">
                    <a:lumMod val="25000"/>
                  </a:schemeClr>
                </a:solidFill>
              </a:rPr>
              <a:t>viên</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phèn</a:t>
            </a:r>
            <a:r>
              <a:rPr lang="en-US" sz="2200" dirty="0">
                <a:solidFill>
                  <a:schemeClr val="accent1">
                    <a:lumMod val="25000"/>
                  </a:schemeClr>
                </a:solidFill>
              </a:rPr>
              <a:t>.</a:t>
            </a:r>
          </a:p>
          <a:p>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5: </a:t>
            </a:r>
            <a:r>
              <a:rPr lang="en-US" sz="2200" dirty="0" err="1">
                <a:solidFill>
                  <a:schemeClr val="accent1">
                    <a:lumMod val="25000"/>
                  </a:schemeClr>
                </a:solidFill>
              </a:rPr>
              <a:t>cho</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3 </a:t>
            </a:r>
            <a:r>
              <a:rPr lang="en-US" sz="2200" dirty="0" err="1">
                <a:solidFill>
                  <a:schemeClr val="accent1">
                    <a:lumMod val="25000"/>
                  </a:schemeClr>
                </a:solidFill>
              </a:rPr>
              <a:t>viên</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đã</a:t>
            </a:r>
            <a:r>
              <a:rPr lang="en-US" sz="2200" dirty="0">
                <a:solidFill>
                  <a:schemeClr val="accent1">
                    <a:lumMod val="25000"/>
                  </a:schemeClr>
                </a:solidFill>
              </a:rPr>
              <a:t> </a:t>
            </a:r>
            <a:r>
              <a:rPr lang="en-US" sz="2200" dirty="0" err="1">
                <a:solidFill>
                  <a:schemeClr val="accent1">
                    <a:lumMod val="25000"/>
                  </a:schemeClr>
                </a:solidFill>
              </a:rPr>
              <a:t>nghiền</a:t>
            </a:r>
            <a:r>
              <a:rPr lang="en-US" sz="2200" dirty="0">
                <a:solidFill>
                  <a:schemeClr val="accent1">
                    <a:lumMod val="25000"/>
                  </a:schemeClr>
                </a:solidFill>
              </a:rPr>
              <a:t> </a:t>
            </a:r>
            <a:r>
              <a:rPr lang="en-US" sz="2200" dirty="0" err="1">
                <a:solidFill>
                  <a:schemeClr val="accent1">
                    <a:lumMod val="25000"/>
                  </a:schemeClr>
                </a:solidFill>
              </a:rPr>
              <a:t>nhỏ</a:t>
            </a:r>
            <a:r>
              <a:rPr lang="en-US" sz="2200" dirty="0">
                <a:solidFill>
                  <a:schemeClr val="accent1">
                    <a:lumMod val="25000"/>
                  </a:schemeClr>
                </a:solidFill>
              </a:rPr>
              <a:t>.</a:t>
            </a:r>
          </a:p>
        </p:txBody>
      </p:sp>
      <p:sp>
        <p:nvSpPr>
          <p:cNvPr id="67" name="Rectangle: Rounded Corners 66">
            <a:extLst>
              <a:ext uri="{FF2B5EF4-FFF2-40B4-BE49-F238E27FC236}">
                <a16:creationId xmlns:a16="http://schemas.microsoft.com/office/drawing/2014/main" id="{881265EB-B207-481D-9AFD-BDBD27E80895}"/>
              </a:ext>
            </a:extLst>
          </p:cNvPr>
          <p:cNvSpPr/>
          <p:nvPr/>
        </p:nvSpPr>
        <p:spPr>
          <a:xfrm>
            <a:off x="5109210" y="2849880"/>
            <a:ext cx="3583305"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Dùng</a:t>
            </a:r>
            <a:r>
              <a:rPr lang="en-US" sz="2200" dirty="0">
                <a:solidFill>
                  <a:schemeClr val="accent1">
                    <a:lumMod val="25000"/>
                  </a:schemeClr>
                </a:solidFill>
              </a:rPr>
              <a:t> </a:t>
            </a:r>
            <a:r>
              <a:rPr lang="en-US" sz="2200" dirty="0" err="1">
                <a:solidFill>
                  <a:schemeClr val="accent1">
                    <a:lumMod val="25000"/>
                  </a:schemeClr>
                </a:solidFill>
              </a:rPr>
              <a:t>đũa</a:t>
            </a:r>
            <a:r>
              <a:rPr lang="en-US" sz="2200" dirty="0">
                <a:solidFill>
                  <a:schemeClr val="accent1">
                    <a:lumMod val="25000"/>
                  </a:schemeClr>
                </a:solidFill>
              </a:rPr>
              <a:t> </a:t>
            </a:r>
            <a:r>
              <a:rPr lang="en-US" sz="2200" dirty="0" err="1">
                <a:solidFill>
                  <a:schemeClr val="accent1">
                    <a:lumMod val="25000"/>
                  </a:schemeClr>
                </a:solidFill>
              </a:rPr>
              <a:t>thuỷ</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khuấy</a:t>
            </a:r>
            <a:r>
              <a:rPr lang="en-US" sz="2200" dirty="0">
                <a:solidFill>
                  <a:schemeClr val="accent1">
                    <a:lumMod val="25000"/>
                  </a:schemeClr>
                </a:solidFill>
              </a:rPr>
              <a:t> </a:t>
            </a:r>
            <a:r>
              <a:rPr lang="en-US" sz="2200" dirty="0" err="1">
                <a:solidFill>
                  <a:schemeClr val="accent1">
                    <a:lumMod val="25000"/>
                  </a:schemeClr>
                </a:solidFill>
              </a:rPr>
              <a:t>đều</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4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5.</a:t>
            </a:r>
          </a:p>
        </p:txBody>
      </p:sp>
      <p:sp>
        <p:nvSpPr>
          <p:cNvPr id="68" name="Rectangle: Rounded Corners 67">
            <a:extLst>
              <a:ext uri="{FF2B5EF4-FFF2-40B4-BE49-F238E27FC236}">
                <a16:creationId xmlns:a16="http://schemas.microsoft.com/office/drawing/2014/main" id="{95776E71-E141-4462-89D7-1A6986187210}"/>
              </a:ext>
            </a:extLst>
          </p:cNvPr>
          <p:cNvSpPr/>
          <p:nvPr/>
        </p:nvSpPr>
        <p:spPr>
          <a:xfrm>
            <a:off x="465773" y="2849880"/>
            <a:ext cx="3657600" cy="190500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accent1">
                    <a:lumMod val="25000"/>
                  </a:schemeClr>
                </a:solidFill>
              </a:rPr>
              <a:t>Ghi</a:t>
            </a:r>
            <a:r>
              <a:rPr lang="en-US" sz="2200" dirty="0">
                <a:solidFill>
                  <a:schemeClr val="accent1">
                    <a:lumMod val="25000"/>
                  </a:schemeClr>
                </a:solidFill>
              </a:rPr>
              <a:t> </a:t>
            </a:r>
            <a:r>
              <a:rPr lang="en-US" sz="2200" dirty="0" err="1">
                <a:solidFill>
                  <a:schemeClr val="accent1">
                    <a:lumMod val="25000"/>
                  </a:schemeClr>
                </a:solidFill>
              </a:rPr>
              <a:t>lại</a:t>
            </a:r>
            <a:r>
              <a:rPr lang="en-US" sz="2200" dirty="0">
                <a:solidFill>
                  <a:schemeClr val="accent1">
                    <a:lumMod val="25000"/>
                  </a:schemeClr>
                </a:solidFill>
              </a:rPr>
              <a:t> </a:t>
            </a:r>
            <a:r>
              <a:rPr lang="en-US" sz="2200" dirty="0" err="1">
                <a:solidFill>
                  <a:schemeClr val="accent1">
                    <a:lumMod val="25000"/>
                  </a:schemeClr>
                </a:solidFill>
              </a:rPr>
              <a:t>thời</a:t>
            </a:r>
            <a:r>
              <a:rPr lang="en-US" sz="2200" dirty="0">
                <a:solidFill>
                  <a:schemeClr val="accent1">
                    <a:lumMod val="25000"/>
                  </a:schemeClr>
                </a:solidFill>
              </a:rPr>
              <a:t> </a:t>
            </a:r>
            <a:r>
              <a:rPr lang="en-US" sz="2200" dirty="0" err="1">
                <a:solidFill>
                  <a:schemeClr val="accent1">
                    <a:lumMod val="25000"/>
                  </a:schemeClr>
                </a:solidFill>
              </a:rPr>
              <a:t>gian</a:t>
            </a:r>
            <a:r>
              <a:rPr lang="en-US" sz="2200" dirty="0">
                <a:solidFill>
                  <a:schemeClr val="accent1">
                    <a:lumMod val="25000"/>
                  </a:schemeClr>
                </a:solidFill>
              </a:rPr>
              <a:t> </a:t>
            </a:r>
            <a:r>
              <a:rPr lang="en-US" sz="2200" dirty="0" err="1">
                <a:solidFill>
                  <a:schemeClr val="accent1">
                    <a:lumMod val="25000"/>
                  </a:schemeClr>
                </a:solidFill>
              </a:rPr>
              <a:t>từ</a:t>
            </a:r>
            <a:r>
              <a:rPr lang="en-US" sz="2200" dirty="0">
                <a:solidFill>
                  <a:schemeClr val="accent1">
                    <a:lumMod val="25000"/>
                  </a:schemeClr>
                </a:solidFill>
              </a:rPr>
              <a:t> </a:t>
            </a:r>
            <a:r>
              <a:rPr lang="en-US" sz="2200" dirty="0" err="1">
                <a:solidFill>
                  <a:schemeClr val="accent1">
                    <a:lumMod val="25000"/>
                  </a:schemeClr>
                </a:solidFill>
              </a:rPr>
              <a:t>khi</a:t>
            </a:r>
            <a:r>
              <a:rPr lang="en-US" sz="2200" dirty="0">
                <a:solidFill>
                  <a:schemeClr val="accent1">
                    <a:lumMod val="25000"/>
                  </a:schemeClr>
                </a:solidFill>
              </a:rPr>
              <a:t> </a:t>
            </a:r>
            <a:r>
              <a:rPr lang="en-US" sz="2200" dirty="0" err="1">
                <a:solidFill>
                  <a:schemeClr val="accent1">
                    <a:lumMod val="25000"/>
                  </a:schemeClr>
                </a:solidFill>
              </a:rPr>
              <a:t>bắt</a:t>
            </a:r>
            <a:r>
              <a:rPr lang="en-US" sz="2200" dirty="0">
                <a:solidFill>
                  <a:schemeClr val="accent1">
                    <a:lumMod val="25000"/>
                  </a:schemeClr>
                </a:solidFill>
              </a:rPr>
              <a:t> </a:t>
            </a:r>
            <a:r>
              <a:rPr lang="en-US" sz="2200" dirty="0" err="1">
                <a:solidFill>
                  <a:schemeClr val="accent1">
                    <a:lumMod val="25000"/>
                  </a:schemeClr>
                </a:solidFill>
              </a:rPr>
              <a:t>đầu</a:t>
            </a:r>
            <a:r>
              <a:rPr lang="en-US" sz="2200" dirty="0">
                <a:solidFill>
                  <a:schemeClr val="accent1">
                    <a:lumMod val="25000"/>
                  </a:schemeClr>
                </a:solidFill>
              </a:rPr>
              <a:t> </a:t>
            </a:r>
            <a:r>
              <a:rPr lang="en-US" sz="2200" dirty="0" err="1">
                <a:solidFill>
                  <a:schemeClr val="accent1">
                    <a:lumMod val="25000"/>
                  </a:schemeClr>
                </a:solidFill>
              </a:rPr>
              <a:t>cho</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mỗi</a:t>
            </a:r>
            <a:r>
              <a:rPr lang="en-US" sz="2200" dirty="0">
                <a:solidFill>
                  <a:schemeClr val="accent1">
                    <a:lumMod val="25000"/>
                  </a:schemeClr>
                </a:solidFill>
              </a:rPr>
              <a:t> </a:t>
            </a:r>
            <a:r>
              <a:rPr lang="en-US" sz="2200" dirty="0" err="1">
                <a:solidFill>
                  <a:schemeClr val="accent1">
                    <a:lumMod val="25000"/>
                  </a:schemeClr>
                </a:solidFill>
              </a:rPr>
              <a:t>cốc</a:t>
            </a:r>
            <a:r>
              <a:rPr lang="en-US" sz="2200" dirty="0">
                <a:solidFill>
                  <a:schemeClr val="accent1">
                    <a:lumMod val="25000"/>
                  </a:schemeClr>
                </a:solidFill>
              </a:rPr>
              <a:t> </a:t>
            </a:r>
            <a:r>
              <a:rPr lang="en-US" sz="2200" dirty="0" err="1">
                <a:solidFill>
                  <a:schemeClr val="accent1">
                    <a:lumMod val="25000"/>
                  </a:schemeClr>
                </a:solidFill>
              </a:rPr>
              <a:t>đến</a:t>
            </a:r>
            <a:r>
              <a:rPr lang="en-US" sz="2200" dirty="0">
                <a:solidFill>
                  <a:schemeClr val="accent1">
                    <a:lumMod val="25000"/>
                  </a:schemeClr>
                </a:solidFill>
              </a:rPr>
              <a:t> </a:t>
            </a:r>
            <a:r>
              <a:rPr lang="en-US" sz="2200" dirty="0" err="1">
                <a:solidFill>
                  <a:schemeClr val="accent1">
                    <a:lumMod val="25000"/>
                  </a:schemeClr>
                </a:solidFill>
              </a:rPr>
              <a:t>khi</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tan </a:t>
            </a:r>
            <a:r>
              <a:rPr lang="en-US" sz="2200" dirty="0" err="1">
                <a:solidFill>
                  <a:schemeClr val="accent1">
                    <a:lumMod val="25000"/>
                  </a:schemeClr>
                </a:solidFill>
              </a:rPr>
              <a:t>hết</a:t>
            </a:r>
            <a:r>
              <a:rPr lang="en-US" sz="2200" dirty="0">
                <a:solidFill>
                  <a:schemeClr val="accent1">
                    <a:lumMod val="25000"/>
                  </a:schemeClr>
                </a:solidFill>
              </a:rPr>
              <a:t> </a:t>
            </a:r>
            <a:r>
              <a:rPr lang="en-US" sz="2200" dirty="0" err="1">
                <a:solidFill>
                  <a:schemeClr val="accent1">
                    <a:lumMod val="25000"/>
                  </a:schemeClr>
                </a:solidFill>
              </a:rPr>
              <a:t>tạo</a:t>
            </a:r>
            <a:r>
              <a:rPr lang="en-US" sz="2200" dirty="0">
                <a:solidFill>
                  <a:schemeClr val="accent1">
                    <a:lumMod val="25000"/>
                  </a:schemeClr>
                </a:solidFill>
              </a:rPr>
              <a:t> ra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r>
              <a:rPr lang="en-US" sz="2200" dirty="0">
                <a:solidFill>
                  <a:schemeClr val="accent1">
                    <a:lumMod val="25000"/>
                  </a:schemeClr>
                </a:solidFill>
              </a:rPr>
              <a:t>.</a:t>
            </a:r>
          </a:p>
        </p:txBody>
      </p:sp>
      <p:cxnSp>
        <p:nvCxnSpPr>
          <p:cNvPr id="30" name="Straight Arrow Connector 29">
            <a:extLst>
              <a:ext uri="{FF2B5EF4-FFF2-40B4-BE49-F238E27FC236}">
                <a16:creationId xmlns:a16="http://schemas.microsoft.com/office/drawing/2014/main" id="{CFF670A6-58B3-4CBB-9F5A-9CB05FBB9878}"/>
              </a:ext>
            </a:extLst>
          </p:cNvPr>
          <p:cNvCxnSpPr>
            <a:cxnSpLocks/>
            <a:stCxn id="28" idx="3"/>
            <a:endCxn id="66" idx="1"/>
          </p:cNvCxnSpPr>
          <p:nvPr/>
        </p:nvCxnSpPr>
        <p:spPr>
          <a:xfrm>
            <a:off x="4123373" y="1325880"/>
            <a:ext cx="985837" cy="15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7" name="Straight Arrow Connector 916">
            <a:extLst>
              <a:ext uri="{FF2B5EF4-FFF2-40B4-BE49-F238E27FC236}">
                <a16:creationId xmlns:a16="http://schemas.microsoft.com/office/drawing/2014/main" id="{85D509E9-2633-40F7-B898-9821370F1168}"/>
              </a:ext>
            </a:extLst>
          </p:cNvPr>
          <p:cNvCxnSpPr>
            <a:cxnSpLocks/>
          </p:cNvCxnSpPr>
          <p:nvPr/>
        </p:nvCxnSpPr>
        <p:spPr>
          <a:xfrm flipH="1">
            <a:off x="6900861" y="2293620"/>
            <a:ext cx="1" cy="5562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9" name="Straight Arrow Connector 918">
            <a:extLst>
              <a:ext uri="{FF2B5EF4-FFF2-40B4-BE49-F238E27FC236}">
                <a16:creationId xmlns:a16="http://schemas.microsoft.com/office/drawing/2014/main" id="{C3DF6BE3-8945-4AA9-A292-7F8A29C1CBC9}"/>
              </a:ext>
            </a:extLst>
          </p:cNvPr>
          <p:cNvCxnSpPr>
            <a:cxnSpLocks/>
            <a:stCxn id="67" idx="1"/>
            <a:endCxn id="68" idx="3"/>
          </p:cNvCxnSpPr>
          <p:nvPr/>
        </p:nvCxnSpPr>
        <p:spPr>
          <a:xfrm flipH="1">
            <a:off x="4123373" y="3802380"/>
            <a:ext cx="98583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2" name="Picture 8">
            <a:extLst>
              <a:ext uri="{FF2B5EF4-FFF2-40B4-BE49-F238E27FC236}">
                <a16:creationId xmlns:a16="http://schemas.microsoft.com/office/drawing/2014/main" id="{FEBA8AF2-4E7A-4915-9C66-06E870F93E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21278" y="1884530"/>
            <a:ext cx="990027" cy="12722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3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3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randombar(horizontal)">
                                      <p:cBhvr>
                                        <p:cTn id="17" dur="3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17"/>
                                        </p:tgtEl>
                                        <p:attrNameLst>
                                          <p:attrName>style.visibility</p:attrName>
                                        </p:attrNameLst>
                                      </p:cBhvr>
                                      <p:to>
                                        <p:strVal val="visible"/>
                                      </p:to>
                                    </p:set>
                                    <p:animEffect transition="in" filter="wipe(up)">
                                      <p:cBhvr>
                                        <p:cTn id="22" dur="300"/>
                                        <p:tgtEl>
                                          <p:spTgt spid="9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randombar(horizontal)">
                                      <p:cBhvr>
                                        <p:cTn id="27" dur="3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19"/>
                                        </p:tgtEl>
                                        <p:attrNameLst>
                                          <p:attrName>style.visibility</p:attrName>
                                        </p:attrNameLst>
                                      </p:cBhvr>
                                      <p:to>
                                        <p:strVal val="visible"/>
                                      </p:to>
                                    </p:set>
                                    <p:animEffect transition="in" filter="wipe(right)">
                                      <p:cBhvr>
                                        <p:cTn id="32" dur="300"/>
                                        <p:tgtEl>
                                          <p:spTgt spid="9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randombar(horizontal)">
                                      <p:cBhvr>
                                        <p:cTn id="37" dur="3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6"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20" name="Thought Bubble: Cloud 19">
            <a:extLst>
              <a:ext uri="{FF2B5EF4-FFF2-40B4-BE49-F238E27FC236}">
                <a16:creationId xmlns:a16="http://schemas.microsoft.com/office/drawing/2014/main" id="{CE668B37-F561-457C-95A7-8FB422E8A30F}"/>
              </a:ext>
            </a:extLst>
          </p:cNvPr>
          <p:cNvSpPr/>
          <p:nvPr/>
        </p:nvSpPr>
        <p:spPr>
          <a:xfrm>
            <a:off x="3954780" y="281411"/>
            <a:ext cx="4411980" cy="2790485"/>
          </a:xfrm>
          <a:prstGeom prst="cloudCallout">
            <a:avLst>
              <a:gd name="adj1" fmla="val -78864"/>
              <a:gd name="adj2" fmla="val -13277"/>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Theo </a:t>
            </a:r>
            <a:r>
              <a:rPr lang="en-US" sz="2200" dirty="0" err="1"/>
              <a:t>em</a:t>
            </a:r>
            <a:r>
              <a:rPr lang="en-US" sz="2200" dirty="0"/>
              <a:t>, </a:t>
            </a:r>
            <a:r>
              <a:rPr lang="en-US" sz="2200" dirty="0" err="1"/>
              <a:t>đường</a:t>
            </a:r>
            <a:r>
              <a:rPr lang="en-US" sz="2200" dirty="0"/>
              <a:t> ở </a:t>
            </a:r>
            <a:r>
              <a:rPr lang="en-US" sz="2200" dirty="0" err="1"/>
              <a:t>cốc</a:t>
            </a:r>
            <a:r>
              <a:rPr lang="en-US" sz="2200" dirty="0"/>
              <a:t> </a:t>
            </a:r>
            <a:r>
              <a:rPr lang="en-US" sz="2200" dirty="0" err="1"/>
              <a:t>nào</a:t>
            </a:r>
            <a:r>
              <a:rPr lang="en-US" sz="2200" dirty="0"/>
              <a:t> </a:t>
            </a:r>
            <a:r>
              <a:rPr lang="en-US" sz="2200" dirty="0" err="1"/>
              <a:t>sẽ</a:t>
            </a:r>
            <a:r>
              <a:rPr lang="en-US" sz="2200" dirty="0"/>
              <a:t> tan </a:t>
            </a:r>
            <a:r>
              <a:rPr lang="en-US" sz="2200" dirty="0" err="1"/>
              <a:t>nhanh</a:t>
            </a:r>
            <a:r>
              <a:rPr lang="en-US" sz="2200" dirty="0"/>
              <a:t> </a:t>
            </a:r>
            <a:r>
              <a:rPr lang="en-US" sz="2200" dirty="0" err="1"/>
              <a:t>nhất</a:t>
            </a:r>
            <a:r>
              <a:rPr lang="en-US" sz="2200" dirty="0"/>
              <a:t>? </a:t>
            </a:r>
            <a:r>
              <a:rPr lang="en-US" sz="2200" dirty="0" err="1"/>
              <a:t>Cốc</a:t>
            </a:r>
            <a:r>
              <a:rPr lang="en-US" sz="2200" dirty="0"/>
              <a:t> </a:t>
            </a:r>
            <a:r>
              <a:rPr lang="en-US" sz="2200" dirty="0" err="1"/>
              <a:t>nào</a:t>
            </a:r>
            <a:r>
              <a:rPr lang="en-US" sz="2200" dirty="0"/>
              <a:t> tan </a:t>
            </a:r>
            <a:r>
              <a:rPr lang="en-US" sz="2200" dirty="0" err="1"/>
              <a:t>chậm</a:t>
            </a:r>
            <a:r>
              <a:rPr lang="en-US" sz="2200" dirty="0"/>
              <a:t> </a:t>
            </a:r>
            <a:r>
              <a:rPr lang="en-US" sz="2200" dirty="0" err="1"/>
              <a:t>nhất</a:t>
            </a:r>
            <a:r>
              <a:rPr lang="en-US" sz="2200" dirty="0"/>
              <a:t>?</a:t>
            </a:r>
          </a:p>
        </p:txBody>
      </p:sp>
      <p:pic>
        <p:nvPicPr>
          <p:cNvPr id="98" name="Picture 15">
            <a:extLst>
              <a:ext uri="{FF2B5EF4-FFF2-40B4-BE49-F238E27FC236}">
                <a16:creationId xmlns:a16="http://schemas.microsoft.com/office/drawing/2014/main" id="{884334AA-3C3E-404F-AF9C-8D19C7C1C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1560" y="1090619"/>
            <a:ext cx="2305485" cy="3962554"/>
          </a:xfrm>
          <a:prstGeom prst="rect">
            <a:avLst/>
          </a:prstGeom>
        </p:spPr>
      </p:pic>
      <p:grpSp>
        <p:nvGrpSpPr>
          <p:cNvPr id="99" name="Google Shape;926;p38">
            <a:extLst>
              <a:ext uri="{FF2B5EF4-FFF2-40B4-BE49-F238E27FC236}">
                <a16:creationId xmlns:a16="http://schemas.microsoft.com/office/drawing/2014/main" id="{EF8CE9B6-A5A8-46B9-8DAB-C0ECF71D7689}"/>
              </a:ext>
            </a:extLst>
          </p:cNvPr>
          <p:cNvGrpSpPr/>
          <p:nvPr/>
        </p:nvGrpSpPr>
        <p:grpSpPr>
          <a:xfrm>
            <a:off x="7179510" y="3071896"/>
            <a:ext cx="1784985" cy="1981277"/>
            <a:chOff x="67672650" y="3100463"/>
            <a:chExt cx="1360200" cy="1384250"/>
          </a:xfrm>
        </p:grpSpPr>
        <p:sp>
          <p:nvSpPr>
            <p:cNvPr id="100" name="Google Shape;927;p38">
              <a:extLst>
                <a:ext uri="{FF2B5EF4-FFF2-40B4-BE49-F238E27FC236}">
                  <a16:creationId xmlns:a16="http://schemas.microsoft.com/office/drawing/2014/main" id="{9461C0B0-4422-4A38-A53D-C1303DCB4528}"/>
                </a:ext>
              </a:extLst>
            </p:cNvPr>
            <p:cNvSpPr/>
            <p:nvPr/>
          </p:nvSpPr>
          <p:spPr>
            <a:xfrm>
              <a:off x="68473875" y="3679463"/>
              <a:ext cx="258025" cy="583200"/>
            </a:xfrm>
            <a:custGeom>
              <a:avLst/>
              <a:gdLst/>
              <a:ahLst/>
              <a:cxnLst/>
              <a:rect l="l" t="t" r="r" b="b"/>
              <a:pathLst>
                <a:path w="10321" h="23328" extrusionOk="0">
                  <a:moveTo>
                    <a:pt x="3287" y="2518"/>
                  </a:moveTo>
                  <a:cubicBezTo>
                    <a:pt x="3536" y="2518"/>
                    <a:pt x="3774" y="2601"/>
                    <a:pt x="3959" y="2724"/>
                  </a:cubicBezTo>
                  <a:cubicBezTo>
                    <a:pt x="4466" y="3136"/>
                    <a:pt x="4402" y="3801"/>
                    <a:pt x="3959" y="4181"/>
                  </a:cubicBezTo>
                  <a:cubicBezTo>
                    <a:pt x="3748" y="4364"/>
                    <a:pt x="3494" y="4459"/>
                    <a:pt x="3249" y="4459"/>
                  </a:cubicBezTo>
                  <a:cubicBezTo>
                    <a:pt x="2941" y="4459"/>
                    <a:pt x="2647" y="4308"/>
                    <a:pt x="2470" y="3991"/>
                  </a:cubicBezTo>
                  <a:cubicBezTo>
                    <a:pt x="2185" y="3516"/>
                    <a:pt x="2344" y="2883"/>
                    <a:pt x="2787" y="2598"/>
                  </a:cubicBezTo>
                  <a:cubicBezTo>
                    <a:pt x="2798" y="2587"/>
                    <a:pt x="2808" y="2584"/>
                    <a:pt x="2819" y="2584"/>
                  </a:cubicBezTo>
                  <a:cubicBezTo>
                    <a:pt x="2840" y="2584"/>
                    <a:pt x="2861" y="2598"/>
                    <a:pt x="2882" y="2598"/>
                  </a:cubicBezTo>
                  <a:cubicBezTo>
                    <a:pt x="3015" y="2542"/>
                    <a:pt x="3153" y="2518"/>
                    <a:pt x="3287" y="2518"/>
                  </a:cubicBezTo>
                  <a:close/>
                  <a:moveTo>
                    <a:pt x="6273" y="5601"/>
                  </a:moveTo>
                  <a:cubicBezTo>
                    <a:pt x="6448" y="5601"/>
                    <a:pt x="6527" y="5718"/>
                    <a:pt x="6556" y="5860"/>
                  </a:cubicBezTo>
                  <a:lnTo>
                    <a:pt x="6619" y="5860"/>
                  </a:lnTo>
                  <a:cubicBezTo>
                    <a:pt x="6619" y="5796"/>
                    <a:pt x="6619" y="5670"/>
                    <a:pt x="6746" y="5670"/>
                  </a:cubicBezTo>
                  <a:cubicBezTo>
                    <a:pt x="6818" y="5656"/>
                    <a:pt x="6889" y="5650"/>
                    <a:pt x="6959" y="5650"/>
                  </a:cubicBezTo>
                  <a:cubicBezTo>
                    <a:pt x="7719" y="5650"/>
                    <a:pt x="8337" y="6401"/>
                    <a:pt x="8424" y="7126"/>
                  </a:cubicBezTo>
                  <a:cubicBezTo>
                    <a:pt x="8551" y="8045"/>
                    <a:pt x="7854" y="8741"/>
                    <a:pt x="6999" y="8868"/>
                  </a:cubicBezTo>
                  <a:cubicBezTo>
                    <a:pt x="6908" y="8882"/>
                    <a:pt x="6817" y="8888"/>
                    <a:pt x="6727" y="8888"/>
                  </a:cubicBezTo>
                  <a:cubicBezTo>
                    <a:pt x="5975" y="8888"/>
                    <a:pt x="5297" y="8422"/>
                    <a:pt x="5099" y="7601"/>
                  </a:cubicBezTo>
                  <a:cubicBezTo>
                    <a:pt x="4941" y="6810"/>
                    <a:pt x="5384" y="5828"/>
                    <a:pt x="6207" y="5606"/>
                  </a:cubicBezTo>
                  <a:cubicBezTo>
                    <a:pt x="6230" y="5603"/>
                    <a:pt x="6252" y="5601"/>
                    <a:pt x="6273" y="5601"/>
                  </a:cubicBezTo>
                  <a:close/>
                  <a:moveTo>
                    <a:pt x="3253" y="11548"/>
                  </a:moveTo>
                  <a:cubicBezTo>
                    <a:pt x="3378" y="11548"/>
                    <a:pt x="3502" y="11658"/>
                    <a:pt x="3484" y="11845"/>
                  </a:cubicBezTo>
                  <a:lnTo>
                    <a:pt x="3484" y="11877"/>
                  </a:lnTo>
                  <a:cubicBezTo>
                    <a:pt x="4363" y="11805"/>
                    <a:pt x="5277" y="11770"/>
                    <a:pt x="6187" y="11770"/>
                  </a:cubicBezTo>
                  <a:cubicBezTo>
                    <a:pt x="6490" y="11770"/>
                    <a:pt x="6793" y="11774"/>
                    <a:pt x="7094" y="11782"/>
                  </a:cubicBezTo>
                  <a:cubicBezTo>
                    <a:pt x="7157" y="11782"/>
                    <a:pt x="7252" y="11845"/>
                    <a:pt x="7284" y="11877"/>
                  </a:cubicBezTo>
                  <a:cubicBezTo>
                    <a:pt x="7345" y="11779"/>
                    <a:pt x="7448" y="11733"/>
                    <a:pt x="7553" y="11733"/>
                  </a:cubicBezTo>
                  <a:cubicBezTo>
                    <a:pt x="7722" y="11733"/>
                    <a:pt x="7898" y="11852"/>
                    <a:pt x="7917" y="12067"/>
                  </a:cubicBezTo>
                  <a:cubicBezTo>
                    <a:pt x="8107" y="14125"/>
                    <a:pt x="8202" y="16564"/>
                    <a:pt x="7791" y="18590"/>
                  </a:cubicBezTo>
                  <a:cubicBezTo>
                    <a:pt x="7632" y="19319"/>
                    <a:pt x="7379" y="19952"/>
                    <a:pt x="6872" y="20269"/>
                  </a:cubicBezTo>
                  <a:cubicBezTo>
                    <a:pt x="6841" y="20332"/>
                    <a:pt x="6809" y="20427"/>
                    <a:pt x="6714" y="20491"/>
                  </a:cubicBezTo>
                  <a:cubicBezTo>
                    <a:pt x="6261" y="20812"/>
                    <a:pt x="5796" y="20953"/>
                    <a:pt x="5349" y="20953"/>
                  </a:cubicBezTo>
                  <a:cubicBezTo>
                    <a:pt x="4299" y="20953"/>
                    <a:pt x="3349" y="20173"/>
                    <a:pt x="2882" y="19129"/>
                  </a:cubicBezTo>
                  <a:cubicBezTo>
                    <a:pt x="1932" y="16975"/>
                    <a:pt x="2249" y="13840"/>
                    <a:pt x="3040" y="11718"/>
                  </a:cubicBezTo>
                  <a:cubicBezTo>
                    <a:pt x="3079" y="11601"/>
                    <a:pt x="3166" y="11548"/>
                    <a:pt x="3253" y="11548"/>
                  </a:cubicBezTo>
                  <a:close/>
                  <a:moveTo>
                    <a:pt x="0" y="1"/>
                  </a:moveTo>
                  <a:cubicBezTo>
                    <a:pt x="412" y="3643"/>
                    <a:pt x="349" y="7380"/>
                    <a:pt x="349" y="11053"/>
                  </a:cubicBezTo>
                  <a:cubicBezTo>
                    <a:pt x="349" y="13112"/>
                    <a:pt x="317" y="15170"/>
                    <a:pt x="285" y="17229"/>
                  </a:cubicBezTo>
                  <a:cubicBezTo>
                    <a:pt x="222" y="19762"/>
                    <a:pt x="475" y="22359"/>
                    <a:pt x="3135" y="23214"/>
                  </a:cubicBezTo>
                  <a:cubicBezTo>
                    <a:pt x="3135" y="23101"/>
                    <a:pt x="3186" y="22987"/>
                    <a:pt x="3310" y="22987"/>
                  </a:cubicBezTo>
                  <a:cubicBezTo>
                    <a:pt x="3325" y="22987"/>
                    <a:pt x="3340" y="22989"/>
                    <a:pt x="3357" y="22992"/>
                  </a:cubicBezTo>
                  <a:cubicBezTo>
                    <a:pt x="4076" y="23222"/>
                    <a:pt x="4722" y="23328"/>
                    <a:pt x="5302" y="23328"/>
                  </a:cubicBezTo>
                  <a:cubicBezTo>
                    <a:pt x="9754" y="23328"/>
                    <a:pt x="10321" y="17119"/>
                    <a:pt x="10293" y="13365"/>
                  </a:cubicBezTo>
                  <a:cubicBezTo>
                    <a:pt x="10261" y="8931"/>
                    <a:pt x="10103" y="4498"/>
                    <a:pt x="10134" y="127"/>
                  </a:cubicBezTo>
                  <a:cubicBezTo>
                    <a:pt x="6777" y="127"/>
                    <a:pt x="3357" y="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28;p38">
              <a:extLst>
                <a:ext uri="{FF2B5EF4-FFF2-40B4-BE49-F238E27FC236}">
                  <a16:creationId xmlns:a16="http://schemas.microsoft.com/office/drawing/2014/main" id="{AFD8F153-173D-47F0-B64D-D787209F5713}"/>
                </a:ext>
              </a:extLst>
            </p:cNvPr>
            <p:cNvSpPr/>
            <p:nvPr/>
          </p:nvSpPr>
          <p:spPr>
            <a:xfrm>
              <a:off x="68649250" y="3118088"/>
              <a:ext cx="65325" cy="55625"/>
            </a:xfrm>
            <a:custGeom>
              <a:avLst/>
              <a:gdLst/>
              <a:ahLst/>
              <a:cxnLst/>
              <a:rect l="l" t="t" r="r" b="b"/>
              <a:pathLst>
                <a:path w="2613" h="2225" extrusionOk="0">
                  <a:moveTo>
                    <a:pt x="1111" y="0"/>
                  </a:moveTo>
                  <a:cubicBezTo>
                    <a:pt x="1084" y="0"/>
                    <a:pt x="1057" y="1"/>
                    <a:pt x="1029" y="3"/>
                  </a:cubicBezTo>
                  <a:cubicBezTo>
                    <a:pt x="1029" y="34"/>
                    <a:pt x="997" y="34"/>
                    <a:pt x="934" y="98"/>
                  </a:cubicBezTo>
                  <a:cubicBezTo>
                    <a:pt x="0" y="623"/>
                    <a:pt x="196" y="2224"/>
                    <a:pt x="1273" y="2224"/>
                  </a:cubicBezTo>
                  <a:cubicBezTo>
                    <a:pt x="1365" y="2224"/>
                    <a:pt x="1463" y="2213"/>
                    <a:pt x="1568" y="2188"/>
                  </a:cubicBezTo>
                  <a:cubicBezTo>
                    <a:pt x="2138" y="2029"/>
                    <a:pt x="2613" y="1459"/>
                    <a:pt x="2423" y="889"/>
                  </a:cubicBezTo>
                  <a:cubicBezTo>
                    <a:pt x="2211" y="315"/>
                    <a:pt x="1682" y="0"/>
                    <a:pt x="1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29;p38">
              <a:extLst>
                <a:ext uri="{FF2B5EF4-FFF2-40B4-BE49-F238E27FC236}">
                  <a16:creationId xmlns:a16="http://schemas.microsoft.com/office/drawing/2014/main" id="{FB90EF2E-0762-4C2A-83E7-A9F0BFD1AC66}"/>
                </a:ext>
              </a:extLst>
            </p:cNvPr>
            <p:cNvSpPr/>
            <p:nvPr/>
          </p:nvSpPr>
          <p:spPr>
            <a:xfrm>
              <a:off x="68512650" y="3183663"/>
              <a:ext cx="88700" cy="85850"/>
            </a:xfrm>
            <a:custGeom>
              <a:avLst/>
              <a:gdLst/>
              <a:ahLst/>
              <a:cxnLst/>
              <a:rect l="l" t="t" r="r" b="b"/>
              <a:pathLst>
                <a:path w="3548" h="3434" extrusionOk="0">
                  <a:moveTo>
                    <a:pt x="2062" y="0"/>
                  </a:moveTo>
                  <a:cubicBezTo>
                    <a:pt x="1166" y="0"/>
                    <a:pt x="309" y="755"/>
                    <a:pt x="159" y="1623"/>
                  </a:cubicBezTo>
                  <a:cubicBezTo>
                    <a:pt x="1" y="2542"/>
                    <a:pt x="634" y="3238"/>
                    <a:pt x="1489" y="3397"/>
                  </a:cubicBezTo>
                  <a:cubicBezTo>
                    <a:pt x="1609" y="3421"/>
                    <a:pt x="1732" y="3434"/>
                    <a:pt x="1856" y="3434"/>
                  </a:cubicBezTo>
                  <a:cubicBezTo>
                    <a:pt x="2520" y="3434"/>
                    <a:pt x="3198" y="3077"/>
                    <a:pt x="3358" y="2383"/>
                  </a:cubicBezTo>
                  <a:cubicBezTo>
                    <a:pt x="3548" y="1433"/>
                    <a:pt x="3010" y="863"/>
                    <a:pt x="2249" y="483"/>
                  </a:cubicBezTo>
                  <a:cubicBezTo>
                    <a:pt x="2091" y="388"/>
                    <a:pt x="2091" y="103"/>
                    <a:pt x="2249" y="8"/>
                  </a:cubicBezTo>
                  <a:lnTo>
                    <a:pt x="2218" y="8"/>
                  </a:lnTo>
                  <a:cubicBezTo>
                    <a:pt x="2166" y="3"/>
                    <a:pt x="2114" y="0"/>
                    <a:pt x="2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30;p38">
              <a:extLst>
                <a:ext uri="{FF2B5EF4-FFF2-40B4-BE49-F238E27FC236}">
                  <a16:creationId xmlns:a16="http://schemas.microsoft.com/office/drawing/2014/main" id="{53656575-8A4B-478A-B978-7CBD1DC49636}"/>
                </a:ext>
              </a:extLst>
            </p:cNvPr>
            <p:cNvSpPr/>
            <p:nvPr/>
          </p:nvSpPr>
          <p:spPr>
            <a:xfrm>
              <a:off x="68530275" y="3746188"/>
              <a:ext cx="53650" cy="43500"/>
            </a:xfrm>
            <a:custGeom>
              <a:avLst/>
              <a:gdLst/>
              <a:ahLst/>
              <a:cxnLst/>
              <a:rect l="l" t="t" r="r" b="b"/>
              <a:pathLst>
                <a:path w="2146" h="1740" extrusionOk="0">
                  <a:moveTo>
                    <a:pt x="1089" y="1"/>
                  </a:moveTo>
                  <a:cubicBezTo>
                    <a:pt x="818" y="1"/>
                    <a:pt x="558" y="130"/>
                    <a:pt x="309" y="340"/>
                  </a:cubicBezTo>
                  <a:cubicBezTo>
                    <a:pt x="278" y="404"/>
                    <a:pt x="214" y="404"/>
                    <a:pt x="119" y="404"/>
                  </a:cubicBezTo>
                  <a:cubicBezTo>
                    <a:pt x="1" y="1045"/>
                    <a:pt x="398" y="1740"/>
                    <a:pt x="966" y="1740"/>
                  </a:cubicBezTo>
                  <a:cubicBezTo>
                    <a:pt x="1155" y="1740"/>
                    <a:pt x="1362" y="1663"/>
                    <a:pt x="1576" y="1480"/>
                  </a:cubicBezTo>
                  <a:cubicBezTo>
                    <a:pt x="2020" y="1132"/>
                    <a:pt x="2146" y="499"/>
                    <a:pt x="1639" y="182"/>
                  </a:cubicBezTo>
                  <a:cubicBezTo>
                    <a:pt x="1451" y="56"/>
                    <a:pt x="1268" y="1"/>
                    <a:pt x="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31;p38">
              <a:extLst>
                <a:ext uri="{FF2B5EF4-FFF2-40B4-BE49-F238E27FC236}">
                  <a16:creationId xmlns:a16="http://schemas.microsoft.com/office/drawing/2014/main" id="{D9B2B536-847D-46D4-A245-E156C27D7F67}"/>
                </a:ext>
              </a:extLst>
            </p:cNvPr>
            <p:cNvSpPr/>
            <p:nvPr/>
          </p:nvSpPr>
          <p:spPr>
            <a:xfrm>
              <a:off x="68608450" y="3818013"/>
              <a:ext cx="69700" cy="73250"/>
            </a:xfrm>
            <a:custGeom>
              <a:avLst/>
              <a:gdLst/>
              <a:ahLst/>
              <a:cxnLst/>
              <a:rect l="l" t="t" r="r" b="b"/>
              <a:pathLst>
                <a:path w="2788" h="2930" extrusionOk="0">
                  <a:moveTo>
                    <a:pt x="1141" y="1"/>
                  </a:moveTo>
                  <a:cubicBezTo>
                    <a:pt x="1204" y="159"/>
                    <a:pt x="1109" y="286"/>
                    <a:pt x="983" y="349"/>
                  </a:cubicBezTo>
                  <a:cubicBezTo>
                    <a:pt x="413" y="698"/>
                    <a:pt x="1" y="1268"/>
                    <a:pt x="128" y="1964"/>
                  </a:cubicBezTo>
                  <a:cubicBezTo>
                    <a:pt x="184" y="2585"/>
                    <a:pt x="694" y="2930"/>
                    <a:pt x="1297" y="2930"/>
                  </a:cubicBezTo>
                  <a:cubicBezTo>
                    <a:pt x="1371" y="2930"/>
                    <a:pt x="1446" y="2925"/>
                    <a:pt x="1521" y="2914"/>
                  </a:cubicBezTo>
                  <a:cubicBezTo>
                    <a:pt x="2218" y="2819"/>
                    <a:pt x="2788" y="2249"/>
                    <a:pt x="2661" y="1489"/>
                  </a:cubicBezTo>
                  <a:cubicBezTo>
                    <a:pt x="2534" y="793"/>
                    <a:pt x="1996" y="349"/>
                    <a:pt x="1363" y="159"/>
                  </a:cubicBezTo>
                  <a:cubicBezTo>
                    <a:pt x="1299" y="128"/>
                    <a:pt x="1236" y="64"/>
                    <a:pt x="1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32;p38">
              <a:extLst>
                <a:ext uri="{FF2B5EF4-FFF2-40B4-BE49-F238E27FC236}">
                  <a16:creationId xmlns:a16="http://schemas.microsoft.com/office/drawing/2014/main" id="{E81EA5DD-A28F-406F-8113-2F86A97EAFE0}"/>
                </a:ext>
              </a:extLst>
            </p:cNvPr>
            <p:cNvSpPr/>
            <p:nvPr/>
          </p:nvSpPr>
          <p:spPr>
            <a:xfrm>
              <a:off x="68539575" y="3972413"/>
              <a:ext cx="138575" cy="225275"/>
            </a:xfrm>
            <a:custGeom>
              <a:avLst/>
              <a:gdLst/>
              <a:ahLst/>
              <a:cxnLst/>
              <a:rect l="l" t="t" r="r" b="b"/>
              <a:pathLst>
                <a:path w="5543" h="9011" extrusionOk="0">
                  <a:moveTo>
                    <a:pt x="1024" y="5497"/>
                  </a:moveTo>
                  <a:cubicBezTo>
                    <a:pt x="1146" y="5497"/>
                    <a:pt x="1267" y="5577"/>
                    <a:pt x="1267" y="5732"/>
                  </a:cubicBezTo>
                  <a:cubicBezTo>
                    <a:pt x="1267" y="6081"/>
                    <a:pt x="1267" y="6366"/>
                    <a:pt x="1489" y="6682"/>
                  </a:cubicBezTo>
                  <a:cubicBezTo>
                    <a:pt x="1743" y="6967"/>
                    <a:pt x="2059" y="7157"/>
                    <a:pt x="2439" y="7189"/>
                  </a:cubicBezTo>
                  <a:cubicBezTo>
                    <a:pt x="2629" y="7252"/>
                    <a:pt x="2629" y="7506"/>
                    <a:pt x="2439" y="7506"/>
                  </a:cubicBezTo>
                  <a:cubicBezTo>
                    <a:pt x="2412" y="7508"/>
                    <a:pt x="2384" y="7509"/>
                    <a:pt x="2357" y="7509"/>
                  </a:cubicBezTo>
                  <a:cubicBezTo>
                    <a:pt x="1461" y="7509"/>
                    <a:pt x="516" y="6529"/>
                    <a:pt x="792" y="5669"/>
                  </a:cubicBezTo>
                  <a:cubicBezTo>
                    <a:pt x="821" y="5553"/>
                    <a:pt x="923" y="5497"/>
                    <a:pt x="1024" y="5497"/>
                  </a:cubicBezTo>
                  <a:close/>
                  <a:moveTo>
                    <a:pt x="507" y="0"/>
                  </a:moveTo>
                  <a:cubicBezTo>
                    <a:pt x="222" y="1552"/>
                    <a:pt x="1" y="3072"/>
                    <a:pt x="32" y="4624"/>
                  </a:cubicBezTo>
                  <a:cubicBezTo>
                    <a:pt x="93" y="6382"/>
                    <a:pt x="821" y="9010"/>
                    <a:pt x="2771" y="9010"/>
                  </a:cubicBezTo>
                  <a:cubicBezTo>
                    <a:pt x="2859" y="9010"/>
                    <a:pt x="2949" y="9005"/>
                    <a:pt x="3041" y="8994"/>
                  </a:cubicBezTo>
                  <a:cubicBezTo>
                    <a:pt x="3073" y="8868"/>
                    <a:pt x="3168" y="8741"/>
                    <a:pt x="3326" y="8741"/>
                  </a:cubicBezTo>
                  <a:cubicBezTo>
                    <a:pt x="5543" y="8614"/>
                    <a:pt x="4909" y="2185"/>
                    <a:pt x="4846" y="127"/>
                  </a:cubicBezTo>
                  <a:lnTo>
                    <a:pt x="4846" y="127"/>
                  </a:lnTo>
                  <a:cubicBezTo>
                    <a:pt x="4814" y="143"/>
                    <a:pt x="4791" y="151"/>
                    <a:pt x="4763" y="151"/>
                  </a:cubicBezTo>
                  <a:cubicBezTo>
                    <a:pt x="4735" y="151"/>
                    <a:pt x="4704" y="143"/>
                    <a:pt x="4656" y="127"/>
                  </a:cubicBezTo>
                  <a:cubicBezTo>
                    <a:pt x="4466" y="131"/>
                    <a:pt x="4276" y="133"/>
                    <a:pt x="4086" y="133"/>
                  </a:cubicBezTo>
                  <a:cubicBezTo>
                    <a:pt x="2890" y="133"/>
                    <a:pt x="1710" y="55"/>
                    <a:pt x="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33;p38">
              <a:extLst>
                <a:ext uri="{FF2B5EF4-FFF2-40B4-BE49-F238E27FC236}">
                  <a16:creationId xmlns:a16="http://schemas.microsoft.com/office/drawing/2014/main" id="{55A7E2D3-D8D2-4EDA-A2CE-D8CE8F5B8942}"/>
                </a:ext>
              </a:extLst>
            </p:cNvPr>
            <p:cNvSpPr/>
            <p:nvPr/>
          </p:nvSpPr>
          <p:spPr>
            <a:xfrm>
              <a:off x="67686900" y="4411813"/>
              <a:ext cx="1309525" cy="68900"/>
            </a:xfrm>
            <a:custGeom>
              <a:avLst/>
              <a:gdLst/>
              <a:ahLst/>
              <a:cxnLst/>
              <a:rect l="l" t="t" r="r" b="b"/>
              <a:pathLst>
                <a:path w="52381" h="2756" extrusionOk="0">
                  <a:moveTo>
                    <a:pt x="52381" y="1"/>
                  </a:moveTo>
                  <a:lnTo>
                    <a:pt x="52381" y="1"/>
                  </a:lnTo>
                  <a:cubicBezTo>
                    <a:pt x="52349" y="32"/>
                    <a:pt x="52317" y="32"/>
                    <a:pt x="52254" y="32"/>
                  </a:cubicBezTo>
                  <a:cubicBezTo>
                    <a:pt x="38404" y="267"/>
                    <a:pt x="24490" y="848"/>
                    <a:pt x="10618" y="848"/>
                  </a:cubicBezTo>
                  <a:cubicBezTo>
                    <a:pt x="7678" y="848"/>
                    <a:pt x="4740" y="821"/>
                    <a:pt x="1805" y="761"/>
                  </a:cubicBezTo>
                  <a:lnTo>
                    <a:pt x="1805" y="761"/>
                  </a:lnTo>
                  <a:cubicBezTo>
                    <a:pt x="1837" y="951"/>
                    <a:pt x="1710" y="1172"/>
                    <a:pt x="1425" y="1172"/>
                  </a:cubicBezTo>
                  <a:cubicBezTo>
                    <a:pt x="380" y="1172"/>
                    <a:pt x="0" y="2217"/>
                    <a:pt x="792" y="2756"/>
                  </a:cubicBezTo>
                  <a:cubicBezTo>
                    <a:pt x="855" y="2692"/>
                    <a:pt x="1520" y="2376"/>
                    <a:pt x="1647" y="2376"/>
                  </a:cubicBezTo>
                  <a:cubicBezTo>
                    <a:pt x="8395" y="1947"/>
                    <a:pt x="15098" y="1829"/>
                    <a:pt x="21792" y="1829"/>
                  </a:cubicBezTo>
                  <a:cubicBezTo>
                    <a:pt x="29889" y="1829"/>
                    <a:pt x="37972" y="2001"/>
                    <a:pt x="46106" y="2001"/>
                  </a:cubicBezTo>
                  <a:cubicBezTo>
                    <a:pt x="48131" y="2001"/>
                    <a:pt x="50159" y="1991"/>
                    <a:pt x="52191" y="1964"/>
                  </a:cubicBezTo>
                  <a:cubicBezTo>
                    <a:pt x="52191" y="1299"/>
                    <a:pt x="52254" y="634"/>
                    <a:pt x="5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34;p38">
              <a:extLst>
                <a:ext uri="{FF2B5EF4-FFF2-40B4-BE49-F238E27FC236}">
                  <a16:creationId xmlns:a16="http://schemas.microsoft.com/office/drawing/2014/main" id="{8BA4CAE4-1D44-479C-87BC-6DC669B9EE3B}"/>
                </a:ext>
              </a:extLst>
            </p:cNvPr>
            <p:cNvSpPr/>
            <p:nvPr/>
          </p:nvSpPr>
          <p:spPr>
            <a:xfrm>
              <a:off x="67701925" y="3588413"/>
              <a:ext cx="1305575" cy="68125"/>
            </a:xfrm>
            <a:custGeom>
              <a:avLst/>
              <a:gdLst/>
              <a:ahLst/>
              <a:cxnLst/>
              <a:rect l="l" t="t" r="r" b="b"/>
              <a:pathLst>
                <a:path w="52223" h="2725" extrusionOk="0">
                  <a:moveTo>
                    <a:pt x="5255" y="1147"/>
                  </a:moveTo>
                  <a:cubicBezTo>
                    <a:pt x="5672" y="1147"/>
                    <a:pt x="6086" y="1155"/>
                    <a:pt x="6493" y="1173"/>
                  </a:cubicBezTo>
                  <a:cubicBezTo>
                    <a:pt x="6778" y="1173"/>
                    <a:pt x="6778" y="1616"/>
                    <a:pt x="6493" y="1616"/>
                  </a:cubicBezTo>
                  <a:cubicBezTo>
                    <a:pt x="6016" y="1657"/>
                    <a:pt x="5535" y="1671"/>
                    <a:pt x="5054" y="1671"/>
                  </a:cubicBezTo>
                  <a:cubicBezTo>
                    <a:pt x="4036" y="1671"/>
                    <a:pt x="3017" y="1606"/>
                    <a:pt x="2028" y="1584"/>
                  </a:cubicBezTo>
                  <a:cubicBezTo>
                    <a:pt x="1838" y="1584"/>
                    <a:pt x="1838" y="1268"/>
                    <a:pt x="2028" y="1268"/>
                  </a:cubicBezTo>
                  <a:cubicBezTo>
                    <a:pt x="3078" y="1199"/>
                    <a:pt x="4177" y="1147"/>
                    <a:pt x="5255" y="1147"/>
                  </a:cubicBezTo>
                  <a:close/>
                  <a:moveTo>
                    <a:pt x="634" y="1"/>
                  </a:moveTo>
                  <a:cubicBezTo>
                    <a:pt x="1" y="508"/>
                    <a:pt x="33" y="1426"/>
                    <a:pt x="508" y="2186"/>
                  </a:cubicBezTo>
                  <a:cubicBezTo>
                    <a:pt x="603" y="2281"/>
                    <a:pt x="476" y="2439"/>
                    <a:pt x="349" y="2439"/>
                  </a:cubicBezTo>
                  <a:lnTo>
                    <a:pt x="349" y="2534"/>
                  </a:lnTo>
                  <a:cubicBezTo>
                    <a:pt x="2059" y="2496"/>
                    <a:pt x="3772" y="2481"/>
                    <a:pt x="5486" y="2481"/>
                  </a:cubicBezTo>
                  <a:cubicBezTo>
                    <a:pt x="12343" y="2481"/>
                    <a:pt x="19224" y="2724"/>
                    <a:pt x="26064" y="2724"/>
                  </a:cubicBezTo>
                  <a:cubicBezTo>
                    <a:pt x="27521" y="2724"/>
                    <a:pt x="29010" y="2693"/>
                    <a:pt x="30530" y="2693"/>
                  </a:cubicBezTo>
                  <a:cubicBezTo>
                    <a:pt x="30546" y="2677"/>
                    <a:pt x="30577" y="2669"/>
                    <a:pt x="30613" y="2669"/>
                  </a:cubicBezTo>
                  <a:cubicBezTo>
                    <a:pt x="30649" y="2669"/>
                    <a:pt x="30688" y="2677"/>
                    <a:pt x="30720" y="2693"/>
                  </a:cubicBezTo>
                  <a:cubicBezTo>
                    <a:pt x="35051" y="2614"/>
                    <a:pt x="39420" y="2498"/>
                    <a:pt x="43779" y="2498"/>
                  </a:cubicBezTo>
                  <a:cubicBezTo>
                    <a:pt x="46431" y="2498"/>
                    <a:pt x="49081" y="2541"/>
                    <a:pt x="51716" y="2661"/>
                  </a:cubicBezTo>
                  <a:cubicBezTo>
                    <a:pt x="51748" y="2661"/>
                    <a:pt x="51811" y="2693"/>
                    <a:pt x="51875" y="2693"/>
                  </a:cubicBezTo>
                  <a:cubicBezTo>
                    <a:pt x="52191" y="2123"/>
                    <a:pt x="52223" y="1489"/>
                    <a:pt x="52128" y="856"/>
                  </a:cubicBezTo>
                  <a:lnTo>
                    <a:pt x="52128" y="856"/>
                  </a:lnTo>
                  <a:cubicBezTo>
                    <a:pt x="52065" y="856"/>
                    <a:pt x="52033" y="919"/>
                    <a:pt x="52033" y="951"/>
                  </a:cubicBezTo>
                  <a:cubicBezTo>
                    <a:pt x="35154" y="539"/>
                    <a:pt x="18496" y="824"/>
                    <a:pt x="2186" y="223"/>
                  </a:cubicBezTo>
                  <a:cubicBezTo>
                    <a:pt x="2139" y="270"/>
                    <a:pt x="2091" y="294"/>
                    <a:pt x="2044" y="294"/>
                  </a:cubicBezTo>
                  <a:cubicBezTo>
                    <a:pt x="1996" y="294"/>
                    <a:pt x="1948" y="270"/>
                    <a:pt x="1901" y="223"/>
                  </a:cubicBezTo>
                  <a:cubicBezTo>
                    <a:pt x="1584" y="191"/>
                    <a:pt x="1236" y="191"/>
                    <a:pt x="919" y="159"/>
                  </a:cubicBezTo>
                  <a:cubicBezTo>
                    <a:pt x="793" y="128"/>
                    <a:pt x="729" y="64"/>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35;p38">
              <a:extLst>
                <a:ext uri="{FF2B5EF4-FFF2-40B4-BE49-F238E27FC236}">
                  <a16:creationId xmlns:a16="http://schemas.microsoft.com/office/drawing/2014/main" id="{FFD48C27-BB0A-470B-9E88-900D97F2BAE0}"/>
                </a:ext>
              </a:extLst>
            </p:cNvPr>
            <p:cNvSpPr/>
            <p:nvPr/>
          </p:nvSpPr>
          <p:spPr>
            <a:xfrm>
              <a:off x="67979825" y="3109438"/>
              <a:ext cx="118000" cy="111675"/>
            </a:xfrm>
            <a:custGeom>
              <a:avLst/>
              <a:gdLst/>
              <a:ahLst/>
              <a:cxnLst/>
              <a:rect l="l" t="t" r="r" b="b"/>
              <a:pathLst>
                <a:path w="4720" h="4467" extrusionOk="0">
                  <a:moveTo>
                    <a:pt x="1552" y="0"/>
                  </a:moveTo>
                  <a:cubicBezTo>
                    <a:pt x="697" y="539"/>
                    <a:pt x="1" y="1552"/>
                    <a:pt x="254" y="2660"/>
                  </a:cubicBezTo>
                  <a:cubicBezTo>
                    <a:pt x="441" y="3655"/>
                    <a:pt x="1450" y="4466"/>
                    <a:pt x="2476" y="4466"/>
                  </a:cubicBezTo>
                  <a:cubicBezTo>
                    <a:pt x="2495" y="4466"/>
                    <a:pt x="2515" y="4466"/>
                    <a:pt x="2534" y="4465"/>
                  </a:cubicBezTo>
                  <a:cubicBezTo>
                    <a:pt x="3738" y="4434"/>
                    <a:pt x="4719" y="3167"/>
                    <a:pt x="4498" y="2027"/>
                  </a:cubicBezTo>
                  <a:cubicBezTo>
                    <a:pt x="4280" y="1072"/>
                    <a:pt x="3333" y="423"/>
                    <a:pt x="2407" y="423"/>
                  </a:cubicBezTo>
                  <a:cubicBezTo>
                    <a:pt x="2258" y="423"/>
                    <a:pt x="2109" y="440"/>
                    <a:pt x="1964" y="475"/>
                  </a:cubicBezTo>
                  <a:cubicBezTo>
                    <a:pt x="1936" y="481"/>
                    <a:pt x="1910" y="483"/>
                    <a:pt x="1884" y="483"/>
                  </a:cubicBezTo>
                  <a:cubicBezTo>
                    <a:pt x="1621" y="483"/>
                    <a:pt x="1495" y="202"/>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6;p38">
              <a:extLst>
                <a:ext uri="{FF2B5EF4-FFF2-40B4-BE49-F238E27FC236}">
                  <a16:creationId xmlns:a16="http://schemas.microsoft.com/office/drawing/2014/main" id="{A1CDB479-B6AF-44B6-AD5E-B4B0A1F5C9EC}"/>
                </a:ext>
              </a:extLst>
            </p:cNvPr>
            <p:cNvSpPr/>
            <p:nvPr/>
          </p:nvSpPr>
          <p:spPr>
            <a:xfrm>
              <a:off x="68146100" y="3248438"/>
              <a:ext cx="74975" cy="53850"/>
            </a:xfrm>
            <a:custGeom>
              <a:avLst/>
              <a:gdLst/>
              <a:ahLst/>
              <a:cxnLst/>
              <a:rect l="l" t="t" r="r" b="b"/>
              <a:pathLst>
                <a:path w="2999" h="2154" extrusionOk="0">
                  <a:moveTo>
                    <a:pt x="984" y="0"/>
                  </a:moveTo>
                  <a:cubicBezTo>
                    <a:pt x="920" y="0"/>
                    <a:pt x="856" y="5"/>
                    <a:pt x="792" y="14"/>
                  </a:cubicBezTo>
                  <a:cubicBezTo>
                    <a:pt x="285" y="299"/>
                    <a:pt x="0" y="901"/>
                    <a:pt x="159" y="1439"/>
                  </a:cubicBezTo>
                  <a:cubicBezTo>
                    <a:pt x="296" y="1930"/>
                    <a:pt x="678" y="2153"/>
                    <a:pt x="1091" y="2153"/>
                  </a:cubicBezTo>
                  <a:cubicBezTo>
                    <a:pt x="1344" y="2153"/>
                    <a:pt x="1609" y="2070"/>
                    <a:pt x="1837" y="1914"/>
                  </a:cubicBezTo>
                  <a:cubicBezTo>
                    <a:pt x="2999" y="1139"/>
                    <a:pt x="2002"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7;p38">
              <a:extLst>
                <a:ext uri="{FF2B5EF4-FFF2-40B4-BE49-F238E27FC236}">
                  <a16:creationId xmlns:a16="http://schemas.microsoft.com/office/drawing/2014/main" id="{53FB8A42-2E26-48AA-AA60-B9A216648068}"/>
                </a:ext>
              </a:extLst>
            </p:cNvPr>
            <p:cNvSpPr/>
            <p:nvPr/>
          </p:nvSpPr>
          <p:spPr>
            <a:xfrm>
              <a:off x="68030850" y="3727688"/>
              <a:ext cx="51925" cy="42925"/>
            </a:xfrm>
            <a:custGeom>
              <a:avLst/>
              <a:gdLst/>
              <a:ahLst/>
              <a:cxnLst/>
              <a:rect l="l" t="t" r="r" b="b"/>
              <a:pathLst>
                <a:path w="2077" h="1717" extrusionOk="0">
                  <a:moveTo>
                    <a:pt x="966" y="0"/>
                  </a:moveTo>
                  <a:cubicBezTo>
                    <a:pt x="772" y="0"/>
                    <a:pt x="583" y="66"/>
                    <a:pt x="430" y="194"/>
                  </a:cubicBezTo>
                  <a:cubicBezTo>
                    <a:pt x="0" y="784"/>
                    <a:pt x="299" y="1716"/>
                    <a:pt x="998" y="1716"/>
                  </a:cubicBezTo>
                  <a:cubicBezTo>
                    <a:pt x="1124" y="1716"/>
                    <a:pt x="1262" y="1686"/>
                    <a:pt x="1412" y="1619"/>
                  </a:cubicBezTo>
                  <a:cubicBezTo>
                    <a:pt x="1887" y="1429"/>
                    <a:pt x="2077" y="922"/>
                    <a:pt x="1760" y="447"/>
                  </a:cubicBezTo>
                  <a:cubicBezTo>
                    <a:pt x="1552" y="145"/>
                    <a:pt x="1254"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38;p38">
              <a:extLst>
                <a:ext uri="{FF2B5EF4-FFF2-40B4-BE49-F238E27FC236}">
                  <a16:creationId xmlns:a16="http://schemas.microsoft.com/office/drawing/2014/main" id="{2F8D2871-14AE-43B4-BCC9-31E9080FAD02}"/>
                </a:ext>
              </a:extLst>
            </p:cNvPr>
            <p:cNvSpPr/>
            <p:nvPr/>
          </p:nvSpPr>
          <p:spPr>
            <a:xfrm>
              <a:off x="68101750" y="3827513"/>
              <a:ext cx="64150" cy="54300"/>
            </a:xfrm>
            <a:custGeom>
              <a:avLst/>
              <a:gdLst/>
              <a:ahLst/>
              <a:cxnLst/>
              <a:rect l="l" t="t" r="r" b="b"/>
              <a:pathLst>
                <a:path w="2566" h="2172" extrusionOk="0">
                  <a:moveTo>
                    <a:pt x="1553" y="1"/>
                  </a:moveTo>
                  <a:cubicBezTo>
                    <a:pt x="1521" y="64"/>
                    <a:pt x="1426" y="96"/>
                    <a:pt x="1362" y="96"/>
                  </a:cubicBezTo>
                  <a:lnTo>
                    <a:pt x="1109" y="96"/>
                  </a:lnTo>
                  <a:cubicBezTo>
                    <a:pt x="919" y="159"/>
                    <a:pt x="729" y="381"/>
                    <a:pt x="634" y="634"/>
                  </a:cubicBezTo>
                  <a:cubicBezTo>
                    <a:pt x="616" y="776"/>
                    <a:pt x="510" y="838"/>
                    <a:pt x="397" y="838"/>
                  </a:cubicBezTo>
                  <a:cubicBezTo>
                    <a:pt x="308" y="838"/>
                    <a:pt x="215" y="799"/>
                    <a:pt x="159" y="729"/>
                  </a:cubicBezTo>
                  <a:lnTo>
                    <a:pt x="159" y="729"/>
                  </a:lnTo>
                  <a:cubicBezTo>
                    <a:pt x="1" y="1014"/>
                    <a:pt x="1" y="1363"/>
                    <a:pt x="254" y="1711"/>
                  </a:cubicBezTo>
                  <a:cubicBezTo>
                    <a:pt x="466" y="2036"/>
                    <a:pt x="773" y="2172"/>
                    <a:pt x="1090" y="2172"/>
                  </a:cubicBezTo>
                  <a:cubicBezTo>
                    <a:pt x="1483" y="2172"/>
                    <a:pt x="1891" y="1963"/>
                    <a:pt x="2154" y="1648"/>
                  </a:cubicBezTo>
                  <a:cubicBezTo>
                    <a:pt x="2534" y="1173"/>
                    <a:pt x="2566" y="286"/>
                    <a:pt x="1869" y="96"/>
                  </a:cubicBezTo>
                  <a:cubicBezTo>
                    <a:pt x="1774" y="64"/>
                    <a:pt x="1711" y="64"/>
                    <a:pt x="1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9;p38">
              <a:extLst>
                <a:ext uri="{FF2B5EF4-FFF2-40B4-BE49-F238E27FC236}">
                  <a16:creationId xmlns:a16="http://schemas.microsoft.com/office/drawing/2014/main" id="{3D071DD9-4735-4B3F-81F7-FBE81B3C8121}"/>
                </a:ext>
              </a:extLst>
            </p:cNvPr>
            <p:cNvSpPr/>
            <p:nvPr/>
          </p:nvSpPr>
          <p:spPr>
            <a:xfrm>
              <a:off x="68025750" y="3955788"/>
              <a:ext cx="180000" cy="267625"/>
            </a:xfrm>
            <a:custGeom>
              <a:avLst/>
              <a:gdLst/>
              <a:ahLst/>
              <a:cxnLst/>
              <a:rect l="l" t="t" r="r" b="b"/>
              <a:pathLst>
                <a:path w="7200" h="10705" extrusionOk="0">
                  <a:moveTo>
                    <a:pt x="5648" y="6087"/>
                  </a:moveTo>
                  <a:cubicBezTo>
                    <a:pt x="5802" y="6087"/>
                    <a:pt x="5948" y="6208"/>
                    <a:pt x="5891" y="6397"/>
                  </a:cubicBezTo>
                  <a:cubicBezTo>
                    <a:pt x="5669" y="7822"/>
                    <a:pt x="4402" y="8963"/>
                    <a:pt x="3041" y="9533"/>
                  </a:cubicBezTo>
                  <a:cubicBezTo>
                    <a:pt x="3021" y="9540"/>
                    <a:pt x="3004" y="9544"/>
                    <a:pt x="2987" y="9544"/>
                  </a:cubicBezTo>
                  <a:cubicBezTo>
                    <a:pt x="2869" y="9544"/>
                    <a:pt x="2831" y="9363"/>
                    <a:pt x="2914" y="9279"/>
                  </a:cubicBezTo>
                  <a:cubicBezTo>
                    <a:pt x="4244" y="8614"/>
                    <a:pt x="4878" y="7601"/>
                    <a:pt x="5384" y="6271"/>
                  </a:cubicBezTo>
                  <a:cubicBezTo>
                    <a:pt x="5435" y="6143"/>
                    <a:pt x="5543" y="6087"/>
                    <a:pt x="5648" y="6087"/>
                  </a:cubicBezTo>
                  <a:close/>
                  <a:moveTo>
                    <a:pt x="507" y="0"/>
                  </a:moveTo>
                  <a:lnTo>
                    <a:pt x="444" y="32"/>
                  </a:lnTo>
                  <a:cubicBezTo>
                    <a:pt x="761" y="1425"/>
                    <a:pt x="919" y="2755"/>
                    <a:pt x="856" y="4212"/>
                  </a:cubicBezTo>
                  <a:cubicBezTo>
                    <a:pt x="824" y="5764"/>
                    <a:pt x="0" y="9849"/>
                    <a:pt x="1806" y="10704"/>
                  </a:cubicBezTo>
                  <a:cubicBezTo>
                    <a:pt x="1862" y="10619"/>
                    <a:pt x="1944" y="10509"/>
                    <a:pt x="2051" y="10509"/>
                  </a:cubicBezTo>
                  <a:cubicBezTo>
                    <a:pt x="2064" y="10509"/>
                    <a:pt x="2077" y="10511"/>
                    <a:pt x="2091" y="10514"/>
                  </a:cubicBezTo>
                  <a:cubicBezTo>
                    <a:pt x="2495" y="10626"/>
                    <a:pt x="2863" y="10679"/>
                    <a:pt x="3196" y="10679"/>
                  </a:cubicBezTo>
                  <a:cubicBezTo>
                    <a:pt x="7200" y="10679"/>
                    <a:pt x="6332" y="3123"/>
                    <a:pt x="5923" y="317"/>
                  </a:cubicBezTo>
                  <a:cubicBezTo>
                    <a:pt x="4244" y="317"/>
                    <a:pt x="2534" y="254"/>
                    <a:pt x="792" y="222"/>
                  </a:cubicBezTo>
                  <a:cubicBezTo>
                    <a:pt x="634" y="222"/>
                    <a:pt x="507" y="95"/>
                    <a:pt x="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40;p38">
              <a:extLst>
                <a:ext uri="{FF2B5EF4-FFF2-40B4-BE49-F238E27FC236}">
                  <a16:creationId xmlns:a16="http://schemas.microsoft.com/office/drawing/2014/main" id="{AE774D27-7795-4C55-8AF0-0041F86BFD63}"/>
                </a:ext>
              </a:extLst>
            </p:cNvPr>
            <p:cNvSpPr/>
            <p:nvPr/>
          </p:nvSpPr>
          <p:spPr>
            <a:xfrm>
              <a:off x="67950525" y="3358813"/>
              <a:ext cx="330175" cy="132750"/>
            </a:xfrm>
            <a:custGeom>
              <a:avLst/>
              <a:gdLst/>
              <a:ahLst/>
              <a:cxnLst/>
              <a:rect l="l" t="t" r="r" b="b"/>
              <a:pathLst>
                <a:path w="13207" h="5310" extrusionOk="0">
                  <a:moveTo>
                    <a:pt x="7285" y="1"/>
                  </a:moveTo>
                  <a:cubicBezTo>
                    <a:pt x="5385" y="1"/>
                    <a:pt x="3485" y="223"/>
                    <a:pt x="1616" y="508"/>
                  </a:cubicBezTo>
                  <a:cubicBezTo>
                    <a:pt x="1616" y="634"/>
                    <a:pt x="1584" y="761"/>
                    <a:pt x="1458" y="824"/>
                  </a:cubicBezTo>
                  <a:cubicBezTo>
                    <a:pt x="666" y="1141"/>
                    <a:pt x="1" y="1743"/>
                    <a:pt x="1" y="2661"/>
                  </a:cubicBezTo>
                  <a:cubicBezTo>
                    <a:pt x="33" y="3643"/>
                    <a:pt x="951" y="4340"/>
                    <a:pt x="1869" y="4435"/>
                  </a:cubicBezTo>
                  <a:cubicBezTo>
                    <a:pt x="2123" y="4466"/>
                    <a:pt x="2186" y="4720"/>
                    <a:pt x="2059" y="4878"/>
                  </a:cubicBezTo>
                  <a:lnTo>
                    <a:pt x="3168" y="4878"/>
                  </a:lnTo>
                  <a:cubicBezTo>
                    <a:pt x="3191" y="4832"/>
                    <a:pt x="3248" y="4802"/>
                    <a:pt x="3302" y="4802"/>
                  </a:cubicBezTo>
                  <a:cubicBezTo>
                    <a:pt x="3322" y="4802"/>
                    <a:pt x="3341" y="4806"/>
                    <a:pt x="3358" y="4815"/>
                  </a:cubicBezTo>
                  <a:cubicBezTo>
                    <a:pt x="4046" y="5151"/>
                    <a:pt x="4733" y="5310"/>
                    <a:pt x="5421" y="5310"/>
                  </a:cubicBezTo>
                  <a:cubicBezTo>
                    <a:pt x="6158" y="5310"/>
                    <a:pt x="6896" y="5127"/>
                    <a:pt x="7633" y="4783"/>
                  </a:cubicBezTo>
                  <a:cubicBezTo>
                    <a:pt x="7665" y="4751"/>
                    <a:pt x="7728" y="4751"/>
                    <a:pt x="7760" y="4751"/>
                  </a:cubicBezTo>
                  <a:lnTo>
                    <a:pt x="7665" y="3484"/>
                  </a:lnTo>
                  <a:cubicBezTo>
                    <a:pt x="7375" y="3499"/>
                    <a:pt x="7085" y="3506"/>
                    <a:pt x="6793" y="3506"/>
                  </a:cubicBezTo>
                  <a:cubicBezTo>
                    <a:pt x="5143" y="3506"/>
                    <a:pt x="3470" y="3277"/>
                    <a:pt x="1774" y="2819"/>
                  </a:cubicBezTo>
                  <a:cubicBezTo>
                    <a:pt x="1415" y="2700"/>
                    <a:pt x="1537" y="2213"/>
                    <a:pt x="1872" y="2213"/>
                  </a:cubicBezTo>
                  <a:cubicBezTo>
                    <a:pt x="1891" y="2213"/>
                    <a:pt x="1912" y="2214"/>
                    <a:pt x="1933" y="2218"/>
                  </a:cubicBezTo>
                  <a:cubicBezTo>
                    <a:pt x="3489" y="2520"/>
                    <a:pt x="5032" y="2678"/>
                    <a:pt x="6566" y="2678"/>
                  </a:cubicBezTo>
                  <a:cubicBezTo>
                    <a:pt x="8248" y="2678"/>
                    <a:pt x="9920" y="2488"/>
                    <a:pt x="11592" y="2091"/>
                  </a:cubicBezTo>
                  <a:cubicBezTo>
                    <a:pt x="11629" y="2084"/>
                    <a:pt x="11665" y="2080"/>
                    <a:pt x="11700" y="2080"/>
                  </a:cubicBezTo>
                  <a:cubicBezTo>
                    <a:pt x="11964" y="2080"/>
                    <a:pt x="12162" y="2283"/>
                    <a:pt x="12162" y="2534"/>
                  </a:cubicBezTo>
                  <a:lnTo>
                    <a:pt x="13207" y="2439"/>
                  </a:lnTo>
                  <a:cubicBezTo>
                    <a:pt x="12985" y="1394"/>
                    <a:pt x="11243" y="191"/>
                    <a:pt x="10135" y="128"/>
                  </a:cubicBezTo>
                  <a:cubicBezTo>
                    <a:pt x="9185" y="1"/>
                    <a:pt x="8235" y="1"/>
                    <a:pt x="7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41;p38">
              <a:extLst>
                <a:ext uri="{FF2B5EF4-FFF2-40B4-BE49-F238E27FC236}">
                  <a16:creationId xmlns:a16="http://schemas.microsoft.com/office/drawing/2014/main" id="{79E7A9AA-043D-4051-99F5-32E22BF57CBD}"/>
                </a:ext>
              </a:extLst>
            </p:cNvPr>
            <p:cNvSpPr/>
            <p:nvPr/>
          </p:nvSpPr>
          <p:spPr>
            <a:xfrm>
              <a:off x="67980625" y="3419788"/>
              <a:ext cx="303250" cy="164700"/>
            </a:xfrm>
            <a:custGeom>
              <a:avLst/>
              <a:gdLst/>
              <a:ahLst/>
              <a:cxnLst/>
              <a:rect l="l" t="t" r="r" b="b"/>
              <a:pathLst>
                <a:path w="12130" h="6588" extrusionOk="0">
                  <a:moveTo>
                    <a:pt x="12003" y="0"/>
                  </a:moveTo>
                  <a:lnTo>
                    <a:pt x="10895" y="95"/>
                  </a:lnTo>
                  <a:cubicBezTo>
                    <a:pt x="10895" y="285"/>
                    <a:pt x="10831" y="475"/>
                    <a:pt x="10578" y="539"/>
                  </a:cubicBezTo>
                  <a:cubicBezTo>
                    <a:pt x="9216" y="855"/>
                    <a:pt x="7854" y="1045"/>
                    <a:pt x="6461" y="1077"/>
                  </a:cubicBezTo>
                  <a:lnTo>
                    <a:pt x="6556" y="2344"/>
                  </a:lnTo>
                  <a:cubicBezTo>
                    <a:pt x="6778" y="2344"/>
                    <a:pt x="6936" y="2692"/>
                    <a:pt x="6714" y="2819"/>
                  </a:cubicBezTo>
                  <a:cubicBezTo>
                    <a:pt x="6014" y="3215"/>
                    <a:pt x="5226" y="3406"/>
                    <a:pt x="4437" y="3406"/>
                  </a:cubicBezTo>
                  <a:cubicBezTo>
                    <a:pt x="3586" y="3406"/>
                    <a:pt x="2735" y="3183"/>
                    <a:pt x="1996" y="2756"/>
                  </a:cubicBezTo>
                  <a:cubicBezTo>
                    <a:pt x="1869" y="2661"/>
                    <a:pt x="1869" y="2534"/>
                    <a:pt x="1964" y="2471"/>
                  </a:cubicBezTo>
                  <a:lnTo>
                    <a:pt x="855" y="2471"/>
                  </a:lnTo>
                  <a:cubicBezTo>
                    <a:pt x="792" y="2502"/>
                    <a:pt x="729" y="2534"/>
                    <a:pt x="634" y="2534"/>
                  </a:cubicBezTo>
                  <a:cubicBezTo>
                    <a:pt x="444" y="2534"/>
                    <a:pt x="254" y="2534"/>
                    <a:pt x="64" y="2502"/>
                  </a:cubicBezTo>
                  <a:lnTo>
                    <a:pt x="64" y="2502"/>
                  </a:lnTo>
                  <a:cubicBezTo>
                    <a:pt x="222" y="3769"/>
                    <a:pt x="222" y="5067"/>
                    <a:pt x="0" y="6398"/>
                  </a:cubicBezTo>
                  <a:cubicBezTo>
                    <a:pt x="3484" y="6461"/>
                    <a:pt x="7031" y="6493"/>
                    <a:pt x="10514" y="6588"/>
                  </a:cubicBezTo>
                  <a:lnTo>
                    <a:pt x="10514" y="6493"/>
                  </a:lnTo>
                  <a:cubicBezTo>
                    <a:pt x="10546" y="5004"/>
                    <a:pt x="10705" y="3452"/>
                    <a:pt x="10926" y="1964"/>
                  </a:cubicBezTo>
                  <a:cubicBezTo>
                    <a:pt x="10705" y="1837"/>
                    <a:pt x="10673" y="1489"/>
                    <a:pt x="10990" y="1362"/>
                  </a:cubicBezTo>
                  <a:cubicBezTo>
                    <a:pt x="11845" y="1014"/>
                    <a:pt x="12130" y="539"/>
                    <a:pt x="12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42;p38">
              <a:extLst>
                <a:ext uri="{FF2B5EF4-FFF2-40B4-BE49-F238E27FC236}">
                  <a16:creationId xmlns:a16="http://schemas.microsoft.com/office/drawing/2014/main" id="{0D989523-5A3E-4A2C-A7ED-A23FFDE47AEB}"/>
                </a:ext>
              </a:extLst>
            </p:cNvPr>
            <p:cNvSpPr/>
            <p:nvPr/>
          </p:nvSpPr>
          <p:spPr>
            <a:xfrm>
              <a:off x="67983800" y="3675513"/>
              <a:ext cx="281750" cy="606850"/>
            </a:xfrm>
            <a:custGeom>
              <a:avLst/>
              <a:gdLst/>
              <a:ahLst/>
              <a:cxnLst/>
              <a:rect l="l" t="t" r="r" b="b"/>
              <a:pathLst>
                <a:path w="11270" h="24274" extrusionOk="0">
                  <a:moveTo>
                    <a:pt x="2903" y="1795"/>
                  </a:moveTo>
                  <a:cubicBezTo>
                    <a:pt x="3234" y="1795"/>
                    <a:pt x="3565" y="1938"/>
                    <a:pt x="3800" y="2217"/>
                  </a:cubicBezTo>
                  <a:cubicBezTo>
                    <a:pt x="4275" y="2724"/>
                    <a:pt x="4180" y="3516"/>
                    <a:pt x="3579" y="3927"/>
                  </a:cubicBezTo>
                  <a:cubicBezTo>
                    <a:pt x="3374" y="4052"/>
                    <a:pt x="3142" y="4116"/>
                    <a:pt x="2916" y="4116"/>
                  </a:cubicBezTo>
                  <a:cubicBezTo>
                    <a:pt x="2511" y="4116"/>
                    <a:pt x="2126" y="3911"/>
                    <a:pt x="1964" y="3484"/>
                  </a:cubicBezTo>
                  <a:cubicBezTo>
                    <a:pt x="1837" y="3199"/>
                    <a:pt x="1837" y="2882"/>
                    <a:pt x="1964" y="2597"/>
                  </a:cubicBezTo>
                  <a:cubicBezTo>
                    <a:pt x="1869" y="2566"/>
                    <a:pt x="1837" y="2502"/>
                    <a:pt x="1900" y="2376"/>
                  </a:cubicBezTo>
                  <a:cubicBezTo>
                    <a:pt x="2138" y="1985"/>
                    <a:pt x="2521" y="1795"/>
                    <a:pt x="2903" y="1795"/>
                  </a:cubicBezTo>
                  <a:close/>
                  <a:moveTo>
                    <a:pt x="6294" y="5937"/>
                  </a:moveTo>
                  <a:cubicBezTo>
                    <a:pt x="6468" y="5937"/>
                    <a:pt x="6636" y="5972"/>
                    <a:pt x="6777" y="6049"/>
                  </a:cubicBezTo>
                  <a:cubicBezTo>
                    <a:pt x="7601" y="6461"/>
                    <a:pt x="7506" y="7569"/>
                    <a:pt x="6904" y="8108"/>
                  </a:cubicBezTo>
                  <a:cubicBezTo>
                    <a:pt x="6618" y="8380"/>
                    <a:pt x="6233" y="8523"/>
                    <a:pt x="5857" y="8523"/>
                  </a:cubicBezTo>
                  <a:cubicBezTo>
                    <a:pt x="5357" y="8523"/>
                    <a:pt x="4872" y="8270"/>
                    <a:pt x="4655" y="7728"/>
                  </a:cubicBezTo>
                  <a:cubicBezTo>
                    <a:pt x="4370" y="6968"/>
                    <a:pt x="4877" y="6239"/>
                    <a:pt x="5542" y="6144"/>
                  </a:cubicBezTo>
                  <a:cubicBezTo>
                    <a:pt x="5768" y="6012"/>
                    <a:pt x="6038" y="5937"/>
                    <a:pt x="6294" y="5937"/>
                  </a:cubicBezTo>
                  <a:close/>
                  <a:moveTo>
                    <a:pt x="1848" y="10672"/>
                  </a:moveTo>
                  <a:cubicBezTo>
                    <a:pt x="1931" y="10672"/>
                    <a:pt x="2012" y="10712"/>
                    <a:pt x="2027" y="10800"/>
                  </a:cubicBezTo>
                  <a:cubicBezTo>
                    <a:pt x="2027" y="10926"/>
                    <a:pt x="2059" y="11085"/>
                    <a:pt x="2122" y="11211"/>
                  </a:cubicBezTo>
                  <a:lnTo>
                    <a:pt x="2185" y="11148"/>
                  </a:lnTo>
                  <a:cubicBezTo>
                    <a:pt x="2185" y="11053"/>
                    <a:pt x="2280" y="10831"/>
                    <a:pt x="2470" y="10831"/>
                  </a:cubicBezTo>
                  <a:cubicBezTo>
                    <a:pt x="3856" y="10783"/>
                    <a:pt x="5241" y="10715"/>
                    <a:pt x="6627" y="10715"/>
                  </a:cubicBezTo>
                  <a:cubicBezTo>
                    <a:pt x="7047" y="10715"/>
                    <a:pt x="7466" y="10721"/>
                    <a:pt x="7886" y="10736"/>
                  </a:cubicBezTo>
                  <a:cubicBezTo>
                    <a:pt x="7943" y="10708"/>
                    <a:pt x="8006" y="10692"/>
                    <a:pt x="8064" y="10692"/>
                  </a:cubicBezTo>
                  <a:cubicBezTo>
                    <a:pt x="8135" y="10692"/>
                    <a:pt x="8199" y="10716"/>
                    <a:pt x="8234" y="10768"/>
                  </a:cubicBezTo>
                  <a:cubicBezTo>
                    <a:pt x="8456" y="10831"/>
                    <a:pt x="8519" y="11085"/>
                    <a:pt x="8456" y="11275"/>
                  </a:cubicBezTo>
                  <a:cubicBezTo>
                    <a:pt x="8836" y="14061"/>
                    <a:pt x="8867" y="17957"/>
                    <a:pt x="7569" y="20554"/>
                  </a:cubicBezTo>
                  <a:cubicBezTo>
                    <a:pt x="7062" y="21662"/>
                    <a:pt x="6746" y="22074"/>
                    <a:pt x="5637" y="22359"/>
                  </a:cubicBezTo>
                  <a:lnTo>
                    <a:pt x="5542" y="22454"/>
                  </a:lnTo>
                  <a:cubicBezTo>
                    <a:pt x="5158" y="22710"/>
                    <a:pt x="4751" y="22823"/>
                    <a:pt x="4350" y="22823"/>
                  </a:cubicBezTo>
                  <a:cubicBezTo>
                    <a:pt x="3263" y="22823"/>
                    <a:pt x="2222" y="21989"/>
                    <a:pt x="1805" y="20902"/>
                  </a:cubicBezTo>
                  <a:cubicBezTo>
                    <a:pt x="1235" y="19540"/>
                    <a:pt x="1583" y="18052"/>
                    <a:pt x="1710" y="16658"/>
                  </a:cubicBezTo>
                  <a:cubicBezTo>
                    <a:pt x="1900" y="14726"/>
                    <a:pt x="1837" y="12795"/>
                    <a:pt x="1647" y="10831"/>
                  </a:cubicBezTo>
                  <a:cubicBezTo>
                    <a:pt x="1647" y="10728"/>
                    <a:pt x="1749" y="10672"/>
                    <a:pt x="1848" y="10672"/>
                  </a:cubicBezTo>
                  <a:close/>
                  <a:moveTo>
                    <a:pt x="0" y="0"/>
                  </a:moveTo>
                  <a:cubicBezTo>
                    <a:pt x="412" y="4149"/>
                    <a:pt x="253" y="8361"/>
                    <a:pt x="285" y="12510"/>
                  </a:cubicBezTo>
                  <a:cubicBezTo>
                    <a:pt x="317" y="14568"/>
                    <a:pt x="127" y="16785"/>
                    <a:pt x="380" y="18812"/>
                  </a:cubicBezTo>
                  <a:cubicBezTo>
                    <a:pt x="602" y="20839"/>
                    <a:pt x="1172" y="23467"/>
                    <a:pt x="3389" y="24069"/>
                  </a:cubicBezTo>
                  <a:cubicBezTo>
                    <a:pt x="3986" y="24230"/>
                    <a:pt x="4650" y="24274"/>
                    <a:pt x="5321" y="24274"/>
                  </a:cubicBezTo>
                  <a:cubicBezTo>
                    <a:pt x="5574" y="24274"/>
                    <a:pt x="5829" y="24267"/>
                    <a:pt x="6080" y="24259"/>
                  </a:cubicBezTo>
                  <a:cubicBezTo>
                    <a:pt x="6080" y="24195"/>
                    <a:pt x="6144" y="24100"/>
                    <a:pt x="6271" y="24100"/>
                  </a:cubicBezTo>
                  <a:cubicBezTo>
                    <a:pt x="6475" y="24136"/>
                    <a:pt x="6669" y="24153"/>
                    <a:pt x="6854" y="24153"/>
                  </a:cubicBezTo>
                  <a:cubicBezTo>
                    <a:pt x="11270" y="24153"/>
                    <a:pt x="10104" y="14328"/>
                    <a:pt x="10134" y="11623"/>
                  </a:cubicBezTo>
                  <a:cubicBezTo>
                    <a:pt x="10197" y="7759"/>
                    <a:pt x="10229" y="3927"/>
                    <a:pt x="10261" y="64"/>
                  </a:cubicBezTo>
                  <a:cubicBezTo>
                    <a:pt x="6872" y="32"/>
                    <a:pt x="3420"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43;p38">
              <a:extLst>
                <a:ext uri="{FF2B5EF4-FFF2-40B4-BE49-F238E27FC236}">
                  <a16:creationId xmlns:a16="http://schemas.microsoft.com/office/drawing/2014/main" id="{C734AD7B-6D19-499D-AF1C-BC8FEB50A8EB}"/>
                </a:ext>
              </a:extLst>
            </p:cNvPr>
            <p:cNvSpPr/>
            <p:nvPr/>
          </p:nvSpPr>
          <p:spPr>
            <a:xfrm>
              <a:off x="68446150" y="3364313"/>
              <a:ext cx="327000" cy="223350"/>
            </a:xfrm>
            <a:custGeom>
              <a:avLst/>
              <a:gdLst/>
              <a:ahLst/>
              <a:cxnLst/>
              <a:rect l="l" t="t" r="r" b="b"/>
              <a:pathLst>
                <a:path w="13080" h="8934" extrusionOk="0">
                  <a:moveTo>
                    <a:pt x="1654" y="2302"/>
                  </a:moveTo>
                  <a:cubicBezTo>
                    <a:pt x="1682" y="2302"/>
                    <a:pt x="1711" y="2306"/>
                    <a:pt x="1743" y="2314"/>
                  </a:cubicBezTo>
                  <a:cubicBezTo>
                    <a:pt x="3486" y="2733"/>
                    <a:pt x="5105" y="2922"/>
                    <a:pt x="6731" y="2922"/>
                  </a:cubicBezTo>
                  <a:cubicBezTo>
                    <a:pt x="8177" y="2922"/>
                    <a:pt x="9629" y="2773"/>
                    <a:pt x="11180" y="2504"/>
                  </a:cubicBezTo>
                  <a:cubicBezTo>
                    <a:pt x="11201" y="2501"/>
                    <a:pt x="11222" y="2500"/>
                    <a:pt x="11243" y="2500"/>
                  </a:cubicBezTo>
                  <a:cubicBezTo>
                    <a:pt x="11613" y="2500"/>
                    <a:pt x="11790" y="3019"/>
                    <a:pt x="11370" y="3169"/>
                  </a:cubicBezTo>
                  <a:cubicBezTo>
                    <a:pt x="9997" y="3660"/>
                    <a:pt x="8519" y="3890"/>
                    <a:pt x="7035" y="3890"/>
                  </a:cubicBezTo>
                  <a:cubicBezTo>
                    <a:pt x="5163" y="3890"/>
                    <a:pt x="3280" y="3524"/>
                    <a:pt x="1584" y="2853"/>
                  </a:cubicBezTo>
                  <a:cubicBezTo>
                    <a:pt x="1296" y="2709"/>
                    <a:pt x="1375" y="2302"/>
                    <a:pt x="1654" y="2302"/>
                  </a:cubicBezTo>
                  <a:close/>
                  <a:moveTo>
                    <a:pt x="6463" y="0"/>
                  </a:moveTo>
                  <a:cubicBezTo>
                    <a:pt x="6367" y="0"/>
                    <a:pt x="6272" y="1"/>
                    <a:pt x="6176" y="3"/>
                  </a:cubicBezTo>
                  <a:cubicBezTo>
                    <a:pt x="4403" y="3"/>
                    <a:pt x="2661" y="414"/>
                    <a:pt x="888" y="478"/>
                  </a:cubicBezTo>
                  <a:cubicBezTo>
                    <a:pt x="507" y="1174"/>
                    <a:pt x="96" y="1808"/>
                    <a:pt x="32" y="2536"/>
                  </a:cubicBezTo>
                  <a:cubicBezTo>
                    <a:pt x="1" y="3423"/>
                    <a:pt x="507" y="4215"/>
                    <a:pt x="1426" y="4278"/>
                  </a:cubicBezTo>
                  <a:cubicBezTo>
                    <a:pt x="1711" y="4278"/>
                    <a:pt x="1774" y="4690"/>
                    <a:pt x="1521" y="4721"/>
                  </a:cubicBezTo>
                  <a:lnTo>
                    <a:pt x="1394" y="4721"/>
                  </a:lnTo>
                  <a:cubicBezTo>
                    <a:pt x="1521" y="6115"/>
                    <a:pt x="1458" y="7508"/>
                    <a:pt x="1458" y="8870"/>
                  </a:cubicBezTo>
                  <a:cubicBezTo>
                    <a:pt x="4941" y="8933"/>
                    <a:pt x="8425" y="8933"/>
                    <a:pt x="11908" y="8933"/>
                  </a:cubicBezTo>
                  <a:cubicBezTo>
                    <a:pt x="11877" y="8838"/>
                    <a:pt x="11845" y="8775"/>
                    <a:pt x="11845" y="8680"/>
                  </a:cubicBezTo>
                  <a:cubicBezTo>
                    <a:pt x="11877" y="7856"/>
                    <a:pt x="11908" y="7033"/>
                    <a:pt x="12003" y="6241"/>
                  </a:cubicBezTo>
                  <a:cubicBezTo>
                    <a:pt x="12067" y="5608"/>
                    <a:pt x="12035" y="4911"/>
                    <a:pt x="12352" y="4373"/>
                  </a:cubicBezTo>
                  <a:cubicBezTo>
                    <a:pt x="12399" y="4325"/>
                    <a:pt x="12439" y="4302"/>
                    <a:pt x="12478" y="4302"/>
                  </a:cubicBezTo>
                  <a:cubicBezTo>
                    <a:pt x="12518" y="4302"/>
                    <a:pt x="12558" y="4325"/>
                    <a:pt x="12605" y="4373"/>
                  </a:cubicBezTo>
                  <a:cubicBezTo>
                    <a:pt x="12542" y="4278"/>
                    <a:pt x="12542" y="4215"/>
                    <a:pt x="12605" y="4088"/>
                  </a:cubicBezTo>
                  <a:cubicBezTo>
                    <a:pt x="13017" y="2916"/>
                    <a:pt x="13080" y="1903"/>
                    <a:pt x="12383" y="858"/>
                  </a:cubicBezTo>
                  <a:cubicBezTo>
                    <a:pt x="10419" y="314"/>
                    <a:pt x="8455" y="0"/>
                    <a:pt x="6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44;p38">
              <a:extLst>
                <a:ext uri="{FF2B5EF4-FFF2-40B4-BE49-F238E27FC236}">
                  <a16:creationId xmlns:a16="http://schemas.microsoft.com/office/drawing/2014/main" id="{C2C647D1-EB00-454E-AED9-2995F7377BB5}"/>
                </a:ext>
              </a:extLst>
            </p:cNvPr>
            <p:cNvSpPr/>
            <p:nvPr/>
          </p:nvSpPr>
          <p:spPr>
            <a:xfrm>
              <a:off x="67672650" y="3338038"/>
              <a:ext cx="1360200" cy="1094375"/>
            </a:xfrm>
            <a:custGeom>
              <a:avLst/>
              <a:gdLst/>
              <a:ahLst/>
              <a:cxnLst/>
              <a:rect l="l" t="t" r="r" b="b"/>
              <a:pathLst>
                <a:path w="54408" h="43775" extrusionOk="0">
                  <a:moveTo>
                    <a:pt x="43556" y="5473"/>
                  </a:moveTo>
                  <a:cubicBezTo>
                    <a:pt x="43559" y="5473"/>
                    <a:pt x="43566" y="5477"/>
                    <a:pt x="43577" y="5487"/>
                  </a:cubicBezTo>
                  <a:cubicBezTo>
                    <a:pt x="43556" y="5487"/>
                    <a:pt x="43549" y="5473"/>
                    <a:pt x="43556" y="5473"/>
                  </a:cubicBezTo>
                  <a:close/>
                  <a:moveTo>
                    <a:pt x="43565" y="5463"/>
                  </a:moveTo>
                  <a:cubicBezTo>
                    <a:pt x="43569" y="5463"/>
                    <a:pt x="43577" y="5471"/>
                    <a:pt x="43577" y="5487"/>
                  </a:cubicBezTo>
                  <a:cubicBezTo>
                    <a:pt x="43561" y="5471"/>
                    <a:pt x="43561" y="5463"/>
                    <a:pt x="43565" y="5463"/>
                  </a:cubicBezTo>
                  <a:close/>
                  <a:moveTo>
                    <a:pt x="4404" y="8550"/>
                  </a:moveTo>
                  <a:cubicBezTo>
                    <a:pt x="4882" y="8550"/>
                    <a:pt x="5239" y="8986"/>
                    <a:pt x="5320" y="9446"/>
                  </a:cubicBezTo>
                  <a:cubicBezTo>
                    <a:pt x="4687" y="9446"/>
                    <a:pt x="4054" y="9414"/>
                    <a:pt x="3389" y="9414"/>
                  </a:cubicBezTo>
                  <a:cubicBezTo>
                    <a:pt x="3515" y="9034"/>
                    <a:pt x="3737" y="8717"/>
                    <a:pt x="4149" y="8591"/>
                  </a:cubicBezTo>
                  <a:cubicBezTo>
                    <a:pt x="4237" y="8563"/>
                    <a:pt x="4322" y="8550"/>
                    <a:pt x="4404" y="8550"/>
                  </a:cubicBezTo>
                  <a:close/>
                  <a:moveTo>
                    <a:pt x="18400" y="800"/>
                  </a:moveTo>
                  <a:cubicBezTo>
                    <a:pt x="19350" y="800"/>
                    <a:pt x="20300" y="800"/>
                    <a:pt x="21250" y="895"/>
                  </a:cubicBezTo>
                  <a:cubicBezTo>
                    <a:pt x="22358" y="1054"/>
                    <a:pt x="24132" y="2225"/>
                    <a:pt x="24322" y="3270"/>
                  </a:cubicBezTo>
                  <a:cubicBezTo>
                    <a:pt x="24449" y="3809"/>
                    <a:pt x="24164" y="4284"/>
                    <a:pt x="23309" y="4632"/>
                  </a:cubicBezTo>
                  <a:cubicBezTo>
                    <a:pt x="22992" y="4759"/>
                    <a:pt x="23024" y="5107"/>
                    <a:pt x="23277" y="5139"/>
                  </a:cubicBezTo>
                  <a:cubicBezTo>
                    <a:pt x="23024" y="6659"/>
                    <a:pt x="22865" y="8179"/>
                    <a:pt x="22833" y="9699"/>
                  </a:cubicBezTo>
                  <a:lnTo>
                    <a:pt x="22833" y="9763"/>
                  </a:lnTo>
                  <a:cubicBezTo>
                    <a:pt x="19350" y="9699"/>
                    <a:pt x="15835" y="9668"/>
                    <a:pt x="12351" y="9572"/>
                  </a:cubicBezTo>
                  <a:cubicBezTo>
                    <a:pt x="12541" y="8306"/>
                    <a:pt x="12541" y="7007"/>
                    <a:pt x="12383" y="5709"/>
                  </a:cubicBezTo>
                  <a:lnTo>
                    <a:pt x="12383" y="5709"/>
                  </a:lnTo>
                  <a:cubicBezTo>
                    <a:pt x="12573" y="5741"/>
                    <a:pt x="12763" y="5741"/>
                    <a:pt x="12984" y="5741"/>
                  </a:cubicBezTo>
                  <a:cubicBezTo>
                    <a:pt x="13048" y="5741"/>
                    <a:pt x="13143" y="5709"/>
                    <a:pt x="13174" y="5646"/>
                  </a:cubicBezTo>
                  <a:cubicBezTo>
                    <a:pt x="13301" y="5487"/>
                    <a:pt x="13238" y="5266"/>
                    <a:pt x="12984" y="5234"/>
                  </a:cubicBezTo>
                  <a:cubicBezTo>
                    <a:pt x="12066" y="5139"/>
                    <a:pt x="11116" y="4442"/>
                    <a:pt x="11116" y="3429"/>
                  </a:cubicBezTo>
                  <a:cubicBezTo>
                    <a:pt x="11116" y="2542"/>
                    <a:pt x="11781" y="1940"/>
                    <a:pt x="12573" y="1624"/>
                  </a:cubicBezTo>
                  <a:cubicBezTo>
                    <a:pt x="12699" y="1529"/>
                    <a:pt x="12731" y="1434"/>
                    <a:pt x="12731" y="1307"/>
                  </a:cubicBezTo>
                  <a:cubicBezTo>
                    <a:pt x="14600" y="1022"/>
                    <a:pt x="16500" y="832"/>
                    <a:pt x="18400" y="800"/>
                  </a:cubicBezTo>
                  <a:close/>
                  <a:moveTo>
                    <a:pt x="37116" y="1022"/>
                  </a:moveTo>
                  <a:cubicBezTo>
                    <a:pt x="39206" y="1022"/>
                    <a:pt x="41265" y="1339"/>
                    <a:pt x="43323" y="1909"/>
                  </a:cubicBezTo>
                  <a:cubicBezTo>
                    <a:pt x="44020" y="2922"/>
                    <a:pt x="43957" y="3967"/>
                    <a:pt x="43545" y="5139"/>
                  </a:cubicBezTo>
                  <a:cubicBezTo>
                    <a:pt x="43482" y="5266"/>
                    <a:pt x="43482" y="5329"/>
                    <a:pt x="43545" y="5424"/>
                  </a:cubicBezTo>
                  <a:cubicBezTo>
                    <a:pt x="43450" y="5392"/>
                    <a:pt x="43323" y="5392"/>
                    <a:pt x="43292" y="5392"/>
                  </a:cubicBezTo>
                  <a:cubicBezTo>
                    <a:pt x="42975" y="5931"/>
                    <a:pt x="42975" y="6596"/>
                    <a:pt x="42943" y="7229"/>
                  </a:cubicBezTo>
                  <a:cubicBezTo>
                    <a:pt x="42848" y="8084"/>
                    <a:pt x="42817" y="8876"/>
                    <a:pt x="42785" y="9699"/>
                  </a:cubicBezTo>
                  <a:cubicBezTo>
                    <a:pt x="42785" y="9826"/>
                    <a:pt x="42817" y="9889"/>
                    <a:pt x="42848" y="9921"/>
                  </a:cubicBezTo>
                  <a:cubicBezTo>
                    <a:pt x="39365" y="9921"/>
                    <a:pt x="35881" y="9921"/>
                    <a:pt x="32398" y="9889"/>
                  </a:cubicBezTo>
                  <a:cubicBezTo>
                    <a:pt x="32398" y="8496"/>
                    <a:pt x="32461" y="7134"/>
                    <a:pt x="32334" y="5741"/>
                  </a:cubicBezTo>
                  <a:lnTo>
                    <a:pt x="32461" y="5741"/>
                  </a:lnTo>
                  <a:cubicBezTo>
                    <a:pt x="32683" y="5709"/>
                    <a:pt x="32619" y="5329"/>
                    <a:pt x="32366" y="5297"/>
                  </a:cubicBezTo>
                  <a:cubicBezTo>
                    <a:pt x="31447" y="5234"/>
                    <a:pt x="30941" y="4442"/>
                    <a:pt x="30972" y="3555"/>
                  </a:cubicBezTo>
                  <a:cubicBezTo>
                    <a:pt x="31036" y="2827"/>
                    <a:pt x="31447" y="2130"/>
                    <a:pt x="31828" y="1497"/>
                  </a:cubicBezTo>
                  <a:cubicBezTo>
                    <a:pt x="33601" y="1465"/>
                    <a:pt x="35343" y="1022"/>
                    <a:pt x="37116" y="1022"/>
                  </a:cubicBezTo>
                  <a:close/>
                  <a:moveTo>
                    <a:pt x="50069" y="8591"/>
                  </a:moveTo>
                  <a:cubicBezTo>
                    <a:pt x="50766" y="8591"/>
                    <a:pt x="51177" y="9287"/>
                    <a:pt x="51082" y="9921"/>
                  </a:cubicBezTo>
                  <a:lnTo>
                    <a:pt x="51082" y="9984"/>
                  </a:lnTo>
                  <a:lnTo>
                    <a:pt x="48992" y="9984"/>
                  </a:lnTo>
                  <a:cubicBezTo>
                    <a:pt x="48929" y="9351"/>
                    <a:pt x="49404" y="8622"/>
                    <a:pt x="50069" y="8591"/>
                  </a:cubicBezTo>
                  <a:close/>
                  <a:moveTo>
                    <a:pt x="32081" y="13626"/>
                  </a:moveTo>
                  <a:lnTo>
                    <a:pt x="32081" y="13626"/>
                  </a:lnTo>
                  <a:cubicBezTo>
                    <a:pt x="35438" y="13689"/>
                    <a:pt x="38858" y="13721"/>
                    <a:pt x="42215" y="13721"/>
                  </a:cubicBezTo>
                  <a:cubicBezTo>
                    <a:pt x="42152" y="18155"/>
                    <a:pt x="42310" y="22588"/>
                    <a:pt x="42342" y="27022"/>
                  </a:cubicBezTo>
                  <a:cubicBezTo>
                    <a:pt x="42370" y="30776"/>
                    <a:pt x="41803" y="36985"/>
                    <a:pt x="37351" y="36985"/>
                  </a:cubicBezTo>
                  <a:cubicBezTo>
                    <a:pt x="36771" y="36985"/>
                    <a:pt x="36125" y="36879"/>
                    <a:pt x="35406" y="36649"/>
                  </a:cubicBezTo>
                  <a:cubicBezTo>
                    <a:pt x="35389" y="36646"/>
                    <a:pt x="35373" y="36644"/>
                    <a:pt x="35358" y="36644"/>
                  </a:cubicBezTo>
                  <a:cubicBezTo>
                    <a:pt x="35235" y="36644"/>
                    <a:pt x="35188" y="36751"/>
                    <a:pt x="35216" y="36808"/>
                  </a:cubicBezTo>
                  <a:cubicBezTo>
                    <a:pt x="32556" y="35984"/>
                    <a:pt x="32271" y="33356"/>
                    <a:pt x="32366" y="30822"/>
                  </a:cubicBezTo>
                  <a:cubicBezTo>
                    <a:pt x="32398" y="28764"/>
                    <a:pt x="32429" y="26705"/>
                    <a:pt x="32429" y="24647"/>
                  </a:cubicBezTo>
                  <a:cubicBezTo>
                    <a:pt x="32493" y="20973"/>
                    <a:pt x="32493" y="17268"/>
                    <a:pt x="32081" y="13626"/>
                  </a:cubicBezTo>
                  <a:close/>
                  <a:moveTo>
                    <a:pt x="12414" y="13468"/>
                  </a:moveTo>
                  <a:cubicBezTo>
                    <a:pt x="15866" y="13531"/>
                    <a:pt x="19255" y="13531"/>
                    <a:pt x="22707" y="13531"/>
                  </a:cubicBezTo>
                  <a:cubicBezTo>
                    <a:pt x="22675" y="17363"/>
                    <a:pt x="22643" y="21258"/>
                    <a:pt x="22580" y="25090"/>
                  </a:cubicBezTo>
                  <a:cubicBezTo>
                    <a:pt x="22550" y="27792"/>
                    <a:pt x="23713" y="37624"/>
                    <a:pt x="19289" y="37624"/>
                  </a:cubicBezTo>
                  <a:cubicBezTo>
                    <a:pt x="19098" y="37624"/>
                    <a:pt x="18897" y="37606"/>
                    <a:pt x="18685" y="37568"/>
                  </a:cubicBezTo>
                  <a:cubicBezTo>
                    <a:pt x="18558" y="37568"/>
                    <a:pt x="18463" y="37663"/>
                    <a:pt x="18463" y="37726"/>
                  </a:cubicBezTo>
                  <a:cubicBezTo>
                    <a:pt x="18220" y="37735"/>
                    <a:pt x="17974" y="37741"/>
                    <a:pt x="17728" y="37741"/>
                  </a:cubicBezTo>
                  <a:cubicBezTo>
                    <a:pt x="17075" y="37741"/>
                    <a:pt x="16415" y="37697"/>
                    <a:pt x="15771" y="37536"/>
                  </a:cubicBezTo>
                  <a:cubicBezTo>
                    <a:pt x="13554" y="36934"/>
                    <a:pt x="13016" y="34274"/>
                    <a:pt x="12763" y="32279"/>
                  </a:cubicBezTo>
                  <a:cubicBezTo>
                    <a:pt x="12541" y="30221"/>
                    <a:pt x="12731" y="28035"/>
                    <a:pt x="12699" y="25977"/>
                  </a:cubicBezTo>
                  <a:cubicBezTo>
                    <a:pt x="12668" y="21828"/>
                    <a:pt x="12446" y="17743"/>
                    <a:pt x="12414" y="13468"/>
                  </a:cubicBezTo>
                  <a:close/>
                  <a:moveTo>
                    <a:pt x="18714" y="1"/>
                  </a:moveTo>
                  <a:cubicBezTo>
                    <a:pt x="16371" y="1"/>
                    <a:pt x="14078" y="325"/>
                    <a:pt x="11813" y="1022"/>
                  </a:cubicBezTo>
                  <a:cubicBezTo>
                    <a:pt x="11749" y="1054"/>
                    <a:pt x="11718" y="1149"/>
                    <a:pt x="11718" y="1212"/>
                  </a:cubicBezTo>
                  <a:cubicBezTo>
                    <a:pt x="10863" y="1687"/>
                    <a:pt x="10324" y="2700"/>
                    <a:pt x="10451" y="3650"/>
                  </a:cubicBezTo>
                  <a:cubicBezTo>
                    <a:pt x="10546" y="4505"/>
                    <a:pt x="11148" y="5234"/>
                    <a:pt x="11939" y="5551"/>
                  </a:cubicBezTo>
                  <a:cubicBezTo>
                    <a:pt x="11939" y="6881"/>
                    <a:pt x="11876" y="8179"/>
                    <a:pt x="11749" y="9541"/>
                  </a:cubicBezTo>
                  <a:cubicBezTo>
                    <a:pt x="9849" y="9509"/>
                    <a:pt x="7981" y="9446"/>
                    <a:pt x="6081" y="9414"/>
                  </a:cubicBezTo>
                  <a:cubicBezTo>
                    <a:pt x="6052" y="8586"/>
                    <a:pt x="5276" y="7835"/>
                    <a:pt x="4428" y="7835"/>
                  </a:cubicBezTo>
                  <a:cubicBezTo>
                    <a:pt x="4335" y="7835"/>
                    <a:pt x="4242" y="7844"/>
                    <a:pt x="4149" y="7862"/>
                  </a:cubicBezTo>
                  <a:cubicBezTo>
                    <a:pt x="3420" y="8021"/>
                    <a:pt x="2945" y="8654"/>
                    <a:pt x="2914" y="9351"/>
                  </a:cubicBezTo>
                  <a:lnTo>
                    <a:pt x="2407" y="9351"/>
                  </a:lnTo>
                  <a:cubicBezTo>
                    <a:pt x="2378" y="9206"/>
                    <a:pt x="2244" y="9062"/>
                    <a:pt x="2052" y="9062"/>
                  </a:cubicBezTo>
                  <a:cubicBezTo>
                    <a:pt x="2033" y="9062"/>
                    <a:pt x="2015" y="9063"/>
                    <a:pt x="1995" y="9066"/>
                  </a:cubicBezTo>
                  <a:cubicBezTo>
                    <a:pt x="538" y="9256"/>
                    <a:pt x="0" y="11884"/>
                    <a:pt x="1489" y="12391"/>
                  </a:cubicBezTo>
                  <a:lnTo>
                    <a:pt x="1520" y="12391"/>
                  </a:lnTo>
                  <a:cubicBezTo>
                    <a:pt x="1647" y="12391"/>
                    <a:pt x="1774" y="12233"/>
                    <a:pt x="1679" y="12106"/>
                  </a:cubicBezTo>
                  <a:cubicBezTo>
                    <a:pt x="1204" y="11409"/>
                    <a:pt x="1172" y="10491"/>
                    <a:pt x="1805" y="9921"/>
                  </a:cubicBezTo>
                  <a:cubicBezTo>
                    <a:pt x="1900" y="10016"/>
                    <a:pt x="1964" y="10079"/>
                    <a:pt x="2090" y="10079"/>
                  </a:cubicBezTo>
                  <a:cubicBezTo>
                    <a:pt x="2407" y="10143"/>
                    <a:pt x="2755" y="10174"/>
                    <a:pt x="3072" y="10174"/>
                  </a:cubicBezTo>
                  <a:cubicBezTo>
                    <a:pt x="3119" y="10206"/>
                    <a:pt x="3167" y="10222"/>
                    <a:pt x="3215" y="10222"/>
                  </a:cubicBezTo>
                  <a:cubicBezTo>
                    <a:pt x="3262" y="10222"/>
                    <a:pt x="3310" y="10206"/>
                    <a:pt x="3357" y="10174"/>
                  </a:cubicBezTo>
                  <a:cubicBezTo>
                    <a:pt x="20015" y="10808"/>
                    <a:pt x="35659" y="10681"/>
                    <a:pt x="53204" y="10871"/>
                  </a:cubicBezTo>
                  <a:cubicBezTo>
                    <a:pt x="53236" y="10871"/>
                    <a:pt x="53299" y="10839"/>
                    <a:pt x="53362" y="10839"/>
                  </a:cubicBezTo>
                  <a:lnTo>
                    <a:pt x="53362" y="10839"/>
                  </a:lnTo>
                  <a:cubicBezTo>
                    <a:pt x="53457" y="11473"/>
                    <a:pt x="53394" y="12106"/>
                    <a:pt x="53077" y="12676"/>
                  </a:cubicBezTo>
                  <a:cubicBezTo>
                    <a:pt x="53046" y="12613"/>
                    <a:pt x="52982" y="12613"/>
                    <a:pt x="52919" y="12613"/>
                  </a:cubicBezTo>
                  <a:cubicBezTo>
                    <a:pt x="50552" y="12527"/>
                    <a:pt x="48181" y="12495"/>
                    <a:pt x="45806" y="12495"/>
                  </a:cubicBezTo>
                  <a:cubicBezTo>
                    <a:pt x="41192" y="12495"/>
                    <a:pt x="36564" y="12613"/>
                    <a:pt x="31923" y="12676"/>
                  </a:cubicBezTo>
                  <a:cubicBezTo>
                    <a:pt x="31907" y="12644"/>
                    <a:pt x="31883" y="12629"/>
                    <a:pt x="31851" y="12629"/>
                  </a:cubicBezTo>
                  <a:cubicBezTo>
                    <a:pt x="31820" y="12629"/>
                    <a:pt x="31780" y="12644"/>
                    <a:pt x="31732" y="12676"/>
                  </a:cubicBezTo>
                  <a:cubicBezTo>
                    <a:pt x="30244" y="12708"/>
                    <a:pt x="28756" y="12708"/>
                    <a:pt x="27267" y="12708"/>
                  </a:cubicBezTo>
                  <a:cubicBezTo>
                    <a:pt x="19776" y="12680"/>
                    <a:pt x="12285" y="12506"/>
                    <a:pt x="4772" y="12506"/>
                  </a:cubicBezTo>
                  <a:cubicBezTo>
                    <a:pt x="3710" y="12506"/>
                    <a:pt x="2647" y="12510"/>
                    <a:pt x="1584" y="12518"/>
                  </a:cubicBezTo>
                  <a:cubicBezTo>
                    <a:pt x="1267" y="12549"/>
                    <a:pt x="1267" y="12993"/>
                    <a:pt x="1584" y="13024"/>
                  </a:cubicBezTo>
                  <a:cubicBezTo>
                    <a:pt x="2249" y="13056"/>
                    <a:pt x="2882" y="13088"/>
                    <a:pt x="3547" y="13151"/>
                  </a:cubicBezTo>
                  <a:cubicBezTo>
                    <a:pt x="4370" y="13183"/>
                    <a:pt x="5162" y="13214"/>
                    <a:pt x="6017" y="13246"/>
                  </a:cubicBezTo>
                  <a:cubicBezTo>
                    <a:pt x="5922" y="18281"/>
                    <a:pt x="6176" y="23348"/>
                    <a:pt x="6239" y="28384"/>
                  </a:cubicBezTo>
                  <a:cubicBezTo>
                    <a:pt x="6334" y="33483"/>
                    <a:pt x="6176" y="38645"/>
                    <a:pt x="6524" y="43712"/>
                  </a:cubicBezTo>
                  <a:cubicBezTo>
                    <a:pt x="6524" y="43743"/>
                    <a:pt x="6556" y="43743"/>
                    <a:pt x="6556" y="43775"/>
                  </a:cubicBezTo>
                  <a:lnTo>
                    <a:pt x="6841" y="43775"/>
                  </a:lnTo>
                  <a:cubicBezTo>
                    <a:pt x="6841" y="43743"/>
                    <a:pt x="6872" y="43743"/>
                    <a:pt x="6872" y="43712"/>
                  </a:cubicBezTo>
                  <a:cubicBezTo>
                    <a:pt x="7284" y="38581"/>
                    <a:pt x="7062" y="33483"/>
                    <a:pt x="7031" y="28384"/>
                  </a:cubicBezTo>
                  <a:cubicBezTo>
                    <a:pt x="6967" y="23380"/>
                    <a:pt x="7031" y="18281"/>
                    <a:pt x="6714" y="13309"/>
                  </a:cubicBezTo>
                  <a:lnTo>
                    <a:pt x="6714" y="13309"/>
                  </a:lnTo>
                  <a:cubicBezTo>
                    <a:pt x="8487" y="13373"/>
                    <a:pt x="10229" y="13404"/>
                    <a:pt x="12034" y="13468"/>
                  </a:cubicBezTo>
                  <a:cubicBezTo>
                    <a:pt x="11559" y="19833"/>
                    <a:pt x="11971" y="26452"/>
                    <a:pt x="12098" y="32817"/>
                  </a:cubicBezTo>
                  <a:cubicBezTo>
                    <a:pt x="12208" y="37019"/>
                    <a:pt x="14580" y="38387"/>
                    <a:pt x="18120" y="38387"/>
                  </a:cubicBezTo>
                  <a:cubicBezTo>
                    <a:pt x="18662" y="38387"/>
                    <a:pt x="19232" y="38355"/>
                    <a:pt x="19825" y="38296"/>
                  </a:cubicBezTo>
                  <a:cubicBezTo>
                    <a:pt x="19983" y="38296"/>
                    <a:pt x="20047" y="38170"/>
                    <a:pt x="20110" y="38043"/>
                  </a:cubicBezTo>
                  <a:cubicBezTo>
                    <a:pt x="22422" y="37853"/>
                    <a:pt x="23277" y="34876"/>
                    <a:pt x="23340" y="32596"/>
                  </a:cubicBezTo>
                  <a:cubicBezTo>
                    <a:pt x="23594" y="26230"/>
                    <a:pt x="23499" y="19897"/>
                    <a:pt x="23594" y="13563"/>
                  </a:cubicBezTo>
                  <a:cubicBezTo>
                    <a:pt x="24797" y="13626"/>
                    <a:pt x="26000" y="13626"/>
                    <a:pt x="27235" y="13626"/>
                  </a:cubicBezTo>
                  <a:cubicBezTo>
                    <a:pt x="28661" y="13626"/>
                    <a:pt x="30117" y="13626"/>
                    <a:pt x="31574" y="13658"/>
                  </a:cubicBezTo>
                  <a:cubicBezTo>
                    <a:pt x="31384" y="19390"/>
                    <a:pt x="31701" y="25185"/>
                    <a:pt x="31542" y="30917"/>
                  </a:cubicBezTo>
                  <a:cubicBezTo>
                    <a:pt x="31416" y="34243"/>
                    <a:pt x="31891" y="37409"/>
                    <a:pt x="35786" y="37853"/>
                  </a:cubicBezTo>
                  <a:cubicBezTo>
                    <a:pt x="35805" y="37856"/>
                    <a:pt x="35824" y="37857"/>
                    <a:pt x="35841" y="37857"/>
                  </a:cubicBezTo>
                  <a:cubicBezTo>
                    <a:pt x="36029" y="37857"/>
                    <a:pt x="36137" y="37710"/>
                    <a:pt x="36166" y="37536"/>
                  </a:cubicBezTo>
                  <a:cubicBezTo>
                    <a:pt x="36607" y="37716"/>
                    <a:pt x="37052" y="37799"/>
                    <a:pt x="37492" y="37799"/>
                  </a:cubicBezTo>
                  <a:cubicBezTo>
                    <a:pt x="39832" y="37799"/>
                    <a:pt x="42034" y="35474"/>
                    <a:pt x="42753" y="33261"/>
                  </a:cubicBezTo>
                  <a:cubicBezTo>
                    <a:pt x="43545" y="30727"/>
                    <a:pt x="43260" y="27909"/>
                    <a:pt x="43228" y="25280"/>
                  </a:cubicBezTo>
                  <a:cubicBezTo>
                    <a:pt x="43165" y="21448"/>
                    <a:pt x="43165" y="17616"/>
                    <a:pt x="43070" y="13784"/>
                  </a:cubicBezTo>
                  <a:cubicBezTo>
                    <a:pt x="45034" y="13784"/>
                    <a:pt x="47029" y="13721"/>
                    <a:pt x="48992" y="13658"/>
                  </a:cubicBezTo>
                  <a:lnTo>
                    <a:pt x="49245" y="13658"/>
                  </a:lnTo>
                  <a:cubicBezTo>
                    <a:pt x="49499" y="13658"/>
                    <a:pt x="49784" y="13626"/>
                    <a:pt x="50069" y="13626"/>
                  </a:cubicBezTo>
                  <a:cubicBezTo>
                    <a:pt x="50607" y="18693"/>
                    <a:pt x="50829" y="23760"/>
                    <a:pt x="50607" y="28859"/>
                  </a:cubicBezTo>
                  <a:cubicBezTo>
                    <a:pt x="50417" y="33578"/>
                    <a:pt x="49752" y="38423"/>
                    <a:pt x="50512" y="43110"/>
                  </a:cubicBezTo>
                  <a:lnTo>
                    <a:pt x="50892" y="43110"/>
                  </a:lnTo>
                  <a:cubicBezTo>
                    <a:pt x="51082" y="33261"/>
                    <a:pt x="51842" y="23443"/>
                    <a:pt x="50829" y="13626"/>
                  </a:cubicBezTo>
                  <a:cubicBezTo>
                    <a:pt x="51494" y="13563"/>
                    <a:pt x="52191" y="13531"/>
                    <a:pt x="52887" y="13499"/>
                  </a:cubicBezTo>
                  <a:cubicBezTo>
                    <a:pt x="52951" y="13499"/>
                    <a:pt x="52982" y="13468"/>
                    <a:pt x="53046" y="13468"/>
                  </a:cubicBezTo>
                  <a:cubicBezTo>
                    <a:pt x="53085" y="13494"/>
                    <a:pt x="53130" y="13509"/>
                    <a:pt x="53178" y="13509"/>
                  </a:cubicBezTo>
                  <a:cubicBezTo>
                    <a:pt x="53246" y="13509"/>
                    <a:pt x="53320" y="13479"/>
                    <a:pt x="53394" y="13404"/>
                  </a:cubicBezTo>
                  <a:cubicBezTo>
                    <a:pt x="54091" y="12676"/>
                    <a:pt x="54408" y="11599"/>
                    <a:pt x="54091" y="10554"/>
                  </a:cubicBezTo>
                  <a:cubicBezTo>
                    <a:pt x="54044" y="10366"/>
                    <a:pt x="53891" y="10265"/>
                    <a:pt x="53738" y="10265"/>
                  </a:cubicBezTo>
                  <a:cubicBezTo>
                    <a:pt x="53685" y="10265"/>
                    <a:pt x="53633" y="10277"/>
                    <a:pt x="53584" y="10301"/>
                  </a:cubicBezTo>
                  <a:cubicBezTo>
                    <a:pt x="53552" y="10143"/>
                    <a:pt x="53394" y="10016"/>
                    <a:pt x="53204" y="10016"/>
                  </a:cubicBezTo>
                  <a:lnTo>
                    <a:pt x="51842" y="10016"/>
                  </a:lnTo>
                  <a:cubicBezTo>
                    <a:pt x="52096" y="8971"/>
                    <a:pt x="51209" y="7926"/>
                    <a:pt x="50132" y="7926"/>
                  </a:cubicBezTo>
                  <a:cubicBezTo>
                    <a:pt x="49087" y="7957"/>
                    <a:pt x="48327" y="9034"/>
                    <a:pt x="48549" y="10016"/>
                  </a:cubicBezTo>
                  <a:lnTo>
                    <a:pt x="43482" y="10016"/>
                  </a:lnTo>
                  <a:cubicBezTo>
                    <a:pt x="43545" y="9953"/>
                    <a:pt x="43577" y="9858"/>
                    <a:pt x="43577" y="9763"/>
                  </a:cubicBezTo>
                  <a:cubicBezTo>
                    <a:pt x="43608" y="8971"/>
                    <a:pt x="43640" y="8242"/>
                    <a:pt x="43703" y="7482"/>
                  </a:cubicBezTo>
                  <a:cubicBezTo>
                    <a:pt x="43703" y="6849"/>
                    <a:pt x="43862" y="6089"/>
                    <a:pt x="43577" y="5487"/>
                  </a:cubicBezTo>
                  <a:lnTo>
                    <a:pt x="43577" y="5487"/>
                  </a:lnTo>
                  <a:cubicBezTo>
                    <a:pt x="43662" y="5573"/>
                    <a:pt x="43794" y="5631"/>
                    <a:pt x="43933" y="5631"/>
                  </a:cubicBezTo>
                  <a:cubicBezTo>
                    <a:pt x="44050" y="5631"/>
                    <a:pt x="44172" y="5589"/>
                    <a:pt x="44273" y="5487"/>
                  </a:cubicBezTo>
                  <a:cubicBezTo>
                    <a:pt x="45002" y="4379"/>
                    <a:pt x="44748" y="2764"/>
                    <a:pt x="43957" y="1750"/>
                  </a:cubicBezTo>
                  <a:cubicBezTo>
                    <a:pt x="44020" y="1592"/>
                    <a:pt x="43925" y="1370"/>
                    <a:pt x="43735" y="1307"/>
                  </a:cubicBezTo>
                  <a:cubicBezTo>
                    <a:pt x="41666" y="744"/>
                    <a:pt x="39234" y="275"/>
                    <a:pt x="36866" y="275"/>
                  </a:cubicBezTo>
                  <a:cubicBezTo>
                    <a:pt x="35102" y="275"/>
                    <a:pt x="33374" y="536"/>
                    <a:pt x="31859" y="1212"/>
                  </a:cubicBezTo>
                  <a:cubicBezTo>
                    <a:pt x="31784" y="1117"/>
                    <a:pt x="31686" y="1057"/>
                    <a:pt x="31592" y="1057"/>
                  </a:cubicBezTo>
                  <a:cubicBezTo>
                    <a:pt x="31528" y="1057"/>
                    <a:pt x="31467" y="1085"/>
                    <a:pt x="31416" y="1149"/>
                  </a:cubicBezTo>
                  <a:cubicBezTo>
                    <a:pt x="30719" y="2004"/>
                    <a:pt x="30086" y="3239"/>
                    <a:pt x="30434" y="4379"/>
                  </a:cubicBezTo>
                  <a:cubicBezTo>
                    <a:pt x="30656" y="5107"/>
                    <a:pt x="31226" y="5646"/>
                    <a:pt x="31891" y="5772"/>
                  </a:cubicBezTo>
                  <a:cubicBezTo>
                    <a:pt x="31764" y="7166"/>
                    <a:pt x="31828" y="8559"/>
                    <a:pt x="31828" y="9921"/>
                  </a:cubicBezTo>
                  <a:lnTo>
                    <a:pt x="23499" y="9826"/>
                  </a:lnTo>
                  <a:lnTo>
                    <a:pt x="23499" y="9731"/>
                  </a:lnTo>
                  <a:cubicBezTo>
                    <a:pt x="23657" y="8274"/>
                    <a:pt x="23689" y="6754"/>
                    <a:pt x="23689" y="5266"/>
                  </a:cubicBezTo>
                  <a:cubicBezTo>
                    <a:pt x="23689" y="5234"/>
                    <a:pt x="23657" y="5234"/>
                    <a:pt x="23657" y="5171"/>
                  </a:cubicBezTo>
                  <a:cubicBezTo>
                    <a:pt x="25652" y="4759"/>
                    <a:pt x="25430" y="2067"/>
                    <a:pt x="24069" y="990"/>
                  </a:cubicBezTo>
                  <a:cubicBezTo>
                    <a:pt x="22738" y="8"/>
                    <a:pt x="20902" y="8"/>
                    <a:pt x="19350" y="8"/>
                  </a:cubicBezTo>
                  <a:cubicBezTo>
                    <a:pt x="19138" y="3"/>
                    <a:pt x="18926" y="1"/>
                    <a:pt x="18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45;p38">
              <a:extLst>
                <a:ext uri="{FF2B5EF4-FFF2-40B4-BE49-F238E27FC236}">
                  <a16:creationId xmlns:a16="http://schemas.microsoft.com/office/drawing/2014/main" id="{05562FDD-231F-4657-8D7D-C232AE1DD02A}"/>
                </a:ext>
              </a:extLst>
            </p:cNvPr>
            <p:cNvSpPr/>
            <p:nvPr/>
          </p:nvSpPr>
          <p:spPr>
            <a:xfrm>
              <a:off x="67677400" y="4411613"/>
              <a:ext cx="1338025" cy="73100"/>
            </a:xfrm>
            <a:custGeom>
              <a:avLst/>
              <a:gdLst/>
              <a:ahLst/>
              <a:cxnLst/>
              <a:rect l="l" t="t" r="r" b="b"/>
              <a:pathLst>
                <a:path w="53521" h="2924" extrusionOk="0">
                  <a:moveTo>
                    <a:pt x="52792" y="515"/>
                  </a:moveTo>
                  <a:cubicBezTo>
                    <a:pt x="52697" y="927"/>
                    <a:pt x="52602" y="1402"/>
                    <a:pt x="52602" y="1782"/>
                  </a:cubicBezTo>
                  <a:cubicBezTo>
                    <a:pt x="35659" y="1909"/>
                    <a:pt x="18527" y="1719"/>
                    <a:pt x="1584" y="2384"/>
                  </a:cubicBezTo>
                  <a:cubicBezTo>
                    <a:pt x="1457" y="2384"/>
                    <a:pt x="1394" y="2415"/>
                    <a:pt x="1330" y="2447"/>
                  </a:cubicBezTo>
                  <a:cubicBezTo>
                    <a:pt x="538" y="2099"/>
                    <a:pt x="792" y="1244"/>
                    <a:pt x="1869" y="1244"/>
                  </a:cubicBezTo>
                  <a:cubicBezTo>
                    <a:pt x="2122" y="1244"/>
                    <a:pt x="2249" y="1085"/>
                    <a:pt x="2217" y="959"/>
                  </a:cubicBezTo>
                  <a:lnTo>
                    <a:pt x="2217" y="959"/>
                  </a:lnTo>
                  <a:cubicBezTo>
                    <a:pt x="5281" y="999"/>
                    <a:pt x="8350" y="1016"/>
                    <a:pt x="11421" y="1016"/>
                  </a:cubicBezTo>
                  <a:cubicBezTo>
                    <a:pt x="25173" y="1016"/>
                    <a:pt x="38977" y="671"/>
                    <a:pt x="52697" y="515"/>
                  </a:cubicBezTo>
                  <a:close/>
                  <a:moveTo>
                    <a:pt x="52764" y="1"/>
                  </a:moveTo>
                  <a:cubicBezTo>
                    <a:pt x="52725" y="1"/>
                    <a:pt x="52682" y="3"/>
                    <a:pt x="52634" y="9"/>
                  </a:cubicBezTo>
                  <a:lnTo>
                    <a:pt x="48422" y="9"/>
                  </a:lnTo>
                  <a:cubicBezTo>
                    <a:pt x="34488" y="135"/>
                    <a:pt x="20490" y="104"/>
                    <a:pt x="6556" y="484"/>
                  </a:cubicBezTo>
                  <a:lnTo>
                    <a:pt x="6302" y="484"/>
                  </a:lnTo>
                  <a:cubicBezTo>
                    <a:pt x="5384" y="515"/>
                    <a:pt x="4465" y="515"/>
                    <a:pt x="3610" y="579"/>
                  </a:cubicBezTo>
                  <a:lnTo>
                    <a:pt x="3135" y="579"/>
                  </a:lnTo>
                  <a:cubicBezTo>
                    <a:pt x="2597" y="579"/>
                    <a:pt x="2090" y="610"/>
                    <a:pt x="1584" y="610"/>
                  </a:cubicBezTo>
                  <a:cubicBezTo>
                    <a:pt x="1330" y="610"/>
                    <a:pt x="1267" y="737"/>
                    <a:pt x="1299" y="832"/>
                  </a:cubicBezTo>
                  <a:cubicBezTo>
                    <a:pt x="697" y="990"/>
                    <a:pt x="190" y="1275"/>
                    <a:pt x="127" y="1719"/>
                  </a:cubicBezTo>
                  <a:cubicBezTo>
                    <a:pt x="0" y="2194"/>
                    <a:pt x="475" y="2605"/>
                    <a:pt x="1172" y="2795"/>
                  </a:cubicBezTo>
                  <a:cubicBezTo>
                    <a:pt x="1267" y="2795"/>
                    <a:pt x="1330" y="2795"/>
                    <a:pt x="1394" y="2732"/>
                  </a:cubicBezTo>
                  <a:cubicBezTo>
                    <a:pt x="1425" y="2795"/>
                    <a:pt x="1457" y="2795"/>
                    <a:pt x="1552" y="2795"/>
                  </a:cubicBezTo>
                  <a:cubicBezTo>
                    <a:pt x="5649" y="2887"/>
                    <a:pt x="9759" y="2923"/>
                    <a:pt x="13877" y="2923"/>
                  </a:cubicBezTo>
                  <a:cubicBezTo>
                    <a:pt x="26880" y="2923"/>
                    <a:pt x="39954" y="2560"/>
                    <a:pt x="52919" y="2415"/>
                  </a:cubicBezTo>
                  <a:cubicBezTo>
                    <a:pt x="53426" y="2415"/>
                    <a:pt x="53521" y="2035"/>
                    <a:pt x="53204" y="1877"/>
                  </a:cubicBezTo>
                  <a:cubicBezTo>
                    <a:pt x="53362" y="1402"/>
                    <a:pt x="53521" y="864"/>
                    <a:pt x="53521" y="389"/>
                  </a:cubicBezTo>
                  <a:cubicBezTo>
                    <a:pt x="53521" y="257"/>
                    <a:pt x="53345" y="191"/>
                    <a:pt x="53176" y="191"/>
                  </a:cubicBezTo>
                  <a:cubicBezTo>
                    <a:pt x="53143" y="191"/>
                    <a:pt x="53109" y="193"/>
                    <a:pt x="53077" y="199"/>
                  </a:cubicBezTo>
                  <a:cubicBezTo>
                    <a:pt x="53051" y="67"/>
                    <a:pt x="52959" y="1"/>
                    <a:pt x="52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46;p38">
              <a:extLst>
                <a:ext uri="{FF2B5EF4-FFF2-40B4-BE49-F238E27FC236}">
                  <a16:creationId xmlns:a16="http://schemas.microsoft.com/office/drawing/2014/main" id="{A45E6ACB-FD13-44B3-A3D2-3BFB4E23BF8C}"/>
                </a:ext>
              </a:extLst>
            </p:cNvPr>
            <p:cNvSpPr/>
            <p:nvPr/>
          </p:nvSpPr>
          <p:spPr>
            <a:xfrm>
              <a:off x="68873700" y="3678688"/>
              <a:ext cx="30875" cy="736325"/>
            </a:xfrm>
            <a:custGeom>
              <a:avLst/>
              <a:gdLst/>
              <a:ahLst/>
              <a:cxnLst/>
              <a:rect l="l" t="t" r="r" b="b"/>
              <a:pathLst>
                <a:path w="1235" h="29453" extrusionOk="0">
                  <a:moveTo>
                    <a:pt x="982" y="0"/>
                  </a:moveTo>
                  <a:lnTo>
                    <a:pt x="792" y="32"/>
                  </a:lnTo>
                  <a:cubicBezTo>
                    <a:pt x="665" y="63"/>
                    <a:pt x="602" y="158"/>
                    <a:pt x="602" y="348"/>
                  </a:cubicBezTo>
                  <a:cubicBezTo>
                    <a:pt x="412" y="9912"/>
                    <a:pt x="0" y="19666"/>
                    <a:pt x="348" y="29262"/>
                  </a:cubicBezTo>
                  <a:cubicBezTo>
                    <a:pt x="348" y="29357"/>
                    <a:pt x="443" y="29421"/>
                    <a:pt x="475" y="29452"/>
                  </a:cubicBezTo>
                  <a:lnTo>
                    <a:pt x="602" y="29452"/>
                  </a:lnTo>
                  <a:cubicBezTo>
                    <a:pt x="665" y="29421"/>
                    <a:pt x="728" y="29357"/>
                    <a:pt x="728" y="29262"/>
                  </a:cubicBezTo>
                  <a:cubicBezTo>
                    <a:pt x="1203" y="19666"/>
                    <a:pt x="982" y="9976"/>
                    <a:pt x="1203" y="348"/>
                  </a:cubicBezTo>
                  <a:cubicBezTo>
                    <a:pt x="1235" y="158"/>
                    <a:pt x="1108" y="32"/>
                    <a:pt x="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7;p38">
              <a:extLst>
                <a:ext uri="{FF2B5EF4-FFF2-40B4-BE49-F238E27FC236}">
                  <a16:creationId xmlns:a16="http://schemas.microsoft.com/office/drawing/2014/main" id="{EB2693E0-CC9C-46D4-B91F-1A43635C087C}"/>
                </a:ext>
              </a:extLst>
            </p:cNvPr>
            <p:cNvSpPr/>
            <p:nvPr/>
          </p:nvSpPr>
          <p:spPr>
            <a:xfrm>
              <a:off x="68761275" y="3474413"/>
              <a:ext cx="800" cy="825"/>
            </a:xfrm>
            <a:custGeom>
              <a:avLst/>
              <a:gdLst/>
              <a:ahLst/>
              <a:cxnLst/>
              <a:rect l="l" t="t" r="r" b="b"/>
              <a:pathLst>
                <a:path w="32" h="33" extrusionOk="0">
                  <a:moveTo>
                    <a:pt x="0" y="1"/>
                  </a:moveTo>
                  <a:cubicBezTo>
                    <a:pt x="0" y="1"/>
                    <a:pt x="32" y="1"/>
                    <a:pt x="0" y="1"/>
                  </a:cubicBezTo>
                  <a:cubicBezTo>
                    <a:pt x="0" y="3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8;p38">
              <a:extLst>
                <a:ext uri="{FF2B5EF4-FFF2-40B4-BE49-F238E27FC236}">
                  <a16:creationId xmlns:a16="http://schemas.microsoft.com/office/drawing/2014/main" id="{C664684D-9F63-4DF1-8262-23BAFFB343B8}"/>
                </a:ext>
              </a:extLst>
            </p:cNvPr>
            <p:cNvSpPr/>
            <p:nvPr/>
          </p:nvSpPr>
          <p:spPr>
            <a:xfrm>
              <a:off x="68479250" y="3421888"/>
              <a:ext cx="260150" cy="39675"/>
            </a:xfrm>
            <a:custGeom>
              <a:avLst/>
              <a:gdLst/>
              <a:ahLst/>
              <a:cxnLst/>
              <a:rect l="l" t="t" r="r" b="b"/>
              <a:pathLst>
                <a:path w="10406" h="1587" extrusionOk="0">
                  <a:moveTo>
                    <a:pt x="371" y="0"/>
                  </a:moveTo>
                  <a:cubicBezTo>
                    <a:pt x="84" y="0"/>
                    <a:pt x="1" y="462"/>
                    <a:pt x="292" y="550"/>
                  </a:cubicBezTo>
                  <a:cubicBezTo>
                    <a:pt x="1970" y="1221"/>
                    <a:pt x="3845" y="1587"/>
                    <a:pt x="5713" y="1587"/>
                  </a:cubicBezTo>
                  <a:cubicBezTo>
                    <a:pt x="7195" y="1587"/>
                    <a:pt x="8673" y="1357"/>
                    <a:pt x="10046" y="866"/>
                  </a:cubicBezTo>
                  <a:cubicBezTo>
                    <a:pt x="10406" y="716"/>
                    <a:pt x="10283" y="197"/>
                    <a:pt x="9918" y="197"/>
                  </a:cubicBezTo>
                  <a:cubicBezTo>
                    <a:pt x="9898" y="197"/>
                    <a:pt x="9877" y="198"/>
                    <a:pt x="9856" y="201"/>
                  </a:cubicBezTo>
                  <a:cubicBezTo>
                    <a:pt x="8269" y="473"/>
                    <a:pt x="6798" y="630"/>
                    <a:pt x="5339" y="630"/>
                  </a:cubicBezTo>
                  <a:cubicBezTo>
                    <a:pt x="3740" y="630"/>
                    <a:pt x="2156" y="442"/>
                    <a:pt x="450" y="11"/>
                  </a:cubicBezTo>
                  <a:cubicBezTo>
                    <a:pt x="422" y="4"/>
                    <a:pt x="396"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9;p38">
              <a:extLst>
                <a:ext uri="{FF2B5EF4-FFF2-40B4-BE49-F238E27FC236}">
                  <a16:creationId xmlns:a16="http://schemas.microsoft.com/office/drawing/2014/main" id="{4CDA6222-FDF3-4F9D-B5A6-C1E79113E7D3}"/>
                </a:ext>
              </a:extLst>
            </p:cNvPr>
            <p:cNvSpPr/>
            <p:nvPr/>
          </p:nvSpPr>
          <p:spPr>
            <a:xfrm>
              <a:off x="68641725" y="3110263"/>
              <a:ext cx="83925" cy="73100"/>
            </a:xfrm>
            <a:custGeom>
              <a:avLst/>
              <a:gdLst/>
              <a:ahLst/>
              <a:cxnLst/>
              <a:rect l="l" t="t" r="r" b="b"/>
              <a:pathLst>
                <a:path w="3357" h="2924" extrusionOk="0">
                  <a:moveTo>
                    <a:pt x="1377" y="313"/>
                  </a:moveTo>
                  <a:cubicBezTo>
                    <a:pt x="1923" y="313"/>
                    <a:pt x="2479" y="628"/>
                    <a:pt x="2660" y="1202"/>
                  </a:cubicBezTo>
                  <a:cubicBezTo>
                    <a:pt x="2882" y="1836"/>
                    <a:pt x="2439" y="2342"/>
                    <a:pt x="1837" y="2501"/>
                  </a:cubicBezTo>
                  <a:cubicBezTo>
                    <a:pt x="1734" y="2525"/>
                    <a:pt x="1637" y="2537"/>
                    <a:pt x="1547" y="2537"/>
                  </a:cubicBezTo>
                  <a:cubicBezTo>
                    <a:pt x="466" y="2537"/>
                    <a:pt x="268" y="907"/>
                    <a:pt x="1203" y="411"/>
                  </a:cubicBezTo>
                  <a:cubicBezTo>
                    <a:pt x="1235" y="411"/>
                    <a:pt x="1298" y="379"/>
                    <a:pt x="1298" y="316"/>
                  </a:cubicBezTo>
                  <a:cubicBezTo>
                    <a:pt x="1324" y="314"/>
                    <a:pt x="1351" y="313"/>
                    <a:pt x="1377" y="313"/>
                  </a:cubicBezTo>
                  <a:close/>
                  <a:moveTo>
                    <a:pt x="1554" y="0"/>
                  </a:moveTo>
                  <a:cubicBezTo>
                    <a:pt x="1458" y="0"/>
                    <a:pt x="1362" y="10"/>
                    <a:pt x="1267" y="31"/>
                  </a:cubicBezTo>
                  <a:cubicBezTo>
                    <a:pt x="1225" y="31"/>
                    <a:pt x="1196" y="16"/>
                    <a:pt x="1154" y="16"/>
                  </a:cubicBezTo>
                  <a:cubicBezTo>
                    <a:pt x="1133" y="16"/>
                    <a:pt x="1108" y="20"/>
                    <a:pt x="1077" y="31"/>
                  </a:cubicBezTo>
                  <a:cubicBezTo>
                    <a:pt x="380" y="316"/>
                    <a:pt x="0" y="1139"/>
                    <a:pt x="222" y="1899"/>
                  </a:cubicBezTo>
                  <a:cubicBezTo>
                    <a:pt x="399" y="2533"/>
                    <a:pt x="983" y="2924"/>
                    <a:pt x="1583" y="2924"/>
                  </a:cubicBezTo>
                  <a:cubicBezTo>
                    <a:pt x="1732" y="2924"/>
                    <a:pt x="1882" y="2899"/>
                    <a:pt x="2027" y="2849"/>
                  </a:cubicBezTo>
                  <a:cubicBezTo>
                    <a:pt x="2787" y="2627"/>
                    <a:pt x="3357" y="1867"/>
                    <a:pt x="3072" y="1076"/>
                  </a:cubicBezTo>
                  <a:cubicBezTo>
                    <a:pt x="2852" y="442"/>
                    <a:pt x="2200" y="0"/>
                    <a:pt x="1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50;p38">
              <a:extLst>
                <a:ext uri="{FF2B5EF4-FFF2-40B4-BE49-F238E27FC236}">
                  <a16:creationId xmlns:a16="http://schemas.microsoft.com/office/drawing/2014/main" id="{FDD0FAAD-D813-4DD5-BBC6-EDBACC6F2916}"/>
                </a:ext>
              </a:extLst>
            </p:cNvPr>
            <p:cNvSpPr/>
            <p:nvPr/>
          </p:nvSpPr>
          <p:spPr>
            <a:xfrm>
              <a:off x="68592625" y="3816813"/>
              <a:ext cx="98975" cy="89800"/>
            </a:xfrm>
            <a:custGeom>
              <a:avLst/>
              <a:gdLst/>
              <a:ahLst/>
              <a:cxnLst/>
              <a:rect l="l" t="t" r="r" b="b"/>
              <a:pathLst>
                <a:path w="3959" h="3592" extrusionOk="0">
                  <a:moveTo>
                    <a:pt x="1493" y="1"/>
                  </a:moveTo>
                  <a:cubicBezTo>
                    <a:pt x="1461" y="1"/>
                    <a:pt x="1428" y="6"/>
                    <a:pt x="1394" y="17"/>
                  </a:cubicBezTo>
                  <a:cubicBezTo>
                    <a:pt x="444" y="239"/>
                    <a:pt x="1" y="1347"/>
                    <a:pt x="159" y="2234"/>
                  </a:cubicBezTo>
                  <a:cubicBezTo>
                    <a:pt x="327" y="3073"/>
                    <a:pt x="1088" y="3592"/>
                    <a:pt x="1918" y="3592"/>
                  </a:cubicBezTo>
                  <a:cubicBezTo>
                    <a:pt x="2028" y="3592"/>
                    <a:pt x="2138" y="3583"/>
                    <a:pt x="2249" y="3564"/>
                  </a:cubicBezTo>
                  <a:cubicBezTo>
                    <a:pt x="3199" y="3406"/>
                    <a:pt x="3959" y="2614"/>
                    <a:pt x="3833" y="1632"/>
                  </a:cubicBezTo>
                  <a:cubicBezTo>
                    <a:pt x="3748" y="819"/>
                    <a:pt x="3118" y="6"/>
                    <a:pt x="2316" y="6"/>
                  </a:cubicBezTo>
                  <a:cubicBezTo>
                    <a:pt x="2212" y="6"/>
                    <a:pt x="2105" y="20"/>
                    <a:pt x="1996" y="49"/>
                  </a:cubicBezTo>
                  <a:cubicBezTo>
                    <a:pt x="1869" y="49"/>
                    <a:pt x="1837" y="176"/>
                    <a:pt x="1869" y="239"/>
                  </a:cubicBezTo>
                  <a:cubicBezTo>
                    <a:pt x="1869" y="334"/>
                    <a:pt x="1901" y="366"/>
                    <a:pt x="1996" y="397"/>
                  </a:cubicBezTo>
                  <a:cubicBezTo>
                    <a:pt x="2534" y="587"/>
                    <a:pt x="3041" y="999"/>
                    <a:pt x="3167" y="1632"/>
                  </a:cubicBezTo>
                  <a:cubicBezTo>
                    <a:pt x="3294" y="2297"/>
                    <a:pt x="2787" y="2804"/>
                    <a:pt x="2154" y="2899"/>
                  </a:cubicBezTo>
                  <a:cubicBezTo>
                    <a:pt x="2104" y="2904"/>
                    <a:pt x="2053" y="2907"/>
                    <a:pt x="2003" y="2907"/>
                  </a:cubicBezTo>
                  <a:cubicBezTo>
                    <a:pt x="1455" y="2907"/>
                    <a:pt x="945" y="2593"/>
                    <a:pt x="887" y="2012"/>
                  </a:cubicBezTo>
                  <a:cubicBezTo>
                    <a:pt x="761" y="1379"/>
                    <a:pt x="1109" y="872"/>
                    <a:pt x="1616" y="556"/>
                  </a:cubicBezTo>
                  <a:cubicBezTo>
                    <a:pt x="1774" y="492"/>
                    <a:pt x="1837" y="366"/>
                    <a:pt x="1774" y="239"/>
                  </a:cubicBezTo>
                  <a:cubicBezTo>
                    <a:pt x="1748" y="109"/>
                    <a:pt x="1637"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51;p38">
              <a:extLst>
                <a:ext uri="{FF2B5EF4-FFF2-40B4-BE49-F238E27FC236}">
                  <a16:creationId xmlns:a16="http://schemas.microsoft.com/office/drawing/2014/main" id="{290A4FC6-3FFB-4755-B86A-0F3E93CE08D8}"/>
                </a:ext>
              </a:extLst>
            </p:cNvPr>
            <p:cNvSpPr/>
            <p:nvPr/>
          </p:nvSpPr>
          <p:spPr>
            <a:xfrm>
              <a:off x="68522175" y="3953563"/>
              <a:ext cx="165475" cy="263700"/>
            </a:xfrm>
            <a:custGeom>
              <a:avLst/>
              <a:gdLst/>
              <a:ahLst/>
              <a:cxnLst/>
              <a:rect l="l" t="t" r="r" b="b"/>
              <a:pathLst>
                <a:path w="6619" h="10548" extrusionOk="0">
                  <a:moveTo>
                    <a:pt x="1235" y="818"/>
                  </a:moveTo>
                  <a:cubicBezTo>
                    <a:pt x="2382" y="896"/>
                    <a:pt x="3528" y="953"/>
                    <a:pt x="4657" y="953"/>
                  </a:cubicBezTo>
                  <a:cubicBezTo>
                    <a:pt x="4900" y="953"/>
                    <a:pt x="5143" y="950"/>
                    <a:pt x="5384" y="944"/>
                  </a:cubicBezTo>
                  <a:cubicBezTo>
                    <a:pt x="5479" y="944"/>
                    <a:pt x="5510" y="944"/>
                    <a:pt x="5542" y="913"/>
                  </a:cubicBezTo>
                  <a:lnTo>
                    <a:pt x="5542" y="913"/>
                  </a:lnTo>
                  <a:cubicBezTo>
                    <a:pt x="5605" y="2939"/>
                    <a:pt x="6175" y="9432"/>
                    <a:pt x="4022" y="9558"/>
                  </a:cubicBezTo>
                  <a:cubicBezTo>
                    <a:pt x="3864" y="9558"/>
                    <a:pt x="3769" y="9653"/>
                    <a:pt x="3769" y="9812"/>
                  </a:cubicBezTo>
                  <a:cubicBezTo>
                    <a:pt x="3665" y="9825"/>
                    <a:pt x="3565" y="9832"/>
                    <a:pt x="3467" y="9832"/>
                  </a:cubicBezTo>
                  <a:cubicBezTo>
                    <a:pt x="1510" y="9832"/>
                    <a:pt x="790" y="7192"/>
                    <a:pt x="760" y="5473"/>
                  </a:cubicBezTo>
                  <a:cubicBezTo>
                    <a:pt x="728" y="3889"/>
                    <a:pt x="950" y="2369"/>
                    <a:pt x="1235" y="818"/>
                  </a:cubicBezTo>
                  <a:close/>
                  <a:moveTo>
                    <a:pt x="1048" y="1"/>
                  </a:moveTo>
                  <a:cubicBezTo>
                    <a:pt x="946" y="1"/>
                    <a:pt x="843" y="56"/>
                    <a:pt x="792" y="184"/>
                  </a:cubicBezTo>
                  <a:cubicBezTo>
                    <a:pt x="158" y="2718"/>
                    <a:pt x="0" y="5790"/>
                    <a:pt x="728" y="8260"/>
                  </a:cubicBezTo>
                  <a:cubicBezTo>
                    <a:pt x="1096" y="9571"/>
                    <a:pt x="2249" y="10548"/>
                    <a:pt x="3496" y="10548"/>
                  </a:cubicBezTo>
                  <a:cubicBezTo>
                    <a:pt x="3966" y="10548"/>
                    <a:pt x="4449" y="10409"/>
                    <a:pt x="4909" y="10097"/>
                  </a:cubicBezTo>
                  <a:cubicBezTo>
                    <a:pt x="5035" y="10002"/>
                    <a:pt x="5067" y="9907"/>
                    <a:pt x="5067" y="9812"/>
                  </a:cubicBezTo>
                  <a:cubicBezTo>
                    <a:pt x="5700" y="9463"/>
                    <a:pt x="6017" y="8735"/>
                    <a:pt x="6175" y="7911"/>
                  </a:cubicBezTo>
                  <a:cubicBezTo>
                    <a:pt x="6619" y="5568"/>
                    <a:pt x="6555" y="2876"/>
                    <a:pt x="6334" y="564"/>
                  </a:cubicBezTo>
                  <a:cubicBezTo>
                    <a:pt x="6314" y="306"/>
                    <a:pt x="6120" y="185"/>
                    <a:pt x="5931" y="185"/>
                  </a:cubicBezTo>
                  <a:cubicBezTo>
                    <a:pt x="5819" y="185"/>
                    <a:pt x="5708" y="228"/>
                    <a:pt x="5637" y="311"/>
                  </a:cubicBezTo>
                  <a:cubicBezTo>
                    <a:pt x="5605" y="279"/>
                    <a:pt x="5510" y="248"/>
                    <a:pt x="5384" y="248"/>
                  </a:cubicBezTo>
                  <a:cubicBezTo>
                    <a:pt x="4054" y="248"/>
                    <a:pt x="2660" y="279"/>
                    <a:pt x="1330" y="343"/>
                  </a:cubicBezTo>
                  <a:lnTo>
                    <a:pt x="1330" y="311"/>
                  </a:lnTo>
                  <a:cubicBezTo>
                    <a:pt x="1349" y="122"/>
                    <a:pt x="1199"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52;p38">
              <a:extLst>
                <a:ext uri="{FF2B5EF4-FFF2-40B4-BE49-F238E27FC236}">
                  <a16:creationId xmlns:a16="http://schemas.microsoft.com/office/drawing/2014/main" id="{AEFB5D9F-9FA7-4300-BD7E-053DC2D57F1D}"/>
                </a:ext>
              </a:extLst>
            </p:cNvPr>
            <p:cNvSpPr/>
            <p:nvPr/>
          </p:nvSpPr>
          <p:spPr>
            <a:xfrm>
              <a:off x="68499200" y="3179513"/>
              <a:ext cx="113900" cy="103950"/>
            </a:xfrm>
            <a:custGeom>
              <a:avLst/>
              <a:gdLst/>
              <a:ahLst/>
              <a:cxnLst/>
              <a:rect l="l" t="t" r="r" b="b"/>
              <a:pathLst>
                <a:path w="4556" h="4158" extrusionOk="0">
                  <a:moveTo>
                    <a:pt x="2773" y="350"/>
                  </a:moveTo>
                  <a:lnTo>
                    <a:pt x="2773" y="350"/>
                  </a:lnTo>
                  <a:cubicBezTo>
                    <a:pt x="2777" y="354"/>
                    <a:pt x="2782" y="358"/>
                    <a:pt x="2787" y="364"/>
                  </a:cubicBezTo>
                  <a:cubicBezTo>
                    <a:pt x="2629" y="427"/>
                    <a:pt x="2629" y="712"/>
                    <a:pt x="2787" y="807"/>
                  </a:cubicBezTo>
                  <a:cubicBezTo>
                    <a:pt x="3453" y="1187"/>
                    <a:pt x="3991" y="1662"/>
                    <a:pt x="3769" y="2549"/>
                  </a:cubicBezTo>
                  <a:cubicBezTo>
                    <a:pt x="3632" y="3179"/>
                    <a:pt x="2998" y="3525"/>
                    <a:pt x="2378" y="3525"/>
                  </a:cubicBezTo>
                  <a:cubicBezTo>
                    <a:pt x="2281" y="3525"/>
                    <a:pt x="2185" y="3516"/>
                    <a:pt x="2091" y="3499"/>
                  </a:cubicBezTo>
                  <a:cubicBezTo>
                    <a:pt x="1299" y="3341"/>
                    <a:pt x="697" y="2708"/>
                    <a:pt x="856" y="1853"/>
                  </a:cubicBezTo>
                  <a:cubicBezTo>
                    <a:pt x="1005" y="1048"/>
                    <a:pt x="1742" y="356"/>
                    <a:pt x="2568" y="356"/>
                  </a:cubicBezTo>
                  <a:cubicBezTo>
                    <a:pt x="2619" y="356"/>
                    <a:pt x="2672" y="358"/>
                    <a:pt x="2724" y="364"/>
                  </a:cubicBezTo>
                  <a:lnTo>
                    <a:pt x="2756" y="364"/>
                  </a:lnTo>
                  <a:cubicBezTo>
                    <a:pt x="2756" y="364"/>
                    <a:pt x="2763" y="357"/>
                    <a:pt x="2773" y="350"/>
                  </a:cubicBezTo>
                  <a:close/>
                  <a:moveTo>
                    <a:pt x="2337" y="0"/>
                  </a:moveTo>
                  <a:cubicBezTo>
                    <a:pt x="1305" y="0"/>
                    <a:pt x="388" y="741"/>
                    <a:pt x="222" y="1821"/>
                  </a:cubicBezTo>
                  <a:cubicBezTo>
                    <a:pt x="1" y="3024"/>
                    <a:pt x="919" y="3974"/>
                    <a:pt x="2027" y="4133"/>
                  </a:cubicBezTo>
                  <a:cubicBezTo>
                    <a:pt x="2141" y="4149"/>
                    <a:pt x="2256" y="4158"/>
                    <a:pt x="2370" y="4158"/>
                  </a:cubicBezTo>
                  <a:cubicBezTo>
                    <a:pt x="3335" y="4158"/>
                    <a:pt x="4268" y="3569"/>
                    <a:pt x="4466" y="2549"/>
                  </a:cubicBezTo>
                  <a:cubicBezTo>
                    <a:pt x="4556" y="1648"/>
                    <a:pt x="4020" y="320"/>
                    <a:pt x="2992" y="320"/>
                  </a:cubicBezTo>
                  <a:cubicBezTo>
                    <a:pt x="2936" y="320"/>
                    <a:pt x="2878" y="324"/>
                    <a:pt x="2819" y="332"/>
                  </a:cubicBezTo>
                  <a:cubicBezTo>
                    <a:pt x="2882" y="269"/>
                    <a:pt x="2882" y="79"/>
                    <a:pt x="2787" y="47"/>
                  </a:cubicBezTo>
                  <a:cubicBezTo>
                    <a:pt x="2636" y="16"/>
                    <a:pt x="2485"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53;p38">
              <a:extLst>
                <a:ext uri="{FF2B5EF4-FFF2-40B4-BE49-F238E27FC236}">
                  <a16:creationId xmlns:a16="http://schemas.microsoft.com/office/drawing/2014/main" id="{1D5ECE43-8D92-435E-993F-37A687C1AF1E}"/>
                </a:ext>
              </a:extLst>
            </p:cNvPr>
            <p:cNvSpPr/>
            <p:nvPr/>
          </p:nvSpPr>
          <p:spPr>
            <a:xfrm>
              <a:off x="68552475" y="4109763"/>
              <a:ext cx="52850" cy="51175"/>
            </a:xfrm>
            <a:custGeom>
              <a:avLst/>
              <a:gdLst/>
              <a:ahLst/>
              <a:cxnLst/>
              <a:rect l="l" t="t" r="r" b="b"/>
              <a:pathLst>
                <a:path w="2114" h="2047" extrusionOk="0">
                  <a:moveTo>
                    <a:pt x="490" y="0"/>
                  </a:moveTo>
                  <a:cubicBezTo>
                    <a:pt x="395" y="0"/>
                    <a:pt x="304" y="53"/>
                    <a:pt x="276" y="175"/>
                  </a:cubicBezTo>
                  <a:cubicBezTo>
                    <a:pt x="0" y="1096"/>
                    <a:pt x="944" y="2046"/>
                    <a:pt x="1838" y="2046"/>
                  </a:cubicBezTo>
                  <a:cubicBezTo>
                    <a:pt x="1867" y="2046"/>
                    <a:pt x="1895" y="2045"/>
                    <a:pt x="1923" y="2043"/>
                  </a:cubicBezTo>
                  <a:cubicBezTo>
                    <a:pt x="2113" y="1980"/>
                    <a:pt x="2113" y="1727"/>
                    <a:pt x="1923" y="1727"/>
                  </a:cubicBezTo>
                  <a:cubicBezTo>
                    <a:pt x="1575" y="1663"/>
                    <a:pt x="1227" y="1473"/>
                    <a:pt x="973" y="1188"/>
                  </a:cubicBezTo>
                  <a:cubicBezTo>
                    <a:pt x="751" y="935"/>
                    <a:pt x="751" y="618"/>
                    <a:pt x="751" y="238"/>
                  </a:cubicBezTo>
                  <a:cubicBezTo>
                    <a:pt x="751" y="94"/>
                    <a:pt x="617" y="0"/>
                    <a:pt x="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54;p38">
              <a:extLst>
                <a:ext uri="{FF2B5EF4-FFF2-40B4-BE49-F238E27FC236}">
                  <a16:creationId xmlns:a16="http://schemas.microsoft.com/office/drawing/2014/main" id="{A5CBC052-1E4F-49C5-AA05-737E4055A16B}"/>
                </a:ext>
              </a:extLst>
            </p:cNvPr>
            <p:cNvSpPr/>
            <p:nvPr/>
          </p:nvSpPr>
          <p:spPr>
            <a:xfrm>
              <a:off x="68519775" y="3734638"/>
              <a:ext cx="76825" cy="65375"/>
            </a:xfrm>
            <a:custGeom>
              <a:avLst/>
              <a:gdLst/>
              <a:ahLst/>
              <a:cxnLst/>
              <a:rect l="l" t="t" r="r" b="b"/>
              <a:pathLst>
                <a:path w="3073" h="2615" extrusionOk="0">
                  <a:moveTo>
                    <a:pt x="1527" y="463"/>
                  </a:moveTo>
                  <a:cubicBezTo>
                    <a:pt x="1703" y="463"/>
                    <a:pt x="1884" y="518"/>
                    <a:pt x="2059" y="644"/>
                  </a:cubicBezTo>
                  <a:cubicBezTo>
                    <a:pt x="2566" y="961"/>
                    <a:pt x="2440" y="1594"/>
                    <a:pt x="1996" y="1942"/>
                  </a:cubicBezTo>
                  <a:cubicBezTo>
                    <a:pt x="1781" y="2119"/>
                    <a:pt x="1576" y="2193"/>
                    <a:pt x="1391" y="2193"/>
                  </a:cubicBezTo>
                  <a:cubicBezTo>
                    <a:pt x="811" y="2193"/>
                    <a:pt x="427" y="1466"/>
                    <a:pt x="571" y="866"/>
                  </a:cubicBezTo>
                  <a:cubicBezTo>
                    <a:pt x="634" y="866"/>
                    <a:pt x="698" y="866"/>
                    <a:pt x="793" y="802"/>
                  </a:cubicBezTo>
                  <a:cubicBezTo>
                    <a:pt x="1003" y="592"/>
                    <a:pt x="1259" y="463"/>
                    <a:pt x="1527" y="463"/>
                  </a:cubicBezTo>
                  <a:close/>
                  <a:moveTo>
                    <a:pt x="1481" y="1"/>
                  </a:moveTo>
                  <a:cubicBezTo>
                    <a:pt x="1290" y="1"/>
                    <a:pt x="1105" y="42"/>
                    <a:pt x="951" y="137"/>
                  </a:cubicBezTo>
                  <a:cubicBezTo>
                    <a:pt x="919" y="121"/>
                    <a:pt x="888" y="114"/>
                    <a:pt x="860" y="114"/>
                  </a:cubicBezTo>
                  <a:cubicBezTo>
                    <a:pt x="832" y="114"/>
                    <a:pt x="809" y="121"/>
                    <a:pt x="793" y="137"/>
                  </a:cubicBezTo>
                  <a:cubicBezTo>
                    <a:pt x="191" y="517"/>
                    <a:pt x="1" y="1372"/>
                    <a:pt x="349" y="2006"/>
                  </a:cubicBezTo>
                  <a:cubicBezTo>
                    <a:pt x="563" y="2416"/>
                    <a:pt x="978" y="2615"/>
                    <a:pt x="1412" y="2615"/>
                  </a:cubicBezTo>
                  <a:cubicBezTo>
                    <a:pt x="1750" y="2615"/>
                    <a:pt x="2099" y="2495"/>
                    <a:pt x="2376" y="2259"/>
                  </a:cubicBezTo>
                  <a:cubicBezTo>
                    <a:pt x="3010" y="1752"/>
                    <a:pt x="3073" y="802"/>
                    <a:pt x="2376" y="296"/>
                  </a:cubicBezTo>
                  <a:cubicBezTo>
                    <a:pt x="2138" y="117"/>
                    <a:pt x="1801"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55;p38">
              <a:extLst>
                <a:ext uri="{FF2B5EF4-FFF2-40B4-BE49-F238E27FC236}">
                  <a16:creationId xmlns:a16="http://schemas.microsoft.com/office/drawing/2014/main" id="{4C6465EE-B528-4A2C-91B2-25FDB7C663FE}"/>
                </a:ext>
              </a:extLst>
            </p:cNvPr>
            <p:cNvSpPr/>
            <p:nvPr/>
          </p:nvSpPr>
          <p:spPr>
            <a:xfrm>
              <a:off x="68568875" y="3183863"/>
              <a:ext cx="800" cy="25"/>
            </a:xfrm>
            <a:custGeom>
              <a:avLst/>
              <a:gdLst/>
              <a:ahLst/>
              <a:cxnLst/>
              <a:rect l="l" t="t" r="r" b="b"/>
              <a:pathLst>
                <a:path w="32" h="1" extrusionOk="0">
                  <a:moveTo>
                    <a:pt x="0" y="0"/>
                  </a:moveTo>
                  <a:lnTo>
                    <a:pt x="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56;p38">
              <a:extLst>
                <a:ext uri="{FF2B5EF4-FFF2-40B4-BE49-F238E27FC236}">
                  <a16:creationId xmlns:a16="http://schemas.microsoft.com/office/drawing/2014/main" id="{1AAFB86C-8F65-433A-A696-889B01553EAF}"/>
                </a:ext>
              </a:extLst>
            </p:cNvPr>
            <p:cNvSpPr/>
            <p:nvPr/>
          </p:nvSpPr>
          <p:spPr>
            <a:xfrm>
              <a:off x="67986700" y="3410288"/>
              <a:ext cx="267875" cy="35925"/>
            </a:xfrm>
            <a:custGeom>
              <a:avLst/>
              <a:gdLst/>
              <a:ahLst/>
              <a:cxnLst/>
              <a:rect l="l" t="t" r="r" b="b"/>
              <a:pathLst>
                <a:path w="10715" h="1437" extrusionOk="0">
                  <a:moveTo>
                    <a:pt x="10317" y="1"/>
                  </a:moveTo>
                  <a:cubicBezTo>
                    <a:pt x="10272" y="1"/>
                    <a:pt x="10225" y="11"/>
                    <a:pt x="10176" y="32"/>
                  </a:cubicBezTo>
                  <a:cubicBezTo>
                    <a:pt x="8467" y="417"/>
                    <a:pt x="6776" y="608"/>
                    <a:pt x="5079" y="608"/>
                  </a:cubicBezTo>
                  <a:cubicBezTo>
                    <a:pt x="3568" y="608"/>
                    <a:pt x="2053" y="457"/>
                    <a:pt x="517" y="159"/>
                  </a:cubicBezTo>
                  <a:cubicBezTo>
                    <a:pt x="496" y="155"/>
                    <a:pt x="476" y="154"/>
                    <a:pt x="457" y="154"/>
                  </a:cubicBezTo>
                  <a:cubicBezTo>
                    <a:pt x="122" y="154"/>
                    <a:pt x="0" y="641"/>
                    <a:pt x="359" y="760"/>
                  </a:cubicBezTo>
                  <a:cubicBezTo>
                    <a:pt x="2104" y="1211"/>
                    <a:pt x="3850" y="1436"/>
                    <a:pt x="5617" y="1436"/>
                  </a:cubicBezTo>
                  <a:cubicBezTo>
                    <a:pt x="5838" y="1436"/>
                    <a:pt x="6060" y="1432"/>
                    <a:pt x="6281" y="1425"/>
                  </a:cubicBezTo>
                  <a:cubicBezTo>
                    <a:pt x="7611" y="1394"/>
                    <a:pt x="9005" y="1172"/>
                    <a:pt x="10398" y="855"/>
                  </a:cubicBezTo>
                  <a:cubicBezTo>
                    <a:pt x="10620" y="792"/>
                    <a:pt x="10715" y="634"/>
                    <a:pt x="10715" y="444"/>
                  </a:cubicBezTo>
                  <a:cubicBezTo>
                    <a:pt x="10715" y="233"/>
                    <a:pt x="10540" y="1"/>
                    <a:pt x="10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57;p38">
              <a:extLst>
                <a:ext uri="{FF2B5EF4-FFF2-40B4-BE49-F238E27FC236}">
                  <a16:creationId xmlns:a16="http://schemas.microsoft.com/office/drawing/2014/main" id="{9BDA8EEB-B357-4DA2-8BBC-99FD030A945F}"/>
                </a:ext>
              </a:extLst>
            </p:cNvPr>
            <p:cNvSpPr/>
            <p:nvPr/>
          </p:nvSpPr>
          <p:spPr>
            <a:xfrm>
              <a:off x="68138175" y="3238288"/>
              <a:ext cx="83950" cy="75575"/>
            </a:xfrm>
            <a:custGeom>
              <a:avLst/>
              <a:gdLst/>
              <a:ahLst/>
              <a:cxnLst/>
              <a:rect l="l" t="t" r="r" b="b"/>
              <a:pathLst>
                <a:path w="3358" h="3023" extrusionOk="0">
                  <a:moveTo>
                    <a:pt x="1306" y="406"/>
                  </a:moveTo>
                  <a:cubicBezTo>
                    <a:pt x="2347" y="406"/>
                    <a:pt x="3316" y="1545"/>
                    <a:pt x="2154" y="2320"/>
                  </a:cubicBezTo>
                  <a:cubicBezTo>
                    <a:pt x="1926" y="2476"/>
                    <a:pt x="1661" y="2559"/>
                    <a:pt x="1408" y="2559"/>
                  </a:cubicBezTo>
                  <a:cubicBezTo>
                    <a:pt x="995" y="2559"/>
                    <a:pt x="613" y="2336"/>
                    <a:pt x="476" y="1845"/>
                  </a:cubicBezTo>
                  <a:cubicBezTo>
                    <a:pt x="381" y="1307"/>
                    <a:pt x="634" y="705"/>
                    <a:pt x="1109" y="420"/>
                  </a:cubicBezTo>
                  <a:cubicBezTo>
                    <a:pt x="1174" y="411"/>
                    <a:pt x="1240" y="406"/>
                    <a:pt x="1306" y="406"/>
                  </a:cubicBezTo>
                  <a:close/>
                  <a:moveTo>
                    <a:pt x="1430" y="0"/>
                  </a:moveTo>
                  <a:cubicBezTo>
                    <a:pt x="971" y="0"/>
                    <a:pt x="529" y="173"/>
                    <a:pt x="286" y="578"/>
                  </a:cubicBezTo>
                  <a:cubicBezTo>
                    <a:pt x="222" y="673"/>
                    <a:pt x="254" y="737"/>
                    <a:pt x="286" y="832"/>
                  </a:cubicBezTo>
                  <a:cubicBezTo>
                    <a:pt x="96" y="1180"/>
                    <a:pt x="1" y="1560"/>
                    <a:pt x="96" y="1972"/>
                  </a:cubicBezTo>
                  <a:cubicBezTo>
                    <a:pt x="221" y="2685"/>
                    <a:pt x="805" y="3023"/>
                    <a:pt x="1425" y="3023"/>
                  </a:cubicBezTo>
                  <a:cubicBezTo>
                    <a:pt x="1741" y="3023"/>
                    <a:pt x="2066" y="2935"/>
                    <a:pt x="2344" y="2763"/>
                  </a:cubicBezTo>
                  <a:cubicBezTo>
                    <a:pt x="3167" y="2257"/>
                    <a:pt x="3357" y="1085"/>
                    <a:pt x="2629" y="420"/>
                  </a:cubicBezTo>
                  <a:cubicBezTo>
                    <a:pt x="2320" y="157"/>
                    <a:pt x="1867"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58;p38">
              <a:extLst>
                <a:ext uri="{FF2B5EF4-FFF2-40B4-BE49-F238E27FC236}">
                  <a16:creationId xmlns:a16="http://schemas.microsoft.com/office/drawing/2014/main" id="{9F1396FC-4085-4D7A-8AA6-9A1043B36ADA}"/>
                </a:ext>
              </a:extLst>
            </p:cNvPr>
            <p:cNvSpPr/>
            <p:nvPr/>
          </p:nvSpPr>
          <p:spPr>
            <a:xfrm>
              <a:off x="68015450" y="3940588"/>
              <a:ext cx="191725" cy="304075"/>
            </a:xfrm>
            <a:custGeom>
              <a:avLst/>
              <a:gdLst/>
              <a:ahLst/>
              <a:cxnLst/>
              <a:rect l="l" t="t" r="r" b="b"/>
              <a:pathLst>
                <a:path w="7669" h="12163" extrusionOk="0">
                  <a:moveTo>
                    <a:pt x="594" y="1"/>
                  </a:moveTo>
                  <a:cubicBezTo>
                    <a:pt x="492" y="1"/>
                    <a:pt x="395" y="75"/>
                    <a:pt x="412" y="197"/>
                  </a:cubicBezTo>
                  <a:cubicBezTo>
                    <a:pt x="603" y="2128"/>
                    <a:pt x="698" y="4092"/>
                    <a:pt x="476" y="6024"/>
                  </a:cubicBezTo>
                  <a:cubicBezTo>
                    <a:pt x="381" y="7417"/>
                    <a:pt x="1" y="8905"/>
                    <a:pt x="571" y="10267"/>
                  </a:cubicBezTo>
                  <a:cubicBezTo>
                    <a:pt x="1008" y="11349"/>
                    <a:pt x="2047" y="12163"/>
                    <a:pt x="3129" y="12163"/>
                  </a:cubicBezTo>
                  <a:cubicBezTo>
                    <a:pt x="3536" y="12163"/>
                    <a:pt x="3950" y="12047"/>
                    <a:pt x="4339" y="11787"/>
                  </a:cubicBezTo>
                  <a:cubicBezTo>
                    <a:pt x="4371" y="11787"/>
                    <a:pt x="4371" y="11756"/>
                    <a:pt x="4403" y="11724"/>
                  </a:cubicBezTo>
                  <a:cubicBezTo>
                    <a:pt x="5448" y="11471"/>
                    <a:pt x="6556" y="10774"/>
                    <a:pt x="6905" y="9634"/>
                  </a:cubicBezTo>
                  <a:cubicBezTo>
                    <a:pt x="7665" y="7100"/>
                    <a:pt x="7570" y="3458"/>
                    <a:pt x="7190" y="672"/>
                  </a:cubicBezTo>
                  <a:cubicBezTo>
                    <a:pt x="7253" y="482"/>
                    <a:pt x="7221" y="228"/>
                    <a:pt x="7031" y="70"/>
                  </a:cubicBezTo>
                  <a:cubicBezTo>
                    <a:pt x="6957" y="33"/>
                    <a:pt x="6883" y="17"/>
                    <a:pt x="6809" y="17"/>
                  </a:cubicBezTo>
                  <a:cubicBezTo>
                    <a:pt x="6756" y="17"/>
                    <a:pt x="6704" y="25"/>
                    <a:pt x="6651" y="38"/>
                  </a:cubicBezTo>
                  <a:cubicBezTo>
                    <a:pt x="4846" y="38"/>
                    <a:pt x="3073" y="70"/>
                    <a:pt x="1236" y="165"/>
                  </a:cubicBezTo>
                  <a:cubicBezTo>
                    <a:pt x="1046" y="165"/>
                    <a:pt x="919" y="323"/>
                    <a:pt x="951" y="482"/>
                  </a:cubicBezTo>
                  <a:cubicBezTo>
                    <a:pt x="1014" y="608"/>
                    <a:pt x="1078" y="703"/>
                    <a:pt x="1236" y="703"/>
                  </a:cubicBezTo>
                  <a:cubicBezTo>
                    <a:pt x="2978" y="798"/>
                    <a:pt x="4688" y="830"/>
                    <a:pt x="6398" y="830"/>
                  </a:cubicBezTo>
                  <a:cubicBezTo>
                    <a:pt x="6777" y="3662"/>
                    <a:pt x="7668" y="11230"/>
                    <a:pt x="3662" y="11230"/>
                  </a:cubicBezTo>
                  <a:cubicBezTo>
                    <a:pt x="3323" y="11230"/>
                    <a:pt x="2948" y="11175"/>
                    <a:pt x="2534" y="11059"/>
                  </a:cubicBezTo>
                  <a:cubicBezTo>
                    <a:pt x="2376" y="11059"/>
                    <a:pt x="2281" y="11122"/>
                    <a:pt x="2281" y="11249"/>
                  </a:cubicBezTo>
                  <a:cubicBezTo>
                    <a:pt x="444" y="10362"/>
                    <a:pt x="1268" y="6309"/>
                    <a:pt x="1331" y="4757"/>
                  </a:cubicBezTo>
                  <a:cubicBezTo>
                    <a:pt x="1363" y="3332"/>
                    <a:pt x="1204" y="1938"/>
                    <a:pt x="888" y="545"/>
                  </a:cubicBezTo>
                  <a:cubicBezTo>
                    <a:pt x="888" y="450"/>
                    <a:pt x="856" y="292"/>
                    <a:pt x="793" y="165"/>
                  </a:cubicBezTo>
                  <a:cubicBezTo>
                    <a:pt x="764" y="51"/>
                    <a:pt x="677"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9;p38">
              <a:extLst>
                <a:ext uri="{FF2B5EF4-FFF2-40B4-BE49-F238E27FC236}">
                  <a16:creationId xmlns:a16="http://schemas.microsoft.com/office/drawing/2014/main" id="{066B5AD5-E968-42C0-B02F-16F781A1113E}"/>
                </a:ext>
              </a:extLst>
            </p:cNvPr>
            <p:cNvSpPr/>
            <p:nvPr/>
          </p:nvSpPr>
          <p:spPr>
            <a:xfrm>
              <a:off x="68096475" y="4107163"/>
              <a:ext cx="77025" cy="85625"/>
            </a:xfrm>
            <a:custGeom>
              <a:avLst/>
              <a:gdLst/>
              <a:ahLst/>
              <a:cxnLst/>
              <a:rect l="l" t="t" r="r" b="b"/>
              <a:pathLst>
                <a:path w="3081" h="3425" extrusionOk="0">
                  <a:moveTo>
                    <a:pt x="2800" y="1"/>
                  </a:moveTo>
                  <a:cubicBezTo>
                    <a:pt x="2704" y="1"/>
                    <a:pt x="2606" y="56"/>
                    <a:pt x="2555" y="184"/>
                  </a:cubicBezTo>
                  <a:cubicBezTo>
                    <a:pt x="2080" y="1482"/>
                    <a:pt x="1415" y="2527"/>
                    <a:pt x="85" y="3161"/>
                  </a:cubicBezTo>
                  <a:cubicBezTo>
                    <a:pt x="0" y="3217"/>
                    <a:pt x="41" y="3424"/>
                    <a:pt x="163" y="3424"/>
                  </a:cubicBezTo>
                  <a:cubicBezTo>
                    <a:pt x="178" y="3424"/>
                    <a:pt x="194" y="3421"/>
                    <a:pt x="212" y="3414"/>
                  </a:cubicBezTo>
                  <a:cubicBezTo>
                    <a:pt x="1573" y="2908"/>
                    <a:pt x="2777" y="1736"/>
                    <a:pt x="3062" y="311"/>
                  </a:cubicBezTo>
                  <a:cubicBezTo>
                    <a:pt x="3081" y="122"/>
                    <a:pt x="2942" y="1"/>
                    <a:pt x="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60;p38">
              <a:extLst>
                <a:ext uri="{FF2B5EF4-FFF2-40B4-BE49-F238E27FC236}">
                  <a16:creationId xmlns:a16="http://schemas.microsoft.com/office/drawing/2014/main" id="{5742A638-A8A1-4B1F-97F4-65808B2DF26B}"/>
                </a:ext>
              </a:extLst>
            </p:cNvPr>
            <p:cNvSpPr/>
            <p:nvPr/>
          </p:nvSpPr>
          <p:spPr>
            <a:xfrm>
              <a:off x="68082750" y="3815488"/>
              <a:ext cx="101375" cy="80350"/>
            </a:xfrm>
            <a:custGeom>
              <a:avLst/>
              <a:gdLst/>
              <a:ahLst/>
              <a:cxnLst/>
              <a:rect l="l" t="t" r="r" b="b"/>
              <a:pathLst>
                <a:path w="4055" h="3214" extrusionOk="0">
                  <a:moveTo>
                    <a:pt x="2344" y="545"/>
                  </a:moveTo>
                  <a:cubicBezTo>
                    <a:pt x="2439" y="545"/>
                    <a:pt x="2534" y="545"/>
                    <a:pt x="2629" y="577"/>
                  </a:cubicBezTo>
                  <a:cubicBezTo>
                    <a:pt x="3326" y="767"/>
                    <a:pt x="3294" y="1590"/>
                    <a:pt x="2914" y="2129"/>
                  </a:cubicBezTo>
                  <a:cubicBezTo>
                    <a:pt x="2666" y="2448"/>
                    <a:pt x="2248" y="2658"/>
                    <a:pt x="1850" y="2658"/>
                  </a:cubicBezTo>
                  <a:cubicBezTo>
                    <a:pt x="1539" y="2658"/>
                    <a:pt x="1240" y="2530"/>
                    <a:pt x="1046" y="2224"/>
                  </a:cubicBezTo>
                  <a:cubicBezTo>
                    <a:pt x="792" y="1907"/>
                    <a:pt x="792" y="1559"/>
                    <a:pt x="951" y="1242"/>
                  </a:cubicBezTo>
                  <a:lnTo>
                    <a:pt x="951" y="1242"/>
                  </a:lnTo>
                  <a:cubicBezTo>
                    <a:pt x="994" y="1314"/>
                    <a:pt x="1084" y="1354"/>
                    <a:pt x="1175" y="1354"/>
                  </a:cubicBezTo>
                  <a:cubicBezTo>
                    <a:pt x="1283" y="1354"/>
                    <a:pt x="1391" y="1299"/>
                    <a:pt x="1426" y="1179"/>
                  </a:cubicBezTo>
                  <a:cubicBezTo>
                    <a:pt x="1521" y="894"/>
                    <a:pt x="1679" y="704"/>
                    <a:pt x="1901" y="609"/>
                  </a:cubicBezTo>
                  <a:lnTo>
                    <a:pt x="2154" y="609"/>
                  </a:lnTo>
                  <a:cubicBezTo>
                    <a:pt x="2218" y="609"/>
                    <a:pt x="2313" y="577"/>
                    <a:pt x="2344" y="545"/>
                  </a:cubicBezTo>
                  <a:close/>
                  <a:moveTo>
                    <a:pt x="2421" y="0"/>
                  </a:moveTo>
                  <a:cubicBezTo>
                    <a:pt x="2108" y="0"/>
                    <a:pt x="1771" y="91"/>
                    <a:pt x="1489" y="260"/>
                  </a:cubicBezTo>
                  <a:cubicBezTo>
                    <a:pt x="634" y="419"/>
                    <a:pt x="1" y="1337"/>
                    <a:pt x="381" y="2224"/>
                  </a:cubicBezTo>
                  <a:cubicBezTo>
                    <a:pt x="617" y="2895"/>
                    <a:pt x="1217" y="3213"/>
                    <a:pt x="1841" y="3213"/>
                  </a:cubicBezTo>
                  <a:cubicBezTo>
                    <a:pt x="2306" y="3213"/>
                    <a:pt x="2784" y="3037"/>
                    <a:pt x="3136" y="2699"/>
                  </a:cubicBezTo>
                  <a:cubicBezTo>
                    <a:pt x="3896" y="2034"/>
                    <a:pt x="4054" y="640"/>
                    <a:pt x="3009" y="134"/>
                  </a:cubicBezTo>
                  <a:cubicBezTo>
                    <a:pt x="2842" y="43"/>
                    <a:pt x="263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61;p38">
              <a:extLst>
                <a:ext uri="{FF2B5EF4-FFF2-40B4-BE49-F238E27FC236}">
                  <a16:creationId xmlns:a16="http://schemas.microsoft.com/office/drawing/2014/main" id="{3E79C69F-BBAD-4F66-BFA7-AF28975FAC4C}"/>
                </a:ext>
              </a:extLst>
            </p:cNvPr>
            <p:cNvSpPr/>
            <p:nvPr/>
          </p:nvSpPr>
          <p:spPr>
            <a:xfrm>
              <a:off x="68027325" y="3477588"/>
              <a:ext cx="126700" cy="26475"/>
            </a:xfrm>
            <a:custGeom>
              <a:avLst/>
              <a:gdLst/>
              <a:ahLst/>
              <a:cxnLst/>
              <a:rect l="l" t="t" r="r" b="b"/>
              <a:pathLst>
                <a:path w="5068" h="1059" extrusionOk="0">
                  <a:moveTo>
                    <a:pt x="4688" y="0"/>
                  </a:moveTo>
                  <a:cubicBezTo>
                    <a:pt x="4656" y="0"/>
                    <a:pt x="4593" y="0"/>
                    <a:pt x="4561" y="32"/>
                  </a:cubicBezTo>
                  <a:cubicBezTo>
                    <a:pt x="3824" y="376"/>
                    <a:pt x="3086" y="559"/>
                    <a:pt x="2349" y="559"/>
                  </a:cubicBezTo>
                  <a:cubicBezTo>
                    <a:pt x="1661" y="559"/>
                    <a:pt x="974" y="400"/>
                    <a:pt x="286" y="64"/>
                  </a:cubicBezTo>
                  <a:cubicBezTo>
                    <a:pt x="269" y="55"/>
                    <a:pt x="250" y="51"/>
                    <a:pt x="230" y="51"/>
                  </a:cubicBezTo>
                  <a:cubicBezTo>
                    <a:pt x="176" y="51"/>
                    <a:pt x="119" y="81"/>
                    <a:pt x="96" y="127"/>
                  </a:cubicBezTo>
                  <a:cubicBezTo>
                    <a:pt x="1" y="190"/>
                    <a:pt x="1" y="317"/>
                    <a:pt x="128" y="380"/>
                  </a:cubicBezTo>
                  <a:cubicBezTo>
                    <a:pt x="874" y="828"/>
                    <a:pt x="1733" y="1059"/>
                    <a:pt x="2591" y="1059"/>
                  </a:cubicBezTo>
                  <a:cubicBezTo>
                    <a:pt x="3372" y="1059"/>
                    <a:pt x="4152" y="868"/>
                    <a:pt x="4846" y="475"/>
                  </a:cubicBezTo>
                  <a:cubicBezTo>
                    <a:pt x="5068" y="317"/>
                    <a:pt x="4910" y="0"/>
                    <a:pt x="4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62;p38">
              <a:extLst>
                <a:ext uri="{FF2B5EF4-FFF2-40B4-BE49-F238E27FC236}">
                  <a16:creationId xmlns:a16="http://schemas.microsoft.com/office/drawing/2014/main" id="{CD609717-4403-4A52-A874-AB17D2A90A52}"/>
                </a:ext>
              </a:extLst>
            </p:cNvPr>
            <p:cNvSpPr/>
            <p:nvPr/>
          </p:nvSpPr>
          <p:spPr>
            <a:xfrm>
              <a:off x="67966375" y="3100463"/>
              <a:ext cx="150450" cy="137275"/>
            </a:xfrm>
            <a:custGeom>
              <a:avLst/>
              <a:gdLst/>
              <a:ahLst/>
              <a:cxnLst/>
              <a:rect l="l" t="t" r="r" b="b"/>
              <a:pathLst>
                <a:path w="6018" h="5491" extrusionOk="0">
                  <a:moveTo>
                    <a:pt x="2090" y="391"/>
                  </a:moveTo>
                  <a:lnTo>
                    <a:pt x="2090" y="391"/>
                  </a:lnTo>
                  <a:cubicBezTo>
                    <a:pt x="2035" y="613"/>
                    <a:pt x="2150" y="883"/>
                    <a:pt x="2392" y="883"/>
                  </a:cubicBezTo>
                  <a:cubicBezTo>
                    <a:pt x="2426" y="883"/>
                    <a:pt x="2463" y="878"/>
                    <a:pt x="2502" y="866"/>
                  </a:cubicBezTo>
                  <a:cubicBezTo>
                    <a:pt x="2641" y="836"/>
                    <a:pt x="2784" y="822"/>
                    <a:pt x="2927" y="822"/>
                  </a:cubicBezTo>
                  <a:cubicBezTo>
                    <a:pt x="3859" y="822"/>
                    <a:pt x="4816" y="1429"/>
                    <a:pt x="5036" y="2418"/>
                  </a:cubicBezTo>
                  <a:cubicBezTo>
                    <a:pt x="5257" y="3558"/>
                    <a:pt x="4276" y="4824"/>
                    <a:pt x="3072" y="4856"/>
                  </a:cubicBezTo>
                  <a:cubicBezTo>
                    <a:pt x="3037" y="4858"/>
                    <a:pt x="3001" y="4859"/>
                    <a:pt x="2966" y="4859"/>
                  </a:cubicBezTo>
                  <a:cubicBezTo>
                    <a:pt x="1957" y="4859"/>
                    <a:pt x="976" y="4000"/>
                    <a:pt x="792" y="3051"/>
                  </a:cubicBezTo>
                  <a:cubicBezTo>
                    <a:pt x="539" y="1943"/>
                    <a:pt x="1235" y="961"/>
                    <a:pt x="2090" y="391"/>
                  </a:cubicBezTo>
                  <a:close/>
                  <a:moveTo>
                    <a:pt x="2348" y="1"/>
                  </a:moveTo>
                  <a:cubicBezTo>
                    <a:pt x="2327" y="1"/>
                    <a:pt x="2304" y="4"/>
                    <a:pt x="2280" y="11"/>
                  </a:cubicBezTo>
                  <a:cubicBezTo>
                    <a:pt x="950" y="391"/>
                    <a:pt x="0" y="1784"/>
                    <a:pt x="222" y="3209"/>
                  </a:cubicBezTo>
                  <a:cubicBezTo>
                    <a:pt x="471" y="4483"/>
                    <a:pt x="1713" y="5491"/>
                    <a:pt x="2995" y="5491"/>
                  </a:cubicBezTo>
                  <a:cubicBezTo>
                    <a:pt x="3179" y="5491"/>
                    <a:pt x="3364" y="5470"/>
                    <a:pt x="3547" y="5426"/>
                  </a:cubicBezTo>
                  <a:cubicBezTo>
                    <a:pt x="4972" y="5110"/>
                    <a:pt x="6017" y="3558"/>
                    <a:pt x="5606" y="2133"/>
                  </a:cubicBezTo>
                  <a:cubicBezTo>
                    <a:pt x="5306" y="990"/>
                    <a:pt x="4212" y="268"/>
                    <a:pt x="3067" y="268"/>
                  </a:cubicBezTo>
                  <a:cubicBezTo>
                    <a:pt x="2879" y="268"/>
                    <a:pt x="2690" y="287"/>
                    <a:pt x="2502" y="328"/>
                  </a:cubicBezTo>
                  <a:cubicBezTo>
                    <a:pt x="2587" y="215"/>
                    <a:pt x="252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3;p38">
              <a:extLst>
                <a:ext uri="{FF2B5EF4-FFF2-40B4-BE49-F238E27FC236}">
                  <a16:creationId xmlns:a16="http://schemas.microsoft.com/office/drawing/2014/main" id="{B9F13BDD-DD94-4515-9078-856FD5EABAE3}"/>
                </a:ext>
              </a:extLst>
            </p:cNvPr>
            <p:cNvSpPr/>
            <p:nvPr/>
          </p:nvSpPr>
          <p:spPr>
            <a:xfrm>
              <a:off x="68026550" y="3717513"/>
              <a:ext cx="68100" cy="64175"/>
            </a:xfrm>
            <a:custGeom>
              <a:avLst/>
              <a:gdLst/>
              <a:ahLst/>
              <a:cxnLst/>
              <a:rect l="l" t="t" r="r" b="b"/>
              <a:pathLst>
                <a:path w="2724" h="2567" extrusionOk="0">
                  <a:moveTo>
                    <a:pt x="1157" y="420"/>
                  </a:moveTo>
                  <a:cubicBezTo>
                    <a:pt x="1430" y="420"/>
                    <a:pt x="1701" y="564"/>
                    <a:pt x="1900" y="854"/>
                  </a:cubicBezTo>
                  <a:cubicBezTo>
                    <a:pt x="2217" y="1297"/>
                    <a:pt x="2027" y="1836"/>
                    <a:pt x="1552" y="2026"/>
                  </a:cubicBezTo>
                  <a:cubicBezTo>
                    <a:pt x="1399" y="2102"/>
                    <a:pt x="1255" y="2136"/>
                    <a:pt x="1125" y="2136"/>
                  </a:cubicBezTo>
                  <a:cubicBezTo>
                    <a:pt x="447" y="2136"/>
                    <a:pt x="119" y="1222"/>
                    <a:pt x="570" y="664"/>
                  </a:cubicBezTo>
                  <a:cubicBezTo>
                    <a:pt x="747" y="501"/>
                    <a:pt x="952" y="420"/>
                    <a:pt x="1157" y="420"/>
                  </a:cubicBezTo>
                  <a:close/>
                  <a:moveTo>
                    <a:pt x="1198" y="0"/>
                  </a:moveTo>
                  <a:cubicBezTo>
                    <a:pt x="756" y="0"/>
                    <a:pt x="323" y="225"/>
                    <a:pt x="95" y="664"/>
                  </a:cubicBezTo>
                  <a:cubicBezTo>
                    <a:pt x="0" y="759"/>
                    <a:pt x="32" y="886"/>
                    <a:pt x="127" y="917"/>
                  </a:cubicBezTo>
                  <a:cubicBezTo>
                    <a:pt x="0" y="1202"/>
                    <a:pt x="0" y="1551"/>
                    <a:pt x="127" y="1899"/>
                  </a:cubicBezTo>
                  <a:cubicBezTo>
                    <a:pt x="328" y="2342"/>
                    <a:pt x="734" y="2567"/>
                    <a:pt x="1165" y="2567"/>
                  </a:cubicBezTo>
                  <a:cubicBezTo>
                    <a:pt x="1413" y="2567"/>
                    <a:pt x="1669" y="2493"/>
                    <a:pt x="1900" y="2342"/>
                  </a:cubicBezTo>
                  <a:cubicBezTo>
                    <a:pt x="2629" y="1931"/>
                    <a:pt x="2724" y="1044"/>
                    <a:pt x="2185" y="442"/>
                  </a:cubicBezTo>
                  <a:cubicBezTo>
                    <a:pt x="1917" y="146"/>
                    <a:pt x="1554"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4;p38">
              <a:extLst>
                <a:ext uri="{FF2B5EF4-FFF2-40B4-BE49-F238E27FC236}">
                  <a16:creationId xmlns:a16="http://schemas.microsoft.com/office/drawing/2014/main" id="{FC1073DA-321E-4F4C-893A-AE4DFAD81905}"/>
                </a:ext>
              </a:extLst>
            </p:cNvPr>
            <p:cNvSpPr/>
            <p:nvPr/>
          </p:nvSpPr>
          <p:spPr>
            <a:xfrm>
              <a:off x="67747850" y="3617063"/>
              <a:ext cx="123525" cy="12775"/>
            </a:xfrm>
            <a:custGeom>
              <a:avLst/>
              <a:gdLst/>
              <a:ahLst/>
              <a:cxnLst/>
              <a:rect l="l" t="t" r="r" b="b"/>
              <a:pathLst>
                <a:path w="4941" h="511" extrusionOk="0">
                  <a:moveTo>
                    <a:pt x="3342" y="0"/>
                  </a:moveTo>
                  <a:cubicBezTo>
                    <a:pt x="2283" y="0"/>
                    <a:pt x="1221" y="45"/>
                    <a:pt x="191" y="90"/>
                  </a:cubicBezTo>
                  <a:cubicBezTo>
                    <a:pt x="1" y="90"/>
                    <a:pt x="1" y="407"/>
                    <a:pt x="191" y="407"/>
                  </a:cubicBezTo>
                  <a:cubicBezTo>
                    <a:pt x="1205" y="451"/>
                    <a:pt x="2265" y="510"/>
                    <a:pt x="3307" y="510"/>
                  </a:cubicBezTo>
                  <a:cubicBezTo>
                    <a:pt x="3762" y="510"/>
                    <a:pt x="4213" y="499"/>
                    <a:pt x="4656" y="470"/>
                  </a:cubicBezTo>
                  <a:cubicBezTo>
                    <a:pt x="4941" y="470"/>
                    <a:pt x="4941" y="27"/>
                    <a:pt x="4656" y="27"/>
                  </a:cubicBezTo>
                  <a:cubicBezTo>
                    <a:pt x="4220" y="8"/>
                    <a:pt x="3781" y="0"/>
                    <a:pt x="3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5;p38">
              <a:extLst>
                <a:ext uri="{FF2B5EF4-FFF2-40B4-BE49-F238E27FC236}">
                  <a16:creationId xmlns:a16="http://schemas.microsoft.com/office/drawing/2014/main" id="{90F6F2DC-3972-4C65-8701-9C314486B64F}"/>
                </a:ext>
              </a:extLst>
            </p:cNvPr>
            <p:cNvSpPr/>
            <p:nvPr/>
          </p:nvSpPr>
          <p:spPr>
            <a:xfrm>
              <a:off x="67744675" y="3671563"/>
              <a:ext cx="28525" cy="765600"/>
            </a:xfrm>
            <a:custGeom>
              <a:avLst/>
              <a:gdLst/>
              <a:ahLst/>
              <a:cxnLst/>
              <a:rect l="l" t="t" r="r" b="b"/>
              <a:pathLst>
                <a:path w="1141" h="30624" extrusionOk="0">
                  <a:moveTo>
                    <a:pt x="698" y="0"/>
                  </a:moveTo>
                  <a:cubicBezTo>
                    <a:pt x="603" y="0"/>
                    <a:pt x="444" y="127"/>
                    <a:pt x="444" y="348"/>
                  </a:cubicBezTo>
                  <a:cubicBezTo>
                    <a:pt x="191" y="10356"/>
                    <a:pt x="1" y="20648"/>
                    <a:pt x="603" y="30624"/>
                  </a:cubicBezTo>
                  <a:lnTo>
                    <a:pt x="951" y="30592"/>
                  </a:lnTo>
                  <a:cubicBezTo>
                    <a:pt x="1141" y="20553"/>
                    <a:pt x="888" y="10419"/>
                    <a:pt x="951" y="348"/>
                  </a:cubicBezTo>
                  <a:cubicBezTo>
                    <a:pt x="951" y="63"/>
                    <a:pt x="824"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115;p43">
            <a:extLst>
              <a:ext uri="{FF2B5EF4-FFF2-40B4-BE49-F238E27FC236}">
                <a16:creationId xmlns:a16="http://schemas.microsoft.com/office/drawing/2014/main" id="{46A41D91-8F4D-43E3-9EDE-46178418627A}"/>
              </a:ext>
            </a:extLst>
          </p:cNvPr>
          <p:cNvGrpSpPr/>
          <p:nvPr/>
        </p:nvGrpSpPr>
        <p:grpSpPr>
          <a:xfrm>
            <a:off x="211192" y="23134"/>
            <a:ext cx="1246026" cy="1237896"/>
            <a:chOff x="3857602" y="461125"/>
            <a:chExt cx="1679523" cy="1893190"/>
          </a:xfrm>
        </p:grpSpPr>
        <p:grpSp>
          <p:nvGrpSpPr>
            <p:cNvPr id="150" name="Google Shape;1116;p43">
              <a:extLst>
                <a:ext uri="{FF2B5EF4-FFF2-40B4-BE49-F238E27FC236}">
                  <a16:creationId xmlns:a16="http://schemas.microsoft.com/office/drawing/2014/main" id="{C59EDD27-B861-49F1-AC32-F3FA9E967B2C}"/>
                </a:ext>
              </a:extLst>
            </p:cNvPr>
            <p:cNvGrpSpPr/>
            <p:nvPr/>
          </p:nvGrpSpPr>
          <p:grpSpPr>
            <a:xfrm>
              <a:off x="3857602" y="461125"/>
              <a:ext cx="1679523" cy="1893190"/>
              <a:chOff x="3857602" y="461125"/>
              <a:chExt cx="1679523" cy="1893190"/>
            </a:xfrm>
          </p:grpSpPr>
          <p:sp>
            <p:nvSpPr>
              <p:cNvPr id="157" name="Google Shape;1117;p43">
                <a:extLst>
                  <a:ext uri="{FF2B5EF4-FFF2-40B4-BE49-F238E27FC236}">
                    <a16:creationId xmlns:a16="http://schemas.microsoft.com/office/drawing/2014/main" id="{E14F4896-9213-4AD7-BE80-A9069BCFAB71}"/>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18;p43">
                <a:extLst>
                  <a:ext uri="{FF2B5EF4-FFF2-40B4-BE49-F238E27FC236}">
                    <a16:creationId xmlns:a16="http://schemas.microsoft.com/office/drawing/2014/main" id="{E692D71B-1BBF-4E57-84E1-1E6D9FCC4373}"/>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151" name="Google Shape;1119;p43">
              <a:extLst>
                <a:ext uri="{FF2B5EF4-FFF2-40B4-BE49-F238E27FC236}">
                  <a16:creationId xmlns:a16="http://schemas.microsoft.com/office/drawing/2014/main" id="{01D2F131-F855-465A-83BA-5BE19071EFF3}"/>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20;p43">
              <a:extLst>
                <a:ext uri="{FF2B5EF4-FFF2-40B4-BE49-F238E27FC236}">
                  <a16:creationId xmlns:a16="http://schemas.microsoft.com/office/drawing/2014/main" id="{3E98B12F-F5EF-4FF2-9052-DF70A27BB086}"/>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21;p43">
              <a:extLst>
                <a:ext uri="{FF2B5EF4-FFF2-40B4-BE49-F238E27FC236}">
                  <a16:creationId xmlns:a16="http://schemas.microsoft.com/office/drawing/2014/main" id="{145A3922-58CE-43EB-A836-DA3C97287105}"/>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22;p43">
              <a:extLst>
                <a:ext uri="{FF2B5EF4-FFF2-40B4-BE49-F238E27FC236}">
                  <a16:creationId xmlns:a16="http://schemas.microsoft.com/office/drawing/2014/main" id="{AA82142C-39F1-4DB3-9AB5-76C7C31C56DE}"/>
                </a:ext>
              </a:extLst>
            </p:cNvPr>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23;p43">
              <a:extLst>
                <a:ext uri="{FF2B5EF4-FFF2-40B4-BE49-F238E27FC236}">
                  <a16:creationId xmlns:a16="http://schemas.microsoft.com/office/drawing/2014/main" id="{A0076C4E-339B-40C5-ACA5-C3A2295642F0}"/>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24;p43">
              <a:extLst>
                <a:ext uri="{FF2B5EF4-FFF2-40B4-BE49-F238E27FC236}">
                  <a16:creationId xmlns:a16="http://schemas.microsoft.com/office/drawing/2014/main" id="{EE3FF9CC-9B88-48B8-87C3-C81EE7EBF213}"/>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300"/>
                                        <p:tgtEl>
                                          <p:spTgt spid="9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60" name="Picture 15">
            <a:extLst>
              <a:ext uri="{FF2B5EF4-FFF2-40B4-BE49-F238E27FC236}">
                <a16:creationId xmlns:a16="http://schemas.microsoft.com/office/drawing/2014/main" id="{CFEB78D5-107C-4C78-9741-C004068241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1560" y="1090619"/>
            <a:ext cx="2305485" cy="3962554"/>
          </a:xfrm>
          <a:prstGeom prst="rect">
            <a:avLst/>
          </a:prstGeom>
        </p:spPr>
      </p:pic>
      <p:sp>
        <p:nvSpPr>
          <p:cNvPr id="13" name="Frame 12">
            <a:extLst>
              <a:ext uri="{FF2B5EF4-FFF2-40B4-BE49-F238E27FC236}">
                <a16:creationId xmlns:a16="http://schemas.microsoft.com/office/drawing/2014/main" id="{4CE872B2-5DA1-4F3D-8627-BEA80D76C39F}"/>
              </a:ext>
            </a:extLst>
          </p:cNvPr>
          <p:cNvSpPr/>
          <p:nvPr/>
        </p:nvSpPr>
        <p:spPr>
          <a:xfrm>
            <a:off x="3543300" y="411480"/>
            <a:ext cx="4812030" cy="1965960"/>
          </a:xfrm>
          <a:prstGeom prst="frame">
            <a:avLst>
              <a:gd name="adj1" fmla="val 7849"/>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CDAD6552-1347-49C8-B310-95578DB98CDD}"/>
              </a:ext>
            </a:extLst>
          </p:cNvPr>
          <p:cNvSpPr txBox="1"/>
          <p:nvPr/>
        </p:nvSpPr>
        <p:spPr>
          <a:xfrm>
            <a:off x="3859054" y="617933"/>
            <a:ext cx="4180522" cy="1553054"/>
          </a:xfrm>
          <a:prstGeom prst="rect">
            <a:avLst/>
          </a:prstGeom>
          <a:noFill/>
        </p:spPr>
        <p:txBody>
          <a:bodyPr wrap="square">
            <a:spAutoFit/>
          </a:bodyPr>
          <a:lstStyle/>
          <a:p>
            <a:pPr algn="just">
              <a:lnSpc>
                <a:spcPct val="150000"/>
              </a:lnSpc>
            </a:pPr>
            <a:r>
              <a:rPr lang="en-US" sz="2200" dirty="0" err="1">
                <a:solidFill>
                  <a:schemeClr val="accent1">
                    <a:lumMod val="25000"/>
                  </a:schemeClr>
                </a:solidFill>
                <a:effectLst/>
                <a:latin typeface="+mn-lt"/>
                <a:ea typeface="Calibri" panose="020F0502020204030204" pitchFamily="34" charset="0"/>
              </a:rPr>
              <a:t>Cốc</a:t>
            </a:r>
            <a:r>
              <a:rPr lang="en-US" sz="2200" dirty="0">
                <a:solidFill>
                  <a:schemeClr val="accent1">
                    <a:lumMod val="25000"/>
                  </a:schemeClr>
                </a:solidFill>
                <a:effectLst/>
                <a:latin typeface="+mn-lt"/>
                <a:ea typeface="Calibri" panose="020F0502020204030204" pitchFamily="34" charset="0"/>
              </a:rPr>
              <a:t> 1 tan </a:t>
            </a:r>
            <a:r>
              <a:rPr lang="en-US" sz="2200" dirty="0" err="1">
                <a:solidFill>
                  <a:schemeClr val="accent1">
                    <a:lumMod val="25000"/>
                  </a:schemeClr>
                </a:solidFill>
                <a:effectLst/>
                <a:latin typeface="+mn-lt"/>
                <a:ea typeface="Calibri" panose="020F0502020204030204" pitchFamily="34" charset="0"/>
              </a:rPr>
              <a:t>chậm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sử</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dụng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viên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với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kích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lớn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a:t>
            </a:r>
            <a:r>
              <a:rPr lang="en-US" sz="2200" dirty="0" err="1">
                <a:solidFill>
                  <a:schemeClr val="accent1">
                    <a:lumMod val="25000"/>
                  </a:schemeClr>
                </a:solidFill>
                <a:latin typeface="+mn-lt"/>
                <a:ea typeface="Calibri" panose="020F0502020204030204" pitchFamily="34" charset="0"/>
              </a:rPr>
              <a:t>à</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lạnh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a:t>
            </a:r>
            <a:endParaRPr lang="en-US" sz="2200" dirty="0">
              <a:solidFill>
                <a:schemeClr val="accent1">
                  <a:lumMod val="25000"/>
                </a:schemeClr>
              </a:solidFill>
              <a:latin typeface="+mn-lt"/>
            </a:endParaRPr>
          </a:p>
        </p:txBody>
      </p:sp>
      <p:sp>
        <p:nvSpPr>
          <p:cNvPr id="64" name="Frame 63">
            <a:extLst>
              <a:ext uri="{FF2B5EF4-FFF2-40B4-BE49-F238E27FC236}">
                <a16:creationId xmlns:a16="http://schemas.microsoft.com/office/drawing/2014/main" id="{D88C5AF3-42DB-45F0-BF77-D28E3248368B}"/>
              </a:ext>
            </a:extLst>
          </p:cNvPr>
          <p:cNvSpPr/>
          <p:nvPr/>
        </p:nvSpPr>
        <p:spPr>
          <a:xfrm>
            <a:off x="3554730" y="2766060"/>
            <a:ext cx="4812030" cy="1965960"/>
          </a:xfrm>
          <a:prstGeom prst="frame">
            <a:avLst>
              <a:gd name="adj1" fmla="val 7849"/>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TextBox 65">
            <a:extLst>
              <a:ext uri="{FF2B5EF4-FFF2-40B4-BE49-F238E27FC236}">
                <a16:creationId xmlns:a16="http://schemas.microsoft.com/office/drawing/2014/main" id="{DCC3E36A-AB0C-431E-AE94-77B0081B056B}"/>
              </a:ext>
            </a:extLst>
          </p:cNvPr>
          <p:cNvSpPr txBox="1"/>
          <p:nvPr/>
        </p:nvSpPr>
        <p:spPr>
          <a:xfrm>
            <a:off x="3687604" y="2972513"/>
            <a:ext cx="4523422" cy="1553054"/>
          </a:xfrm>
          <a:prstGeom prst="rect">
            <a:avLst/>
          </a:prstGeom>
          <a:noFill/>
        </p:spPr>
        <p:txBody>
          <a:bodyPr wrap="square">
            <a:spAutoFit/>
          </a:bodyPr>
          <a:lstStyle/>
          <a:p>
            <a:pPr algn="just">
              <a:lnSpc>
                <a:spcPct val="150000"/>
              </a:lnSpc>
            </a:pPr>
            <a:r>
              <a:rPr lang="en-US" sz="2200" dirty="0" err="1">
                <a:solidFill>
                  <a:schemeClr val="accent1">
                    <a:lumMod val="25000"/>
                  </a:schemeClr>
                </a:solidFill>
                <a:effectLst/>
                <a:latin typeface="+mn-lt"/>
                <a:ea typeface="Calibri" panose="020F0502020204030204" pitchFamily="34" charset="0"/>
              </a:rPr>
              <a:t>Cốc</a:t>
            </a:r>
            <a:r>
              <a:rPr lang="en-US" sz="2200" dirty="0">
                <a:solidFill>
                  <a:schemeClr val="accent1">
                    <a:lumMod val="25000"/>
                  </a:schemeClr>
                </a:solidFill>
                <a:effectLst/>
                <a:latin typeface="+mn-lt"/>
                <a:ea typeface="Calibri" panose="020F0502020204030204" pitchFamily="34" charset="0"/>
              </a:rPr>
              <a:t> 5 tan </a:t>
            </a:r>
            <a:r>
              <a:rPr lang="en-US" sz="2200" dirty="0" err="1">
                <a:solidFill>
                  <a:schemeClr val="accent1">
                    <a:lumMod val="25000"/>
                  </a:schemeClr>
                </a:solidFill>
                <a:effectLst/>
                <a:latin typeface="+mn-lt"/>
                <a:ea typeface="Calibri" panose="020F0502020204030204" pitchFamily="34" charset="0"/>
              </a:rPr>
              <a:t>nhanh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nghiền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nhỏ</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khuấy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đều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nước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nóng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dễ</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a:t>
            </a:r>
          </a:p>
        </p:txBody>
      </p:sp>
      <p:grpSp>
        <p:nvGrpSpPr>
          <p:cNvPr id="67" name="Google Shape;1115;p43">
            <a:extLst>
              <a:ext uri="{FF2B5EF4-FFF2-40B4-BE49-F238E27FC236}">
                <a16:creationId xmlns:a16="http://schemas.microsoft.com/office/drawing/2014/main" id="{69C31381-2AAB-4BF2-B66A-D4BCA57AA092}"/>
              </a:ext>
            </a:extLst>
          </p:cNvPr>
          <p:cNvGrpSpPr/>
          <p:nvPr/>
        </p:nvGrpSpPr>
        <p:grpSpPr>
          <a:xfrm>
            <a:off x="211192" y="23134"/>
            <a:ext cx="1246026" cy="1237896"/>
            <a:chOff x="3857602" y="461125"/>
            <a:chExt cx="1679523" cy="1893190"/>
          </a:xfrm>
        </p:grpSpPr>
        <p:grpSp>
          <p:nvGrpSpPr>
            <p:cNvPr id="68" name="Google Shape;1116;p43">
              <a:extLst>
                <a:ext uri="{FF2B5EF4-FFF2-40B4-BE49-F238E27FC236}">
                  <a16:creationId xmlns:a16="http://schemas.microsoft.com/office/drawing/2014/main" id="{775D8E33-526C-4DE2-9135-58F650EDE0C6}"/>
                </a:ext>
              </a:extLst>
            </p:cNvPr>
            <p:cNvGrpSpPr/>
            <p:nvPr/>
          </p:nvGrpSpPr>
          <p:grpSpPr>
            <a:xfrm>
              <a:off x="3857602" y="461125"/>
              <a:ext cx="1679523" cy="1893190"/>
              <a:chOff x="3857602" y="461125"/>
              <a:chExt cx="1679523" cy="1893190"/>
            </a:xfrm>
          </p:grpSpPr>
          <p:sp>
            <p:nvSpPr>
              <p:cNvPr id="75" name="Google Shape;1117;p43">
                <a:extLst>
                  <a:ext uri="{FF2B5EF4-FFF2-40B4-BE49-F238E27FC236}">
                    <a16:creationId xmlns:a16="http://schemas.microsoft.com/office/drawing/2014/main" id="{30ACF538-D74D-4E25-B7C4-2476748BDAC7}"/>
                  </a:ext>
                </a:extLst>
              </p:cNvPr>
              <p:cNvSpPr/>
              <p:nvPr/>
            </p:nvSpPr>
            <p:spPr>
              <a:xfrm rot="1800178">
                <a:off x="4189335" y="608042"/>
                <a:ext cx="1016056" cy="1599356"/>
              </a:xfrm>
              <a:custGeom>
                <a:avLst/>
                <a:gdLst/>
                <a:ahLst/>
                <a:cxnLst/>
                <a:rect l="l" t="t"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8;p43">
                <a:extLst>
                  <a:ext uri="{FF2B5EF4-FFF2-40B4-BE49-F238E27FC236}">
                    <a16:creationId xmlns:a16="http://schemas.microsoft.com/office/drawing/2014/main" id="{EEF0E458-AEC8-4A7A-BE31-D918211C6865}"/>
                  </a:ext>
                </a:extLst>
              </p:cNvPr>
              <p:cNvSpPr/>
              <p:nvPr/>
            </p:nvSpPr>
            <p:spPr>
              <a:xfrm>
                <a:off x="3917625" y="1281625"/>
                <a:ext cx="672350" cy="607225"/>
              </a:xfrm>
              <a:custGeom>
                <a:avLst/>
                <a:gdLst/>
                <a:ahLst/>
                <a:cxnLst/>
                <a:rect l="l" t="t" r="r" b="b"/>
                <a:pathLst>
                  <a:path w="26894" h="24289" extrusionOk="0">
                    <a:moveTo>
                      <a:pt x="84" y="20002"/>
                    </a:moveTo>
                    <a:lnTo>
                      <a:pt x="5211" y="14876"/>
                    </a:lnTo>
                    <a:lnTo>
                      <a:pt x="21768" y="1008"/>
                    </a:lnTo>
                    <a:lnTo>
                      <a:pt x="23533" y="0"/>
                    </a:lnTo>
                    <a:lnTo>
                      <a:pt x="26894" y="3614"/>
                    </a:lnTo>
                    <a:lnTo>
                      <a:pt x="5043" y="23196"/>
                    </a:lnTo>
                    <a:lnTo>
                      <a:pt x="2185" y="24289"/>
                    </a:lnTo>
                    <a:lnTo>
                      <a:pt x="0" y="22608"/>
                    </a:lnTo>
                    <a:close/>
                  </a:path>
                </a:pathLst>
              </a:custGeom>
              <a:solidFill>
                <a:schemeClr val="dk1"/>
              </a:solidFill>
              <a:ln>
                <a:noFill/>
              </a:ln>
            </p:spPr>
          </p:sp>
        </p:grpSp>
        <p:sp>
          <p:nvSpPr>
            <p:cNvPr id="69" name="Google Shape;1119;p43">
              <a:extLst>
                <a:ext uri="{FF2B5EF4-FFF2-40B4-BE49-F238E27FC236}">
                  <a16:creationId xmlns:a16="http://schemas.microsoft.com/office/drawing/2014/main" id="{74C87992-74BF-4FEE-A9FD-CA675138ADBD}"/>
                </a:ext>
              </a:extLst>
            </p:cNvPr>
            <p:cNvSpPr/>
            <p:nvPr/>
          </p:nvSpPr>
          <p:spPr>
            <a:xfrm rot="1800105">
              <a:off x="4446614" y="708083"/>
              <a:ext cx="789631" cy="661054"/>
            </a:xfrm>
            <a:custGeom>
              <a:avLst/>
              <a:gdLst/>
              <a:ahLst/>
              <a:cxnLst/>
              <a:rect l="l" t="t"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0;p43">
              <a:extLst>
                <a:ext uri="{FF2B5EF4-FFF2-40B4-BE49-F238E27FC236}">
                  <a16:creationId xmlns:a16="http://schemas.microsoft.com/office/drawing/2014/main" id="{63D5C658-1714-44A1-9725-A4918F9F2CDE}"/>
                </a:ext>
              </a:extLst>
            </p:cNvPr>
            <p:cNvSpPr/>
            <p:nvPr/>
          </p:nvSpPr>
          <p:spPr>
            <a:xfrm rot="1302914">
              <a:off x="4011254" y="1171220"/>
              <a:ext cx="510847" cy="800924"/>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1;p43">
              <a:extLst>
                <a:ext uri="{FF2B5EF4-FFF2-40B4-BE49-F238E27FC236}">
                  <a16:creationId xmlns:a16="http://schemas.microsoft.com/office/drawing/2014/main" id="{1C066D71-EE4B-49D5-AE12-86B22ADE456A}"/>
                </a:ext>
              </a:extLst>
            </p:cNvPr>
            <p:cNvSpPr/>
            <p:nvPr/>
          </p:nvSpPr>
          <p:spPr>
            <a:xfrm rot="1800077">
              <a:off x="4395425" y="643633"/>
              <a:ext cx="870852" cy="790320"/>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22;p43">
              <a:extLst>
                <a:ext uri="{FF2B5EF4-FFF2-40B4-BE49-F238E27FC236}">
                  <a16:creationId xmlns:a16="http://schemas.microsoft.com/office/drawing/2014/main" id="{417D6E97-0BF0-439C-91DE-169D416CA7BF}"/>
                </a:ext>
              </a:extLst>
            </p:cNvPr>
            <p:cNvSpPr/>
            <p:nvPr/>
          </p:nvSpPr>
          <p:spPr>
            <a:xfrm>
              <a:off x="4510725" y="718500"/>
              <a:ext cx="582000" cy="605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23;p43">
              <a:extLst>
                <a:ext uri="{FF2B5EF4-FFF2-40B4-BE49-F238E27FC236}">
                  <a16:creationId xmlns:a16="http://schemas.microsoft.com/office/drawing/2014/main" id="{B6EF07E3-9F56-4F54-AA4C-63228EEDC0F5}"/>
                </a:ext>
              </a:extLst>
            </p:cNvPr>
            <p:cNvSpPr/>
            <p:nvPr/>
          </p:nvSpPr>
          <p:spPr>
            <a:xfrm rot="1800055">
              <a:off x="4513521" y="722255"/>
              <a:ext cx="578854" cy="584732"/>
            </a:xfrm>
            <a:custGeom>
              <a:avLst/>
              <a:gdLst/>
              <a:ahLst/>
              <a:cxnLst/>
              <a:rect l="l" t="t"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24;p43">
              <a:extLst>
                <a:ext uri="{FF2B5EF4-FFF2-40B4-BE49-F238E27FC236}">
                  <a16:creationId xmlns:a16="http://schemas.microsoft.com/office/drawing/2014/main" id="{F4D3AC46-927D-4DAE-8DB8-0911321386E8}"/>
                </a:ext>
              </a:extLst>
            </p:cNvPr>
            <p:cNvSpPr/>
            <p:nvPr/>
          </p:nvSpPr>
          <p:spPr>
            <a:xfrm>
              <a:off x="4424575" y="1251625"/>
              <a:ext cx="195400" cy="134475"/>
            </a:xfrm>
            <a:custGeom>
              <a:avLst/>
              <a:gdLst/>
              <a:ahLst/>
              <a:cxnLst/>
              <a:rect l="l" t="t" r="r" b="b"/>
              <a:pathLst>
                <a:path w="7816" h="5379" extrusionOk="0">
                  <a:moveTo>
                    <a:pt x="0" y="2774"/>
                  </a:moveTo>
                  <a:lnTo>
                    <a:pt x="3109" y="0"/>
                  </a:lnTo>
                  <a:lnTo>
                    <a:pt x="5211" y="3194"/>
                  </a:lnTo>
                  <a:lnTo>
                    <a:pt x="7816" y="5379"/>
                  </a:lnTo>
                </a:path>
              </a:pathLst>
            </a:custGeom>
            <a:noFill/>
            <a:ln w="19050" cap="flat"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3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inVertical)">
                                      <p:cBhvr>
                                        <p:cTn id="17" dur="3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3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3" grpId="0"/>
      <p:bldP spid="64" grpId="0" animBg="1"/>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38" name="Title 3">
            <a:extLst>
              <a:ext uri="{FF2B5EF4-FFF2-40B4-BE49-F238E27FC236}">
                <a16:creationId xmlns:a16="http://schemas.microsoft.com/office/drawing/2014/main" id="{4FB817B2-C547-4EFB-A4BA-BE16893ABC88}"/>
              </a:ext>
            </a:extLst>
          </p:cNvPr>
          <p:cNvSpPr>
            <a:spLocks noGrp="1"/>
          </p:cNvSpPr>
          <p:nvPr>
            <p:ph type="title"/>
          </p:nvPr>
        </p:nvSpPr>
        <p:spPr>
          <a:xfrm>
            <a:off x="514365" y="233915"/>
            <a:ext cx="8115270" cy="1084521"/>
          </a:xfrm>
        </p:spPr>
        <p:txBody>
          <a:bodyPr anchor="t"/>
          <a:lstStyle/>
          <a:p>
            <a:r>
              <a:rPr lang="en-US" sz="3200" dirty="0">
                <a:solidFill>
                  <a:schemeClr val="accent1">
                    <a:lumMod val="25000"/>
                  </a:schemeClr>
                </a:solidFill>
                <a:effectLst/>
                <a:latin typeface="+mj-lt"/>
                <a:ea typeface="Calibri" panose="020F0502020204030204" pitchFamily="34" charset="0"/>
              </a:rPr>
              <a:t>5. CÁC YẾU TỐ ẢNH HƯỞNG ĐẾN CHẤT RẮN HOÀ TAN TRONG NƯỚC</a:t>
            </a:r>
            <a:endParaRPr lang="en-US" sz="3200" dirty="0">
              <a:solidFill>
                <a:schemeClr val="accent1">
                  <a:lumMod val="25000"/>
                </a:schemeClr>
              </a:solidFill>
            </a:endParaRPr>
          </a:p>
        </p:txBody>
      </p:sp>
      <p:sp>
        <p:nvSpPr>
          <p:cNvPr id="2" name="TextBox 1"/>
          <p:cNvSpPr txBox="1"/>
          <p:nvPr/>
        </p:nvSpPr>
        <p:spPr>
          <a:xfrm>
            <a:off x="590550" y="1781175"/>
            <a:ext cx="7877175" cy="1569660"/>
          </a:xfrm>
          <a:prstGeom prst="rect">
            <a:avLst/>
          </a:prstGeom>
          <a:noFill/>
        </p:spPr>
        <p:txBody>
          <a:bodyPr wrap="square" rtlCol="0">
            <a:spAutoFit/>
          </a:bodyPr>
          <a:lstStyle/>
          <a:p>
            <a:pPr marL="342900" indent="-342900">
              <a:buFontTx/>
              <a:buChar char="-"/>
            </a:pPr>
            <a:r>
              <a:rPr lang="en-US" sz="2400"/>
              <a:t>Muốn chất rắn tan nhanh trong nước, có thể thực hiện một hai hoặc ba biện pháp sau: Khuấy dung dịch, đun nóng dung dịch, nghiền nhỏ chất rắn.</a:t>
            </a:r>
          </a:p>
          <a:p>
            <a:pPr marL="342900" indent="-342900">
              <a:buFontTx/>
              <a:buChar char="-"/>
            </a:pPr>
            <a:endParaRPr lang="en-US" sz="2400"/>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60A869-95A8-4DE4-9590-8AEA932C4FBC}"/>
              </a:ext>
            </a:extLst>
          </p:cNvPr>
          <p:cNvSpPr txBox="1"/>
          <p:nvPr/>
        </p:nvSpPr>
        <p:spPr>
          <a:xfrm>
            <a:off x="660145" y="1602254"/>
            <a:ext cx="7823709" cy="1938992"/>
          </a:xfrm>
          <a:prstGeom prst="rect">
            <a:avLst/>
          </a:prstGeom>
          <a:noFill/>
        </p:spPr>
        <p:txBody>
          <a:bodyPr wrap="square" rtlCol="0">
            <a:spAutoFit/>
          </a:bodyPr>
          <a:lstStyle/>
          <a:p>
            <a:pPr algn="ctr"/>
            <a:r>
              <a:rPr lang="nl-NL" sz="4000" b="1" dirty="0">
                <a:solidFill>
                  <a:schemeClr val="accent1">
                    <a:lumMod val="25000"/>
                  </a:schemeClr>
                </a:solidFill>
                <a:effectLst/>
                <a:latin typeface="Times New Roman" pitchFamily="18" charset="0"/>
                <a:ea typeface="Calibri" panose="020F0502020204030204" pitchFamily="34" charset="0"/>
                <a:cs typeface="Times New Roman" pitchFamily="18" charset="0"/>
              </a:rPr>
              <a:t>CHỦ ĐỀ 5. CHẤT TINH KHIẾT- HỖN HỢP. PHƯƠNG PHÁP TÁCH CÁC CHẤT</a:t>
            </a:r>
            <a:endParaRPr lang="en-US" sz="4000" b="1" dirty="0">
              <a:solidFill>
                <a:schemeClr val="accent1">
                  <a:lumMod val="25000"/>
                </a:schemeClr>
              </a:solidFill>
              <a:latin typeface="Times New Roman" pitchFamily="18" charset="0"/>
              <a:cs typeface="Times New Roman" pitchFamily="18" charset="0"/>
            </a:endParaRPr>
          </a:p>
        </p:txBody>
      </p:sp>
      <p:pic>
        <p:nvPicPr>
          <p:cNvPr id="7" name="Picture 5">
            <a:extLst>
              <a:ext uri="{FF2B5EF4-FFF2-40B4-BE49-F238E27FC236}">
                <a16:creationId xmlns:a16="http://schemas.microsoft.com/office/drawing/2014/main" id="{6C39B357-2C71-422D-BA48-C35D8E1B63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95452" y="3092937"/>
            <a:ext cx="1785887" cy="2050563"/>
          </a:xfrm>
          <a:prstGeom prst="rect">
            <a:avLst/>
          </a:prstGeom>
        </p:spPr>
      </p:pic>
      <p:pic>
        <p:nvPicPr>
          <p:cNvPr id="8" name="Picture 10">
            <a:extLst>
              <a:ext uri="{FF2B5EF4-FFF2-40B4-BE49-F238E27FC236}">
                <a16:creationId xmlns:a16="http://schemas.microsoft.com/office/drawing/2014/main" id="{2894D33B-AAE3-415B-9C42-202270BBB0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54418" y="3572540"/>
            <a:ext cx="2266297" cy="1430916"/>
          </a:xfrm>
          <a:prstGeom prst="rect">
            <a:avLst/>
          </a:prstGeom>
        </p:spPr>
      </p:pic>
    </p:spTree>
    <p:extLst>
      <p:ext uri="{BB962C8B-B14F-4D97-AF65-F5344CB8AC3E}">
        <p14:creationId xmlns:p14="http://schemas.microsoft.com/office/powerpoint/2010/main" val="1325114928"/>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20" name="Google Shape;697;p35">
            <a:extLst>
              <a:ext uri="{FF2B5EF4-FFF2-40B4-BE49-F238E27FC236}">
                <a16:creationId xmlns:a16="http://schemas.microsoft.com/office/drawing/2014/main" id="{9F2A4379-D31A-4B07-A4A4-AC89E9352656}"/>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6. CHẤT KHÍ TAN TRONG NƯỚC</a:t>
            </a:r>
          </a:p>
        </p:txBody>
      </p:sp>
      <p:pic>
        <p:nvPicPr>
          <p:cNvPr id="5" name="Picture 4">
            <a:extLst>
              <a:ext uri="{FF2B5EF4-FFF2-40B4-BE49-F238E27FC236}">
                <a16:creationId xmlns:a16="http://schemas.microsoft.com/office/drawing/2014/main" id="{DD31575B-DBB3-409F-976B-ADCA51B37665}"/>
              </a:ext>
            </a:extLst>
          </p:cNvPr>
          <p:cNvPicPr>
            <a:picLocks noChangeAspect="1"/>
          </p:cNvPicPr>
          <p:nvPr/>
        </p:nvPicPr>
        <p:blipFill rotWithShape="1">
          <a:blip r:embed="rId3"/>
          <a:srcRect l="43500" t="30435" r="20500" b="27989"/>
          <a:stretch/>
        </p:blipFill>
        <p:spPr>
          <a:xfrm>
            <a:off x="4264620" y="1725930"/>
            <a:ext cx="4260028" cy="2766060"/>
          </a:xfrm>
          <a:prstGeom prst="rect">
            <a:avLst/>
          </a:prstGeom>
        </p:spPr>
      </p:pic>
      <p:sp>
        <p:nvSpPr>
          <p:cNvPr id="6" name="Cloud 5">
            <a:extLst>
              <a:ext uri="{FF2B5EF4-FFF2-40B4-BE49-F238E27FC236}">
                <a16:creationId xmlns:a16="http://schemas.microsoft.com/office/drawing/2014/main" id="{4298D4EC-DAAA-4774-9964-A5E2D3A81672}"/>
              </a:ext>
            </a:extLst>
          </p:cNvPr>
          <p:cNvSpPr/>
          <p:nvPr/>
        </p:nvSpPr>
        <p:spPr>
          <a:xfrm>
            <a:off x="449132" y="1062990"/>
            <a:ext cx="4260028" cy="2366010"/>
          </a:xfrm>
          <a:prstGeom prst="cloud">
            <a:avLst/>
          </a:prstGeom>
          <a:solidFill>
            <a:schemeClr val="accent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Khi </a:t>
            </a:r>
            <a:r>
              <a:rPr lang="en-US" sz="2200" dirty="0" err="1">
                <a:solidFill>
                  <a:schemeClr val="accent1">
                    <a:lumMod val="25000"/>
                  </a:schemeClr>
                </a:solidFill>
              </a:rPr>
              <a:t>rót</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loại</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ngọt</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có</a:t>
            </a:r>
            <a:r>
              <a:rPr lang="en-US" sz="2200" dirty="0">
                <a:solidFill>
                  <a:schemeClr val="accent1">
                    <a:lumMod val="25000"/>
                  </a:schemeClr>
                </a:solidFill>
              </a:rPr>
              <a:t> ga, </a:t>
            </a:r>
            <a:r>
              <a:rPr lang="en-US" sz="2200" dirty="0" err="1">
                <a:solidFill>
                  <a:schemeClr val="accent1">
                    <a:lumMod val="25000"/>
                  </a:schemeClr>
                </a:solidFill>
              </a:rPr>
              <a:t>em</a:t>
            </a:r>
            <a:r>
              <a:rPr lang="en-US" sz="2200" dirty="0">
                <a:solidFill>
                  <a:schemeClr val="accent1">
                    <a:lumMod val="25000"/>
                  </a:schemeClr>
                </a:solidFill>
              </a:rPr>
              <a:t> </a:t>
            </a:r>
            <a:r>
              <a:rPr lang="en-US" sz="2200" dirty="0" err="1">
                <a:solidFill>
                  <a:schemeClr val="accent1">
                    <a:lumMod val="25000"/>
                  </a:schemeClr>
                </a:solidFill>
              </a:rPr>
              <a:t>thấy</a:t>
            </a:r>
            <a:r>
              <a:rPr lang="en-US" sz="2200" dirty="0">
                <a:solidFill>
                  <a:schemeClr val="accent1">
                    <a:lumMod val="25000"/>
                  </a:schemeClr>
                </a:solidFill>
              </a:rPr>
              <a:t> </a:t>
            </a:r>
            <a:r>
              <a:rPr lang="en-US" sz="2200" dirty="0" err="1">
                <a:solidFill>
                  <a:schemeClr val="accent1">
                    <a:lumMod val="25000"/>
                  </a:schemeClr>
                </a:solidFill>
              </a:rPr>
              <a:t>xuất</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hiện</a:t>
            </a:r>
            <a:r>
              <a:rPr lang="en-US" sz="2200" dirty="0">
                <a:solidFill>
                  <a:schemeClr val="accent1">
                    <a:lumMod val="25000"/>
                  </a:schemeClr>
                </a:solidFill>
              </a:rPr>
              <a:t> </a:t>
            </a:r>
            <a:r>
              <a:rPr lang="en-US" sz="2200" dirty="0" err="1">
                <a:solidFill>
                  <a:schemeClr val="accent1">
                    <a:lumMod val="25000"/>
                  </a:schemeClr>
                </a:solidFill>
              </a:rPr>
              <a:t>tượng</a:t>
            </a:r>
            <a:r>
              <a:rPr lang="en-US" sz="2200" dirty="0">
                <a:solidFill>
                  <a:schemeClr val="accent1">
                    <a:lumMod val="25000"/>
                  </a:schemeClr>
                </a:solidFill>
              </a:rPr>
              <a:t> </a:t>
            </a:r>
            <a:r>
              <a:rPr lang="en-US" sz="2200" dirty="0" err="1">
                <a:solidFill>
                  <a:schemeClr val="accent1">
                    <a:lumMod val="25000"/>
                  </a:schemeClr>
                </a:solidFill>
              </a:rPr>
              <a:t>gì</a:t>
            </a:r>
            <a:r>
              <a:rPr lang="en-US" sz="2200" dirty="0">
                <a:solidFill>
                  <a:schemeClr val="accent1">
                    <a:lumMod val="25000"/>
                  </a:schemeClr>
                </a:solidFill>
              </a:rPr>
              <a:t>?</a:t>
            </a:r>
          </a:p>
        </p:txBody>
      </p:sp>
      <p:pic>
        <p:nvPicPr>
          <p:cNvPr id="24" name="Picture 4">
            <a:extLst>
              <a:ext uri="{FF2B5EF4-FFF2-40B4-BE49-F238E27FC236}">
                <a16:creationId xmlns:a16="http://schemas.microsoft.com/office/drawing/2014/main" id="{307F6160-242E-45A2-BF22-5AEA656A7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9132" y="2944080"/>
            <a:ext cx="1653557" cy="17659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3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40" name="Google Shape;697;p35">
            <a:extLst>
              <a:ext uri="{FF2B5EF4-FFF2-40B4-BE49-F238E27FC236}">
                <a16:creationId xmlns:a16="http://schemas.microsoft.com/office/drawing/2014/main" id="{021F80FD-9155-45C6-8587-CCAE10DD06E6}"/>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6. CHẤT KHÍ TAN TRONG NƯỚC</a:t>
            </a:r>
          </a:p>
        </p:txBody>
      </p:sp>
      <p:sp>
        <p:nvSpPr>
          <p:cNvPr id="2" name="TextBox 1"/>
          <p:cNvSpPr txBox="1"/>
          <p:nvPr/>
        </p:nvSpPr>
        <p:spPr>
          <a:xfrm>
            <a:off x="891538" y="1352550"/>
            <a:ext cx="7680639" cy="1200329"/>
          </a:xfrm>
          <a:prstGeom prst="rect">
            <a:avLst/>
          </a:prstGeom>
          <a:noFill/>
        </p:spPr>
        <p:txBody>
          <a:bodyPr wrap="square" rtlCol="0">
            <a:spAutoFit/>
          </a:bodyPr>
          <a:lstStyle/>
          <a:p>
            <a:r>
              <a:rPr lang="en-US" sz="2400">
                <a:solidFill>
                  <a:schemeClr val="tx1">
                    <a:lumMod val="50000"/>
                  </a:schemeClr>
                </a:solidFill>
                <a:ea typeface="Calibri" panose="020F0502020204030204" pitchFamily="34" charset="0"/>
              </a:rPr>
              <a:t>Một số chất khí có thể tan trong nước. Khả năng tan trong nước của các chất khí là khác nhau.</a:t>
            </a:r>
          </a:p>
          <a:p>
            <a:endParaRPr lang="en-US" sz="240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7;p35">
            <a:extLst>
              <a:ext uri="{FF2B5EF4-FFF2-40B4-BE49-F238E27FC236}">
                <a16:creationId xmlns:a16="http://schemas.microsoft.com/office/drawing/2014/main" id="{FF703BD6-E59A-4625-9AA5-4B4A90508CBC}"/>
              </a:ext>
            </a:extLst>
          </p:cNvPr>
          <p:cNvSpPr txBox="1">
            <a:spLocks/>
          </p:cNvSpPr>
          <p:nvPr/>
        </p:nvSpPr>
        <p:spPr>
          <a:xfrm>
            <a:off x="503983" y="30963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7. DUNG DỊCH – DUNG MÔI – CHẤT TAN</a:t>
            </a:r>
          </a:p>
        </p:txBody>
      </p:sp>
      <p:pic>
        <p:nvPicPr>
          <p:cNvPr id="6" name="Picture 5">
            <a:extLst>
              <a:ext uri="{FF2B5EF4-FFF2-40B4-BE49-F238E27FC236}">
                <a16:creationId xmlns:a16="http://schemas.microsoft.com/office/drawing/2014/main" id="{909C2148-8F4A-42EB-9A5B-3AF804B03172}"/>
              </a:ext>
            </a:extLst>
          </p:cNvPr>
          <p:cNvPicPr>
            <a:picLocks noChangeAspect="1"/>
          </p:cNvPicPr>
          <p:nvPr/>
        </p:nvPicPr>
        <p:blipFill>
          <a:blip r:embed="rId2"/>
          <a:stretch>
            <a:fillRect/>
          </a:stretch>
        </p:blipFill>
        <p:spPr>
          <a:xfrm>
            <a:off x="288496" y="1221749"/>
            <a:ext cx="2414448" cy="1599962"/>
          </a:xfrm>
          <a:prstGeom prst="rect">
            <a:avLst/>
          </a:prstGeom>
        </p:spPr>
      </p:pic>
      <p:pic>
        <p:nvPicPr>
          <p:cNvPr id="8" name="Picture 7">
            <a:extLst>
              <a:ext uri="{FF2B5EF4-FFF2-40B4-BE49-F238E27FC236}">
                <a16:creationId xmlns:a16="http://schemas.microsoft.com/office/drawing/2014/main" id="{6731887A-A866-4746-8801-C758DBDB4090}"/>
              </a:ext>
            </a:extLst>
          </p:cNvPr>
          <p:cNvPicPr>
            <a:picLocks noChangeAspect="1"/>
          </p:cNvPicPr>
          <p:nvPr/>
        </p:nvPicPr>
        <p:blipFill>
          <a:blip r:embed="rId3"/>
          <a:stretch>
            <a:fillRect/>
          </a:stretch>
        </p:blipFill>
        <p:spPr>
          <a:xfrm>
            <a:off x="3366298" y="1221749"/>
            <a:ext cx="2309515" cy="1599962"/>
          </a:xfrm>
          <a:prstGeom prst="rect">
            <a:avLst/>
          </a:prstGeom>
        </p:spPr>
      </p:pic>
      <p:pic>
        <p:nvPicPr>
          <p:cNvPr id="10" name="Picture 9">
            <a:extLst>
              <a:ext uri="{FF2B5EF4-FFF2-40B4-BE49-F238E27FC236}">
                <a16:creationId xmlns:a16="http://schemas.microsoft.com/office/drawing/2014/main" id="{952DCC19-5E01-4D32-96B3-8B59B150311F}"/>
              </a:ext>
            </a:extLst>
          </p:cNvPr>
          <p:cNvPicPr>
            <a:picLocks noChangeAspect="1"/>
          </p:cNvPicPr>
          <p:nvPr/>
        </p:nvPicPr>
        <p:blipFill>
          <a:blip r:embed="rId4"/>
          <a:stretch>
            <a:fillRect/>
          </a:stretch>
        </p:blipFill>
        <p:spPr>
          <a:xfrm>
            <a:off x="6462824" y="1221749"/>
            <a:ext cx="2392680" cy="1599962"/>
          </a:xfrm>
          <a:prstGeom prst="rect">
            <a:avLst/>
          </a:prstGeom>
        </p:spPr>
      </p:pic>
      <p:sp>
        <p:nvSpPr>
          <p:cNvPr id="11" name="Plus Sign 10">
            <a:extLst>
              <a:ext uri="{FF2B5EF4-FFF2-40B4-BE49-F238E27FC236}">
                <a16:creationId xmlns:a16="http://schemas.microsoft.com/office/drawing/2014/main" id="{CB5F9F2B-D69C-42C2-8878-779E81E98A63}"/>
              </a:ext>
            </a:extLst>
          </p:cNvPr>
          <p:cNvSpPr/>
          <p:nvPr/>
        </p:nvSpPr>
        <p:spPr>
          <a:xfrm>
            <a:off x="2806021" y="1787415"/>
            <a:ext cx="457200" cy="468630"/>
          </a:xfrm>
          <a:prstGeom prst="mathPlus">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Equals 11">
            <a:extLst>
              <a:ext uri="{FF2B5EF4-FFF2-40B4-BE49-F238E27FC236}">
                <a16:creationId xmlns:a16="http://schemas.microsoft.com/office/drawing/2014/main" id="{5CC61BBC-5165-4720-9B57-E3BF4E7D9A9C}"/>
              </a:ext>
            </a:extLst>
          </p:cNvPr>
          <p:cNvSpPr/>
          <p:nvPr/>
        </p:nvSpPr>
        <p:spPr>
          <a:xfrm>
            <a:off x="5801957" y="1787415"/>
            <a:ext cx="537210" cy="468630"/>
          </a:xfrm>
          <a:prstGeom prst="mathEqual">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C51F288-F468-4434-98C6-67C6346A14E9}"/>
              </a:ext>
            </a:extLst>
          </p:cNvPr>
          <p:cNvSpPr txBox="1"/>
          <p:nvPr/>
        </p:nvSpPr>
        <p:spPr>
          <a:xfrm>
            <a:off x="775627" y="2927845"/>
            <a:ext cx="144018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Đường</a:t>
            </a:r>
            <a:endParaRPr lang="en-US" sz="2200" dirty="0">
              <a:solidFill>
                <a:schemeClr val="accent1">
                  <a:lumMod val="25000"/>
                </a:schemeClr>
              </a:solidFill>
            </a:endParaRPr>
          </a:p>
        </p:txBody>
      </p:sp>
      <p:sp>
        <p:nvSpPr>
          <p:cNvPr id="14" name="TextBox 13">
            <a:extLst>
              <a:ext uri="{FF2B5EF4-FFF2-40B4-BE49-F238E27FC236}">
                <a16:creationId xmlns:a16="http://schemas.microsoft.com/office/drawing/2014/main" id="{7F1773E4-B8EB-4D43-8870-FDB241EC0BFD}"/>
              </a:ext>
            </a:extLst>
          </p:cNvPr>
          <p:cNvSpPr txBox="1"/>
          <p:nvPr/>
        </p:nvSpPr>
        <p:spPr>
          <a:xfrm>
            <a:off x="3800965" y="2927845"/>
            <a:ext cx="144018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Nước</a:t>
            </a:r>
            <a:endParaRPr lang="en-US" sz="2200" dirty="0">
              <a:solidFill>
                <a:schemeClr val="accent1">
                  <a:lumMod val="25000"/>
                </a:schemeClr>
              </a:solidFill>
            </a:endParaRPr>
          </a:p>
        </p:txBody>
      </p:sp>
      <p:sp>
        <p:nvSpPr>
          <p:cNvPr id="15" name="TextBox 14">
            <a:extLst>
              <a:ext uri="{FF2B5EF4-FFF2-40B4-BE49-F238E27FC236}">
                <a16:creationId xmlns:a16="http://schemas.microsoft.com/office/drawing/2014/main" id="{DD27BCD7-0A61-4919-B59C-41B2D443FB9A}"/>
              </a:ext>
            </a:extLst>
          </p:cNvPr>
          <p:cNvSpPr txBox="1"/>
          <p:nvPr/>
        </p:nvSpPr>
        <p:spPr>
          <a:xfrm>
            <a:off x="6516695" y="2927845"/>
            <a:ext cx="228493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đường</a:t>
            </a:r>
            <a:endParaRPr lang="en-US" sz="2200" dirty="0">
              <a:solidFill>
                <a:schemeClr val="accent1">
                  <a:lumMod val="25000"/>
                </a:schemeClr>
              </a:solidFill>
            </a:endParaRPr>
          </a:p>
        </p:txBody>
      </p:sp>
      <p:sp>
        <p:nvSpPr>
          <p:cNvPr id="16" name="Rectangle: Rounded Corners 15">
            <a:extLst>
              <a:ext uri="{FF2B5EF4-FFF2-40B4-BE49-F238E27FC236}">
                <a16:creationId xmlns:a16="http://schemas.microsoft.com/office/drawing/2014/main" id="{CE50E5D4-13AB-4128-B5F4-82CB8A1D11DE}"/>
              </a:ext>
            </a:extLst>
          </p:cNvPr>
          <p:cNvSpPr/>
          <p:nvPr/>
        </p:nvSpPr>
        <p:spPr>
          <a:xfrm>
            <a:off x="586228" y="4149944"/>
            <a:ext cx="1818981" cy="628650"/>
          </a:xfrm>
          <a:prstGeom prst="roundRect">
            <a:avLst/>
          </a:prstGeom>
          <a:solidFill>
            <a:schemeClr val="accent1">
              <a:lumMod val="25000"/>
            </a:schemeClr>
          </a:solidFill>
          <a:ln>
            <a:solidFill>
              <a:schemeClr val="accent1">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err="1">
                <a:solidFill>
                  <a:schemeClr val="bg1"/>
                </a:solidFill>
              </a:rPr>
              <a:t>Chất</a:t>
            </a:r>
            <a:r>
              <a:rPr lang="en-US" sz="2200" dirty="0">
                <a:solidFill>
                  <a:schemeClr val="bg1"/>
                </a:solidFill>
              </a:rPr>
              <a:t> tan</a:t>
            </a:r>
          </a:p>
        </p:txBody>
      </p:sp>
      <p:sp>
        <p:nvSpPr>
          <p:cNvPr id="17" name="Rectangle: Rounded Corners 16">
            <a:extLst>
              <a:ext uri="{FF2B5EF4-FFF2-40B4-BE49-F238E27FC236}">
                <a16:creationId xmlns:a16="http://schemas.microsoft.com/office/drawing/2014/main" id="{BDD1A016-5B86-4B78-9D0A-96AD80EAF8A7}"/>
              </a:ext>
            </a:extLst>
          </p:cNvPr>
          <p:cNvSpPr/>
          <p:nvPr/>
        </p:nvSpPr>
        <p:spPr>
          <a:xfrm>
            <a:off x="3662509" y="4149944"/>
            <a:ext cx="1818981" cy="628650"/>
          </a:xfrm>
          <a:prstGeom prst="roundRect">
            <a:avLst/>
          </a:prstGeom>
          <a:solidFill>
            <a:schemeClr val="accent1">
              <a:lumMod val="25000"/>
            </a:schemeClr>
          </a:solidFill>
          <a:ln>
            <a:solidFill>
              <a:schemeClr val="accent1">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a:solidFill>
                  <a:schemeClr val="bg1"/>
                </a:solidFill>
              </a:rPr>
              <a:t>Dung </a:t>
            </a:r>
            <a:r>
              <a:rPr lang="en-US" sz="2200" dirty="0" err="1">
                <a:solidFill>
                  <a:schemeClr val="bg1"/>
                </a:solidFill>
              </a:rPr>
              <a:t>môi</a:t>
            </a:r>
            <a:endParaRPr lang="en-US" sz="2200" dirty="0">
              <a:solidFill>
                <a:schemeClr val="bg1"/>
              </a:solidFill>
            </a:endParaRPr>
          </a:p>
        </p:txBody>
      </p:sp>
      <p:sp>
        <p:nvSpPr>
          <p:cNvPr id="18" name="Rectangle: Rounded Corners 17">
            <a:extLst>
              <a:ext uri="{FF2B5EF4-FFF2-40B4-BE49-F238E27FC236}">
                <a16:creationId xmlns:a16="http://schemas.microsoft.com/office/drawing/2014/main" id="{0E87F944-89C2-49F1-9ECD-62CDE74F424E}"/>
              </a:ext>
            </a:extLst>
          </p:cNvPr>
          <p:cNvSpPr/>
          <p:nvPr/>
        </p:nvSpPr>
        <p:spPr>
          <a:xfrm>
            <a:off x="6749673" y="4149944"/>
            <a:ext cx="1818981" cy="628650"/>
          </a:xfrm>
          <a:prstGeom prst="roundRect">
            <a:avLst/>
          </a:prstGeom>
          <a:solidFill>
            <a:schemeClr val="accent1">
              <a:lumMod val="25000"/>
            </a:schemeClr>
          </a:solidFill>
          <a:ln>
            <a:solidFill>
              <a:schemeClr val="accent1">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a:solidFill>
                  <a:schemeClr val="bg1"/>
                </a:solidFill>
              </a:rPr>
              <a:t>Dung </a:t>
            </a:r>
            <a:r>
              <a:rPr lang="en-US" sz="2200" dirty="0" err="1">
                <a:solidFill>
                  <a:schemeClr val="bg1"/>
                </a:solidFill>
              </a:rPr>
              <a:t>dịch</a:t>
            </a:r>
            <a:endParaRPr lang="en-US" sz="2200" dirty="0">
              <a:solidFill>
                <a:schemeClr val="bg1"/>
              </a:solidFill>
            </a:endParaRPr>
          </a:p>
        </p:txBody>
      </p:sp>
      <p:cxnSp>
        <p:nvCxnSpPr>
          <p:cNvPr id="22" name="Straight Arrow Connector 21">
            <a:extLst>
              <a:ext uri="{FF2B5EF4-FFF2-40B4-BE49-F238E27FC236}">
                <a16:creationId xmlns:a16="http://schemas.microsoft.com/office/drawing/2014/main" id="{7FA902B2-31DC-47BA-B774-AB3E0E5D4A6D}"/>
              </a:ext>
            </a:extLst>
          </p:cNvPr>
          <p:cNvCxnSpPr>
            <a:cxnSpLocks/>
          </p:cNvCxnSpPr>
          <p:nvPr/>
        </p:nvCxnSpPr>
        <p:spPr>
          <a:xfrm>
            <a:off x="1495717" y="3358732"/>
            <a:ext cx="0" cy="6646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68D00A19-2FD2-4A68-A6BA-4A5E1B23E937}"/>
              </a:ext>
            </a:extLst>
          </p:cNvPr>
          <p:cNvCxnSpPr>
            <a:cxnSpLocks/>
          </p:cNvCxnSpPr>
          <p:nvPr/>
        </p:nvCxnSpPr>
        <p:spPr>
          <a:xfrm>
            <a:off x="7659163" y="3365508"/>
            <a:ext cx="0" cy="6646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91B91FAD-2C9D-4464-9AA1-9D8B676FEB5D}"/>
              </a:ext>
            </a:extLst>
          </p:cNvPr>
          <p:cNvCxnSpPr>
            <a:cxnSpLocks/>
          </p:cNvCxnSpPr>
          <p:nvPr/>
        </p:nvCxnSpPr>
        <p:spPr>
          <a:xfrm>
            <a:off x="4578005" y="3365508"/>
            <a:ext cx="0" cy="6646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8524718"/>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3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3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3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3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3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3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3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3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3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3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3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3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p:bldP spid="14" grpId="0"/>
      <p:bldP spid="15" grpId="0"/>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 name="Google Shape;697;p35">
            <a:extLst>
              <a:ext uri="{FF2B5EF4-FFF2-40B4-BE49-F238E27FC236}">
                <a16:creationId xmlns:a16="http://schemas.microsoft.com/office/drawing/2014/main" id="{F6F066F8-D29C-4271-A119-4DBF0D8C04D2}"/>
              </a:ext>
            </a:extLst>
          </p:cNvPr>
          <p:cNvSpPr txBox="1">
            <a:spLocks/>
          </p:cNvSpPr>
          <p:nvPr/>
        </p:nvSpPr>
        <p:spPr>
          <a:xfrm>
            <a:off x="503983" y="30963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7. DUNG DỊCH – DUNG MÔI – CHẤT TAN</a:t>
            </a:r>
          </a:p>
        </p:txBody>
      </p:sp>
      <p:sp>
        <p:nvSpPr>
          <p:cNvPr id="19" name="TextBox 18">
            <a:extLst>
              <a:ext uri="{FF2B5EF4-FFF2-40B4-BE49-F238E27FC236}">
                <a16:creationId xmlns:a16="http://schemas.microsoft.com/office/drawing/2014/main" id="{F25119D7-F295-446D-A542-688F5F83E024}"/>
              </a:ext>
            </a:extLst>
          </p:cNvPr>
          <p:cNvSpPr txBox="1"/>
          <p:nvPr/>
        </p:nvSpPr>
        <p:spPr>
          <a:xfrm>
            <a:off x="712230" y="1133503"/>
            <a:ext cx="7719537" cy="2876493"/>
          </a:xfrm>
          <a:prstGeom prst="rect">
            <a:avLst/>
          </a:prstGeom>
          <a:noFill/>
        </p:spPr>
        <p:txBody>
          <a:bodyPr wrap="square">
            <a:spAutoFit/>
          </a:bodyPr>
          <a:lstStyle/>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dịch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của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và</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được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d</a:t>
            </a:r>
            <a:r>
              <a:rPr lang="en-US" sz="2200" dirty="0" err="1">
                <a:solidFill>
                  <a:schemeClr val="accent1">
                    <a:lumMod val="25000"/>
                  </a:schemeClr>
                </a:solidFill>
                <a:effectLst/>
                <a:latin typeface="+mn-lt"/>
                <a:ea typeface="Calibri" panose="020F0502020204030204" pitchFamily="34" charset="0"/>
              </a:rPr>
              <a:t>ụng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thể</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hoặc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khí</a:t>
            </a:r>
            <a:r>
              <a:rPr lang="en-US" sz="2200" dirty="0">
                <a:solidFill>
                  <a:schemeClr val="accent1">
                    <a:lumMod val="25000"/>
                  </a:schemeClr>
                </a:solidFill>
                <a:effectLst/>
                <a:latin typeface="+mn-lt"/>
                <a:ea typeface="Calibri" panose="020F0502020204030204" pitchFamily="34" charset="0"/>
              </a:rPr>
              <a:t>. </a:t>
            </a:r>
          </a:p>
          <a:p>
            <a:pPr lvl="0" algn="just">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dùng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để</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hoà</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pic>
        <p:nvPicPr>
          <p:cNvPr id="20" name="Picture 4">
            <a:extLst>
              <a:ext uri="{FF2B5EF4-FFF2-40B4-BE49-F238E27FC236}">
                <a16:creationId xmlns:a16="http://schemas.microsoft.com/office/drawing/2014/main" id="{6138FC03-BA68-4F34-BA52-64E88C35D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91415" y="3512502"/>
            <a:ext cx="1197863" cy="14973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300"/>
                                        <p:tgtEl>
                                          <p:spTgt spid="19">
                                            <p:txEl>
                                              <p:pRg st="0" end="0"/>
                                            </p:txEl>
                                          </p:spTgt>
                                        </p:tgtEl>
                                      </p:cBhvr>
                                    </p:animEffect>
                                    <p:anim calcmode="lin" valueType="num">
                                      <p:cBhvr>
                                        <p:cTn id="8" dur="3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300"/>
                                        <p:tgtEl>
                                          <p:spTgt spid="19">
                                            <p:txEl>
                                              <p:pRg st="1" end="1"/>
                                            </p:txEl>
                                          </p:spTgt>
                                        </p:tgtEl>
                                      </p:cBhvr>
                                    </p:animEffect>
                                    <p:anim calcmode="lin" valueType="num">
                                      <p:cBhvr>
                                        <p:cTn id="15" dur="3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300"/>
                                        <p:tgtEl>
                                          <p:spTgt spid="19">
                                            <p:txEl>
                                              <p:pRg st="2" end="2"/>
                                            </p:txEl>
                                          </p:spTgt>
                                        </p:tgtEl>
                                      </p:cBhvr>
                                    </p:animEffect>
                                    <p:anim calcmode="lin" valueType="num">
                                      <p:cBhvr>
                                        <p:cTn id="22" dur="3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 name="Google Shape;697;p35">
            <a:extLst>
              <a:ext uri="{FF2B5EF4-FFF2-40B4-BE49-F238E27FC236}">
                <a16:creationId xmlns:a16="http://schemas.microsoft.com/office/drawing/2014/main" id="{F6F066F8-D29C-4271-A119-4DBF0D8C04D2}"/>
              </a:ext>
            </a:extLst>
          </p:cNvPr>
          <p:cNvSpPr txBox="1">
            <a:spLocks/>
          </p:cNvSpPr>
          <p:nvPr/>
        </p:nvSpPr>
        <p:spPr>
          <a:xfrm>
            <a:off x="503983" y="30963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7. DUNG DỊCH – DUNG MÔI – CHẤT TAN</a:t>
            </a:r>
          </a:p>
        </p:txBody>
      </p:sp>
      <p:sp>
        <p:nvSpPr>
          <p:cNvPr id="19" name="TextBox 18">
            <a:extLst>
              <a:ext uri="{FF2B5EF4-FFF2-40B4-BE49-F238E27FC236}">
                <a16:creationId xmlns:a16="http://schemas.microsoft.com/office/drawing/2014/main" id="{F25119D7-F295-446D-A542-688F5F83E024}"/>
              </a:ext>
            </a:extLst>
          </p:cNvPr>
          <p:cNvSpPr txBox="1"/>
          <p:nvPr/>
        </p:nvSpPr>
        <p:spPr>
          <a:xfrm>
            <a:off x="756163" y="1172617"/>
            <a:ext cx="7631670" cy="2123658"/>
          </a:xfrm>
          <a:prstGeom prst="rect">
            <a:avLst/>
          </a:prstGeom>
          <a:noFill/>
        </p:spPr>
        <p:txBody>
          <a:bodyPr wrap="square">
            <a:spAutoFit/>
          </a:bodyPr>
          <a:lstStyle/>
          <a:p>
            <a:pPr lvl="0">
              <a:lnSpc>
                <a:spcPct val="150000"/>
              </a:lnSpc>
              <a:spcBef>
                <a:spcPts val="600"/>
              </a:spcBef>
              <a:spcAft>
                <a:spcPts val="600"/>
              </a:spcAft>
            </a:pP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quan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trọng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phổ</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biến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err="1">
                <a:solidFill>
                  <a:schemeClr val="accent1">
                    <a:lumMod val="25000"/>
                  </a:schemeClr>
                </a:solidFill>
                <a:effectLst/>
                <a:latin typeface="+mn-lt"/>
                <a:ea typeface="Calibri" panose="020F0502020204030204" pitchFamily="34" charset="0"/>
              </a:rPr>
              <a:t>nước</a:t>
            </a:r>
            <a:r>
              <a:rPr lang="en-US" sz="2200">
                <a:solidFill>
                  <a:schemeClr val="accent1">
                    <a:lumMod val="25000"/>
                  </a:schemeClr>
                </a:solidFill>
                <a:effectLst/>
                <a:latin typeface="+mn-lt"/>
                <a:ea typeface="Calibri" panose="020F0502020204030204" pitchFamily="34" charset="0"/>
              </a:rPr>
              <a:t>.</a:t>
            </a:r>
            <a:r>
              <a:rPr lang="en-US" sz="2200">
                <a:solidFill>
                  <a:schemeClr val="accent1">
                    <a:lumMod val="25000"/>
                  </a:schemeClr>
                </a:solidFill>
                <a:latin typeface="+mn-lt"/>
                <a:ea typeface="Calibri" panose="020F0502020204030204" pitchFamily="34" charset="0"/>
              </a:rPr>
              <a:t> </a:t>
            </a:r>
            <a:r>
              <a:rPr lang="en-US" sz="2200" dirty="0">
                <a:solidFill>
                  <a:schemeClr val="accent1">
                    <a:lumMod val="25000"/>
                  </a:schemeClr>
                </a:solidFill>
                <a:effectLst/>
                <a:latin typeface="+mn-lt"/>
                <a:ea typeface="Calibri" panose="020F0502020204030204" pitchFamily="34" charset="0"/>
              </a:rPr>
              <a:t>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hữ</a:t>
            </a:r>
            <a:r>
              <a:rPr lang="en-US" sz="2200" dirty="0" err="1">
                <a:solidFill>
                  <a:schemeClr val="accent1">
                    <a:lumMod val="25000"/>
                  </a:schemeClr>
                </a:solidFill>
                <a:latin typeface="+mn-lt"/>
                <a:ea typeface="Calibri" panose="020F0502020204030204" pitchFamily="34" charset="0"/>
              </a:rPr>
              <a:t>u</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cơ</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là</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những</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chất</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hữu</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cơ</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như</a:t>
            </a: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latin typeface="+mn-lt"/>
                <a:ea typeface="Calibri" panose="020F0502020204030204" pitchFamily="34" charset="0"/>
              </a:rPr>
              <a:t>xăng</a:t>
            </a:r>
            <a:r>
              <a:rPr lang="en-US" sz="2200" dirty="0">
                <a:solidFill>
                  <a:schemeClr val="accent1">
                    <a:lumMod val="25000"/>
                  </a:schemeClr>
                </a:solidFill>
                <a:latin typeface="+mn-lt"/>
                <a:ea typeface="Calibri" panose="020F0502020204030204" pitchFamily="34" charset="0"/>
              </a:rPr>
              <a:t>, </a:t>
            </a:r>
            <a:r>
              <a:rPr lang="en-US" sz="2200" err="1">
                <a:solidFill>
                  <a:schemeClr val="accent1">
                    <a:lumMod val="25000"/>
                  </a:schemeClr>
                </a:solidFill>
                <a:latin typeface="+mn-lt"/>
                <a:ea typeface="Calibri" panose="020F0502020204030204" pitchFamily="34" charset="0"/>
              </a:rPr>
              <a:t>cồn</a:t>
            </a:r>
            <a:r>
              <a:rPr lang="en-US" sz="2200">
                <a:solidFill>
                  <a:schemeClr val="accent1">
                    <a:lumMod val="25000"/>
                  </a:schemeClr>
                </a:solidFill>
                <a:latin typeface="+mn-lt"/>
                <a:ea typeface="Calibri" panose="020F0502020204030204" pitchFamily="34" charset="0"/>
              </a:rPr>
              <a:t>,..</a:t>
            </a:r>
            <a:r>
              <a:rPr lang="en-US" sz="2200">
                <a:solidFill>
                  <a:schemeClr val="accent1">
                    <a:lumMod val="25000"/>
                  </a:schemeClr>
                </a:solidFill>
                <a:effectLst/>
                <a:latin typeface="+mn-lt"/>
                <a:ea typeface="Calibri" panose="020F0502020204030204" pitchFamily="34" charset="0"/>
              </a:rPr>
              <a:t>. Có </a:t>
            </a:r>
            <a:r>
              <a:rPr lang="en-US" sz="2200" dirty="0" err="1">
                <a:solidFill>
                  <a:schemeClr val="accent1">
                    <a:lumMod val="25000"/>
                  </a:schemeClr>
                </a:solidFill>
                <a:effectLst/>
                <a:latin typeface="+mn-lt"/>
                <a:ea typeface="Calibri" panose="020F0502020204030204" pitchFamily="34" charset="0"/>
              </a:rPr>
              <a:t>những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này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nhưng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khác</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sp>
        <p:nvSpPr>
          <p:cNvPr id="2" name="Arrow: Right 1">
            <a:extLst>
              <a:ext uri="{FF2B5EF4-FFF2-40B4-BE49-F238E27FC236}">
                <a16:creationId xmlns:a16="http://schemas.microsoft.com/office/drawing/2014/main" id="{DEB10BEC-8596-48BF-9944-556F8B896F28}"/>
              </a:ext>
            </a:extLst>
          </p:cNvPr>
          <p:cNvSpPr/>
          <p:nvPr/>
        </p:nvSpPr>
        <p:spPr>
          <a:xfrm>
            <a:off x="417013" y="3976740"/>
            <a:ext cx="678301" cy="448303"/>
          </a:xfrm>
          <a:prstGeom prst="rightArrow">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81666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300"/>
                                        <p:tgtEl>
                                          <p:spTgt spid="19">
                                            <p:txEl>
                                              <p:pRg st="0" end="0"/>
                                            </p:txEl>
                                          </p:spTgt>
                                        </p:tgtEl>
                                      </p:cBhvr>
                                    </p:animEffect>
                                    <p:anim calcmode="lin" valueType="num">
                                      <p:cBhvr>
                                        <p:cTn id="8" dur="3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31" name="Google Shape;697;p35">
            <a:extLst>
              <a:ext uri="{FF2B5EF4-FFF2-40B4-BE49-F238E27FC236}">
                <a16:creationId xmlns:a16="http://schemas.microsoft.com/office/drawing/2014/main" id="{55C58829-FD6B-4E69-9723-BC20ACDCD9F7}"/>
              </a:ext>
            </a:extLst>
          </p:cNvPr>
          <p:cNvSpPr txBox="1">
            <a:spLocks/>
          </p:cNvSpPr>
          <p:nvPr/>
        </p:nvSpPr>
        <p:spPr>
          <a:xfrm>
            <a:off x="503984" y="33061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8. HUYỀN PHÙ</a:t>
            </a:r>
          </a:p>
        </p:txBody>
      </p:sp>
      <p:sp>
        <p:nvSpPr>
          <p:cNvPr id="135" name="TextBox 134">
            <a:extLst>
              <a:ext uri="{FF2B5EF4-FFF2-40B4-BE49-F238E27FC236}">
                <a16:creationId xmlns:a16="http://schemas.microsoft.com/office/drawing/2014/main" id="{480B678D-0E3A-4F05-9864-A2A44D40F070}"/>
              </a:ext>
            </a:extLst>
          </p:cNvPr>
          <p:cNvSpPr txBox="1"/>
          <p:nvPr/>
        </p:nvSpPr>
        <p:spPr>
          <a:xfrm>
            <a:off x="863388" y="994756"/>
            <a:ext cx="7417223" cy="1045223"/>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Huyền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gồm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hạt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phân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tán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lơ</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lửng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a:t>
            </a:r>
          </a:p>
        </p:txBody>
      </p:sp>
      <p:pic>
        <p:nvPicPr>
          <p:cNvPr id="12" name="Picture 11">
            <a:extLst>
              <a:ext uri="{FF2B5EF4-FFF2-40B4-BE49-F238E27FC236}">
                <a16:creationId xmlns:a16="http://schemas.microsoft.com/office/drawing/2014/main" id="{88B64E07-892C-440A-9FBE-353952F34CFA}"/>
              </a:ext>
            </a:extLst>
          </p:cNvPr>
          <p:cNvPicPr>
            <a:picLocks noChangeAspect="1"/>
          </p:cNvPicPr>
          <p:nvPr/>
        </p:nvPicPr>
        <p:blipFill>
          <a:blip r:embed="rId3"/>
          <a:stretch>
            <a:fillRect/>
          </a:stretch>
        </p:blipFill>
        <p:spPr>
          <a:xfrm>
            <a:off x="4572000" y="2326583"/>
            <a:ext cx="4243286" cy="2486301"/>
          </a:xfrm>
          <a:prstGeom prst="rect">
            <a:avLst/>
          </a:prstGeom>
        </p:spPr>
      </p:pic>
      <p:sp>
        <p:nvSpPr>
          <p:cNvPr id="142" name="TextBox 141">
            <a:extLst>
              <a:ext uri="{FF2B5EF4-FFF2-40B4-BE49-F238E27FC236}">
                <a16:creationId xmlns:a16="http://schemas.microsoft.com/office/drawing/2014/main" id="{3EDDF8CA-9759-455C-A867-0F9DA2AB5F4D}"/>
              </a:ext>
            </a:extLst>
          </p:cNvPr>
          <p:cNvSpPr txBox="1"/>
          <p:nvPr/>
        </p:nvSpPr>
        <p:spPr>
          <a:xfrm>
            <a:off x="0" y="2285374"/>
            <a:ext cx="4469130" cy="256871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200" dirty="0" err="1">
                <a:solidFill>
                  <a:schemeClr val="accent1">
                    <a:lumMod val="25000"/>
                  </a:schemeClr>
                </a:solidFill>
                <a:effectLst/>
                <a:latin typeface="+mn-lt"/>
                <a:ea typeface="Calibri" panose="020F0502020204030204" pitchFamily="34" charset="0"/>
              </a:rPr>
              <a:t>Hãy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giải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thích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sao</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hàng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năm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mùa</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lũ</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về</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trên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có</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sự</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bồi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đắp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thêm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dinh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dưỡng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cho</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đất</a:t>
            </a:r>
            <a:r>
              <a:rPr lang="en-US" sz="2200" dirty="0">
                <a:solidFill>
                  <a:schemeClr val="accent1">
                    <a:lumMod val="25000"/>
                  </a:schemeClr>
                </a:solidFill>
                <a:effectLst/>
                <a:latin typeface="+mn-lt"/>
                <a:ea typeface="Calibri" panose="020F0502020204030204" pitchFamily="34" charset="0"/>
              </a:rPr>
              <a:t> ở </a:t>
            </a:r>
            <a:r>
              <a:rPr lang="en-US" sz="2200" dirty="0" err="1">
                <a:solidFill>
                  <a:schemeClr val="accent1">
                    <a:lumMod val="25000"/>
                  </a:schemeClr>
                </a:solidFill>
                <a:effectLst/>
                <a:latin typeface="+mn-lt"/>
                <a:ea typeface="Calibri" panose="020F0502020204030204" pitchFamily="34" charset="0"/>
              </a:rPr>
              <a:t>vùng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bằng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nơi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chúng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chảy</a:t>
            </a:r>
            <a:r>
              <a:rPr lang="en-US" sz="2200" dirty="0">
                <a:solidFill>
                  <a:schemeClr val="accent1">
                    <a:lumMod val="25000"/>
                  </a:schemeClr>
                </a:solidFill>
                <a:effectLst/>
                <a:latin typeface="+mn-lt"/>
                <a:ea typeface="Calibri" panose="020F0502020204030204" pitchFamily="34" charset="0"/>
              </a:rPr>
              <a:t> qua?</a:t>
            </a:r>
            <a:endParaRPr lang="en-US" sz="2200" dirty="0">
              <a:solidFill>
                <a:schemeClr val="accent1">
                  <a:lumMod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35">
                                            <p:txEl>
                                              <p:pRg st="0" end="0"/>
                                            </p:txEl>
                                          </p:spTgt>
                                        </p:tgtEl>
                                        <p:attrNameLst>
                                          <p:attrName>style.visibility</p:attrName>
                                        </p:attrNameLst>
                                      </p:cBhvr>
                                      <p:to>
                                        <p:strVal val="visible"/>
                                      </p:to>
                                    </p:set>
                                    <p:animEffect transition="in" filter="randombar(horizontal)">
                                      <p:cBhvr>
                                        <p:cTn id="11" dur="300"/>
                                        <p:tgtEl>
                                          <p:spTgt spid="1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3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42">
                                            <p:txEl>
                                              <p:pRg st="0" end="0"/>
                                            </p:txEl>
                                          </p:spTgt>
                                        </p:tgtEl>
                                        <p:attrNameLst>
                                          <p:attrName>style.visibility</p:attrName>
                                        </p:attrNameLst>
                                      </p:cBhvr>
                                      <p:to>
                                        <p:strVal val="visible"/>
                                      </p:to>
                                    </p:set>
                                    <p:anim calcmode="lin" valueType="num">
                                      <p:cBhvr additive="base">
                                        <p:cTn id="21" dur="300" fill="hold"/>
                                        <p:tgtEl>
                                          <p:spTgt spid="142">
                                            <p:txEl>
                                              <p:pRg st="0" end="0"/>
                                            </p:txEl>
                                          </p:spTgt>
                                        </p:tgtEl>
                                        <p:attrNameLst>
                                          <p:attrName>ppt_x</p:attrName>
                                        </p:attrNameLst>
                                      </p:cBhvr>
                                      <p:tavLst>
                                        <p:tav tm="0">
                                          <p:val>
                                            <p:strVal val="0-#ppt_w/2"/>
                                          </p:val>
                                        </p:tav>
                                        <p:tav tm="100000">
                                          <p:val>
                                            <p:strVal val="#ppt_x"/>
                                          </p:val>
                                        </p:tav>
                                      </p:tavLst>
                                    </p:anim>
                                    <p:anim calcmode="lin" valueType="num">
                                      <p:cBhvr additive="base">
                                        <p:cTn id="22" dur="300" fill="hold"/>
                                        <p:tgtEl>
                                          <p:spTgt spid="1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29" name="Google Shape;697;p35">
            <a:extLst>
              <a:ext uri="{FF2B5EF4-FFF2-40B4-BE49-F238E27FC236}">
                <a16:creationId xmlns:a16="http://schemas.microsoft.com/office/drawing/2014/main" id="{7630BE9F-CE54-4703-8716-16EEC866C327}"/>
              </a:ext>
            </a:extLst>
          </p:cNvPr>
          <p:cNvSpPr txBox="1">
            <a:spLocks/>
          </p:cNvSpPr>
          <p:nvPr/>
        </p:nvSpPr>
        <p:spPr>
          <a:xfrm>
            <a:off x="503984" y="33061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8. HUYỀN PHÙ</a:t>
            </a:r>
          </a:p>
        </p:txBody>
      </p:sp>
      <p:pic>
        <p:nvPicPr>
          <p:cNvPr id="47" name="Google Shape;1002;p62">
            <a:extLst>
              <a:ext uri="{FF2B5EF4-FFF2-40B4-BE49-F238E27FC236}">
                <a16:creationId xmlns:a16="http://schemas.microsoft.com/office/drawing/2014/main" id="{8FA6FF28-ACF4-4C9B-82E1-10619BB04C48}"/>
              </a:ext>
            </a:extLst>
          </p:cNvPr>
          <p:cNvPicPr preferRelativeResize="0"/>
          <p:nvPr/>
        </p:nvPicPr>
        <p:blipFill>
          <a:blip r:embed="rId3">
            <a:alphaModFix/>
            <a:duotone>
              <a:prstClr val="black"/>
              <a:schemeClr val="accent4">
                <a:tint val="45000"/>
                <a:satMod val="400000"/>
              </a:schemeClr>
            </a:duotone>
          </a:blip>
          <a:stretch>
            <a:fillRect/>
          </a:stretch>
        </p:blipFill>
        <p:spPr>
          <a:xfrm>
            <a:off x="365760" y="3997071"/>
            <a:ext cx="1849327" cy="815813"/>
          </a:xfrm>
          <a:prstGeom prst="rect">
            <a:avLst/>
          </a:prstGeom>
          <a:noFill/>
          <a:ln>
            <a:noFill/>
          </a:ln>
        </p:spPr>
      </p:pic>
      <p:pic>
        <p:nvPicPr>
          <p:cNvPr id="48" name="Google Shape;1002;p62">
            <a:extLst>
              <a:ext uri="{FF2B5EF4-FFF2-40B4-BE49-F238E27FC236}">
                <a16:creationId xmlns:a16="http://schemas.microsoft.com/office/drawing/2014/main" id="{C4A89FCE-BD0B-4171-835F-15AA09AB2D64}"/>
              </a:ext>
            </a:extLst>
          </p:cNvPr>
          <p:cNvPicPr preferRelativeResize="0"/>
          <p:nvPr/>
        </p:nvPicPr>
        <p:blipFill>
          <a:blip r:embed="rId3">
            <a:alphaModFix/>
            <a:duotone>
              <a:prstClr val="black"/>
              <a:schemeClr val="accent4">
                <a:tint val="45000"/>
                <a:satMod val="400000"/>
              </a:schemeClr>
            </a:duotone>
          </a:blip>
          <a:stretch>
            <a:fillRect/>
          </a:stretch>
        </p:blipFill>
        <p:spPr>
          <a:xfrm flipH="1">
            <a:off x="6928912" y="2304564"/>
            <a:ext cx="1849327" cy="815813"/>
          </a:xfrm>
          <a:prstGeom prst="rect">
            <a:avLst/>
          </a:prstGeom>
          <a:noFill/>
          <a:ln>
            <a:noFill/>
          </a:ln>
        </p:spPr>
      </p:pic>
      <p:sp>
        <p:nvSpPr>
          <p:cNvPr id="4" name="TextBox 3"/>
          <p:cNvSpPr txBox="1"/>
          <p:nvPr/>
        </p:nvSpPr>
        <p:spPr>
          <a:xfrm>
            <a:off x="503984" y="1276350"/>
            <a:ext cx="8049466" cy="2308324"/>
          </a:xfrm>
          <a:prstGeom prst="rect">
            <a:avLst/>
          </a:prstGeom>
          <a:noFill/>
        </p:spPr>
        <p:txBody>
          <a:bodyPr wrap="square" rtlCol="0">
            <a:spAutoFit/>
          </a:bodyPr>
          <a:lstStyle/>
          <a:p>
            <a:pPr marL="342900" indent="-342900">
              <a:buFontTx/>
              <a:buChar char="-"/>
            </a:pPr>
            <a:r>
              <a:rPr lang="en-US" sz="2400">
                <a:solidFill>
                  <a:schemeClr val="accent1">
                    <a:lumMod val="25000"/>
                  </a:schemeClr>
                </a:solidFill>
                <a:ea typeface="Calibri" panose="020F0502020204030204" pitchFamily="34" charset="0"/>
              </a:rPr>
              <a:t>Nước sông đem theo phù sa giàu dinh dưỡng là các hạt rắn lơ lửng trong nước. </a:t>
            </a:r>
          </a:p>
          <a:p>
            <a:pPr marL="342900" indent="-342900">
              <a:buFontTx/>
              <a:buChar char="-"/>
            </a:pPr>
            <a:r>
              <a:rPr lang="en-US" sz="2400">
                <a:solidFill>
                  <a:schemeClr val="accent1">
                    <a:lumMod val="25000"/>
                  </a:schemeClr>
                </a:solidFill>
                <a:ea typeface="Calibri" panose="020F0502020204030204" pitchFamily="34" charset="0"/>
              </a:rPr>
              <a:t>Khi chảy qua đồng bằng, các hạt phù sa rắn này bị giữ lại, bồi đắp thêm chất dinh dưỡng cho đồng bằng.</a:t>
            </a:r>
            <a:endParaRPr lang="en-US" sz="2400">
              <a:solidFill>
                <a:schemeClr val="accent1">
                  <a:lumMod val="25000"/>
                </a:schemeClr>
              </a:solidFill>
            </a:endParaRPr>
          </a:p>
          <a:p>
            <a:pPr marL="342900" indent="-342900">
              <a:buFontTx/>
              <a:buChar char="-"/>
            </a:pPr>
            <a:endParaRPr lang="en-US" sz="2400">
              <a:solidFill>
                <a:schemeClr val="accent1">
                  <a:lumMod val="25000"/>
                </a:schemeClr>
              </a:solidFill>
              <a:ea typeface="Calibri" panose="020F0502020204030204" pitchFamily="34" charset="0"/>
            </a:endParaRPr>
          </a:p>
          <a:p>
            <a:endParaRPr lang="en-US" sz="2400"/>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300"/>
                                        <p:tgtEl>
                                          <p:spTgt spid="48"/>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3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id="{A7AFF5DC-9839-46A7-8A0A-FC80A2050E5B}"/>
              </a:ext>
            </a:extLst>
          </p:cNvPr>
          <p:cNvSpPr txBox="1">
            <a:spLocks/>
          </p:cNvSpPr>
          <p:nvPr/>
        </p:nvSpPr>
        <p:spPr>
          <a:xfrm>
            <a:off x="503984" y="26609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9. NHŨ TƯƠNG</a:t>
            </a:r>
          </a:p>
        </p:txBody>
      </p:sp>
      <p:pic>
        <p:nvPicPr>
          <p:cNvPr id="9" name="Picture 8">
            <a:extLst>
              <a:ext uri="{FF2B5EF4-FFF2-40B4-BE49-F238E27FC236}">
                <a16:creationId xmlns:a16="http://schemas.microsoft.com/office/drawing/2014/main" id="{3EBC77E7-C6A5-494B-BEF3-CDC72FE00C2A}"/>
              </a:ext>
            </a:extLst>
          </p:cNvPr>
          <p:cNvPicPr>
            <a:picLocks noChangeAspect="1"/>
          </p:cNvPicPr>
          <p:nvPr/>
        </p:nvPicPr>
        <p:blipFill>
          <a:blip r:embed="rId2"/>
          <a:stretch>
            <a:fillRect/>
          </a:stretch>
        </p:blipFill>
        <p:spPr>
          <a:xfrm>
            <a:off x="438175" y="836003"/>
            <a:ext cx="2432132" cy="1834766"/>
          </a:xfrm>
          <a:prstGeom prst="ellipse">
            <a:avLst/>
          </a:prstGeom>
          <a:ln>
            <a:noFill/>
          </a:ln>
          <a:effectLst>
            <a:softEdge rad="112500"/>
          </a:effectLst>
        </p:spPr>
      </p:pic>
      <p:pic>
        <p:nvPicPr>
          <p:cNvPr id="11" name="Picture 10">
            <a:extLst>
              <a:ext uri="{FF2B5EF4-FFF2-40B4-BE49-F238E27FC236}">
                <a16:creationId xmlns:a16="http://schemas.microsoft.com/office/drawing/2014/main" id="{1881C004-4F4F-4EB9-8789-599F30D60DE2}"/>
              </a:ext>
            </a:extLst>
          </p:cNvPr>
          <p:cNvPicPr>
            <a:picLocks noChangeAspect="1"/>
          </p:cNvPicPr>
          <p:nvPr/>
        </p:nvPicPr>
        <p:blipFill>
          <a:blip r:embed="rId3"/>
          <a:stretch>
            <a:fillRect/>
          </a:stretch>
        </p:blipFill>
        <p:spPr>
          <a:xfrm>
            <a:off x="3484720" y="836003"/>
            <a:ext cx="2174559" cy="1834766"/>
          </a:xfrm>
          <a:prstGeom prst="ellipse">
            <a:avLst/>
          </a:prstGeom>
          <a:ln>
            <a:noFill/>
          </a:ln>
          <a:effectLst>
            <a:softEdge rad="112500"/>
          </a:effectLst>
        </p:spPr>
      </p:pic>
      <p:pic>
        <p:nvPicPr>
          <p:cNvPr id="15" name="Picture 14">
            <a:extLst>
              <a:ext uri="{FF2B5EF4-FFF2-40B4-BE49-F238E27FC236}">
                <a16:creationId xmlns:a16="http://schemas.microsoft.com/office/drawing/2014/main" id="{03D022DE-BD00-4605-ACDE-E285830CF4D5}"/>
              </a:ext>
            </a:extLst>
          </p:cNvPr>
          <p:cNvPicPr>
            <a:picLocks noChangeAspect="1"/>
          </p:cNvPicPr>
          <p:nvPr/>
        </p:nvPicPr>
        <p:blipFill>
          <a:blip r:embed="rId4"/>
          <a:stretch>
            <a:fillRect/>
          </a:stretch>
        </p:blipFill>
        <p:spPr>
          <a:xfrm>
            <a:off x="3484720" y="2670769"/>
            <a:ext cx="2174559" cy="1640456"/>
          </a:xfrm>
          <a:prstGeom prst="ellipse">
            <a:avLst/>
          </a:prstGeom>
          <a:ln>
            <a:noFill/>
          </a:ln>
          <a:effectLst>
            <a:softEdge rad="112500"/>
          </a:effectLst>
        </p:spPr>
      </p:pic>
      <p:pic>
        <p:nvPicPr>
          <p:cNvPr id="17" name="Picture 16">
            <a:extLst>
              <a:ext uri="{FF2B5EF4-FFF2-40B4-BE49-F238E27FC236}">
                <a16:creationId xmlns:a16="http://schemas.microsoft.com/office/drawing/2014/main" id="{D20CD3FA-C532-42F5-ACE5-8803457EC6E3}"/>
              </a:ext>
            </a:extLst>
          </p:cNvPr>
          <p:cNvPicPr>
            <a:picLocks noChangeAspect="1"/>
          </p:cNvPicPr>
          <p:nvPr/>
        </p:nvPicPr>
        <p:blipFill>
          <a:blip r:embed="rId5"/>
          <a:stretch>
            <a:fillRect/>
          </a:stretch>
        </p:blipFill>
        <p:spPr>
          <a:xfrm>
            <a:off x="6273692" y="836003"/>
            <a:ext cx="2432132" cy="1834766"/>
          </a:xfrm>
          <a:prstGeom prst="ellipse">
            <a:avLst/>
          </a:prstGeom>
          <a:ln>
            <a:noFill/>
          </a:ln>
          <a:effectLst>
            <a:softEdge rad="112500"/>
          </a:effectLst>
        </p:spPr>
      </p:pic>
      <p:sp>
        <p:nvSpPr>
          <p:cNvPr id="18" name="Plus Sign 17">
            <a:extLst>
              <a:ext uri="{FF2B5EF4-FFF2-40B4-BE49-F238E27FC236}">
                <a16:creationId xmlns:a16="http://schemas.microsoft.com/office/drawing/2014/main" id="{A2B215E9-15CC-43F7-A6F8-68658AA1077C}"/>
              </a:ext>
            </a:extLst>
          </p:cNvPr>
          <p:cNvSpPr/>
          <p:nvPr/>
        </p:nvSpPr>
        <p:spPr>
          <a:xfrm>
            <a:off x="2948913" y="1519071"/>
            <a:ext cx="457200" cy="468630"/>
          </a:xfrm>
          <a:prstGeom prst="mathPlus">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3F0B7643-2F96-4B87-8C25-A49B0859612F}"/>
              </a:ext>
            </a:extLst>
          </p:cNvPr>
          <p:cNvSpPr/>
          <p:nvPr/>
        </p:nvSpPr>
        <p:spPr>
          <a:xfrm>
            <a:off x="5737885" y="1519071"/>
            <a:ext cx="457200" cy="468630"/>
          </a:xfrm>
          <a:prstGeom prst="mathPlus">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BD4DB8C-C890-4BB6-A93E-87F8771E1267}"/>
              </a:ext>
            </a:extLst>
          </p:cNvPr>
          <p:cNvSpPr/>
          <p:nvPr/>
        </p:nvSpPr>
        <p:spPr>
          <a:xfrm>
            <a:off x="2033136" y="3232342"/>
            <a:ext cx="915777" cy="448303"/>
          </a:xfrm>
          <a:prstGeom prst="rightArrow">
            <a:avLst/>
          </a:prstGeom>
          <a:ln>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74DFFB8-B501-404C-A7B3-533692EE4473}"/>
              </a:ext>
            </a:extLst>
          </p:cNvPr>
          <p:cNvSpPr txBox="1"/>
          <p:nvPr/>
        </p:nvSpPr>
        <p:spPr>
          <a:xfrm>
            <a:off x="5279436" y="3241049"/>
            <a:ext cx="3063215" cy="430887"/>
          </a:xfrm>
          <a:prstGeom prst="rect">
            <a:avLst/>
          </a:prstGeom>
          <a:noFill/>
        </p:spPr>
        <p:txBody>
          <a:bodyPr wrap="square" rtlCol="0">
            <a:spAutoFit/>
          </a:bodyPr>
          <a:lstStyle/>
          <a:p>
            <a:pPr algn="ctr"/>
            <a:r>
              <a:rPr lang="en-US" sz="2200" dirty="0" err="1">
                <a:solidFill>
                  <a:schemeClr val="accent1">
                    <a:lumMod val="25000"/>
                  </a:schemeClr>
                </a:solidFill>
              </a:rPr>
              <a:t>Sốt</a:t>
            </a:r>
            <a:r>
              <a:rPr lang="en-US" sz="2200" dirty="0">
                <a:solidFill>
                  <a:schemeClr val="accent1">
                    <a:lumMod val="25000"/>
                  </a:schemeClr>
                </a:solidFill>
              </a:rPr>
              <a:t> mayonnaise</a:t>
            </a:r>
          </a:p>
        </p:txBody>
      </p:sp>
      <p:sp>
        <p:nvSpPr>
          <p:cNvPr id="22" name="TextBox 21">
            <a:extLst>
              <a:ext uri="{FF2B5EF4-FFF2-40B4-BE49-F238E27FC236}">
                <a16:creationId xmlns:a16="http://schemas.microsoft.com/office/drawing/2014/main" id="{0A4791D4-0F8D-4FD2-9EC9-D059C7DECC7A}"/>
              </a:ext>
            </a:extLst>
          </p:cNvPr>
          <p:cNvSpPr txBox="1"/>
          <p:nvPr/>
        </p:nvSpPr>
        <p:spPr>
          <a:xfrm>
            <a:off x="801345" y="4242216"/>
            <a:ext cx="7541307" cy="769441"/>
          </a:xfrm>
          <a:prstGeom prst="rect">
            <a:avLst/>
          </a:prstGeom>
          <a:noFill/>
        </p:spPr>
        <p:txBody>
          <a:bodyPr wrap="square">
            <a:spAutoFit/>
          </a:bodyPr>
          <a:lstStyle/>
          <a:p>
            <a:pPr marL="342900" indent="-342900" algn="ctr">
              <a:buFont typeface="Wingdings" panose="05000000000000000000" pitchFamily="2" charset="2"/>
              <a:buChar char="Ø"/>
            </a:pPr>
            <a:r>
              <a:rPr lang="en-US" sz="2200" dirty="0">
                <a:solidFill>
                  <a:schemeClr val="accent1">
                    <a:lumMod val="25000"/>
                  </a:schemeClr>
                </a:solidFill>
                <a:effectLst/>
                <a:latin typeface="+mn-lt"/>
                <a:ea typeface="Calibri" panose="020F0502020204030204" pitchFamily="34" charset="0"/>
              </a:rPr>
              <a:t>Theo </a:t>
            </a:r>
            <a:r>
              <a:rPr lang="en-US" sz="2200" dirty="0" err="1">
                <a:solidFill>
                  <a:schemeClr val="accent1">
                    <a:lumMod val="25000"/>
                  </a:schemeClr>
                </a:solidFill>
                <a:effectLst/>
                <a:latin typeface="+mn-lt"/>
                <a:ea typeface="Calibri" panose="020F0502020204030204" pitchFamily="34" charset="0"/>
              </a:rPr>
              <a:t>em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xốt</a:t>
            </a:r>
            <a:r>
              <a:rPr lang="en-US" sz="2200" dirty="0">
                <a:solidFill>
                  <a:schemeClr val="accent1">
                    <a:lumMod val="25000"/>
                  </a:schemeClr>
                </a:solidFill>
                <a:effectLst/>
                <a:latin typeface="+mn-lt"/>
                <a:ea typeface="Calibri" panose="020F0502020204030204" pitchFamily="34" charset="0"/>
              </a:rPr>
              <a:t> mayonnaise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dịch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huyền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hay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dạng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khác</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spTree>
    <p:extLst>
      <p:ext uri="{BB962C8B-B14F-4D97-AF65-F5344CB8AC3E}">
        <p14:creationId xmlns:p14="http://schemas.microsoft.com/office/powerpoint/2010/main" val="2734818493"/>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3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3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3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3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3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3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300"/>
                                        <p:tgtEl>
                                          <p:spTgt spid="1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in)">
                                      <p:cBhvr>
                                        <p:cTn id="44" dur="3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P spid="19" grpId="0" animBg="1"/>
      <p:bldP spid="20" grpId="0" animBg="1"/>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id="{A7AFF5DC-9839-46A7-8A0A-FC80A2050E5B}"/>
              </a:ext>
            </a:extLst>
          </p:cNvPr>
          <p:cNvSpPr txBox="1">
            <a:spLocks/>
          </p:cNvSpPr>
          <p:nvPr/>
        </p:nvSpPr>
        <p:spPr>
          <a:xfrm>
            <a:off x="503984" y="26609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9. NHŨ TƯƠNG</a:t>
            </a:r>
          </a:p>
        </p:txBody>
      </p:sp>
      <p:pic>
        <p:nvPicPr>
          <p:cNvPr id="15" name="Picture 14">
            <a:extLst>
              <a:ext uri="{FF2B5EF4-FFF2-40B4-BE49-F238E27FC236}">
                <a16:creationId xmlns:a16="http://schemas.microsoft.com/office/drawing/2014/main" id="{03D022DE-BD00-4605-ACDE-E285830CF4D5}"/>
              </a:ext>
            </a:extLst>
          </p:cNvPr>
          <p:cNvPicPr>
            <a:picLocks noChangeAspect="1"/>
          </p:cNvPicPr>
          <p:nvPr/>
        </p:nvPicPr>
        <p:blipFill>
          <a:blip r:embed="rId2"/>
          <a:stretch>
            <a:fillRect/>
          </a:stretch>
        </p:blipFill>
        <p:spPr>
          <a:xfrm>
            <a:off x="217170" y="1111598"/>
            <a:ext cx="3511296" cy="2648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0A4791D4-0F8D-4FD2-9EC9-D059C7DECC7A}"/>
              </a:ext>
            </a:extLst>
          </p:cNvPr>
          <p:cNvSpPr txBox="1"/>
          <p:nvPr/>
        </p:nvSpPr>
        <p:spPr>
          <a:xfrm>
            <a:off x="3773145" y="1111598"/>
            <a:ext cx="5153685" cy="2568717"/>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Xốt</a:t>
            </a:r>
            <a:r>
              <a:rPr lang="en-US" sz="2200" dirty="0">
                <a:solidFill>
                  <a:schemeClr val="accent1">
                    <a:lumMod val="25000"/>
                  </a:schemeClr>
                </a:solidFill>
                <a:effectLst/>
                <a:latin typeface="+mn-lt"/>
                <a:ea typeface="Calibri" panose="020F0502020204030204" pitchFamily="34" charset="0"/>
              </a:rPr>
              <a:t> mayonnaise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phải</a:t>
            </a:r>
            <a:r>
              <a:rPr lang="en-US" sz="2200" dirty="0">
                <a:solidFill>
                  <a:schemeClr val="accent1">
                    <a:lumMod val="25000"/>
                  </a:schemeClr>
                </a:solidFill>
                <a:effectLst/>
                <a:latin typeface="+mn-lt"/>
                <a:ea typeface="Calibri" panose="020F0502020204030204" pitchFamily="34" charset="0"/>
              </a:rPr>
              <a:t> dung </a:t>
            </a:r>
            <a:r>
              <a:rPr lang="en-US" sz="2200" dirty="0" err="1">
                <a:solidFill>
                  <a:schemeClr val="accent1">
                    <a:lumMod val="25000"/>
                  </a:schemeClr>
                </a:solidFill>
                <a:effectLst/>
                <a:latin typeface="+mn-lt"/>
                <a:ea typeface="Calibri" panose="020F0502020204030204" pitchFamily="34" charset="0"/>
              </a:rPr>
              <a:t>dịch</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p>
          <a:p>
            <a:pPr algn="just">
              <a:lnSpc>
                <a:spcPct val="150000"/>
              </a:lnSpc>
            </a:pPr>
            <a:r>
              <a:rPr lang="en-US" sz="2200" dirty="0">
                <a:solidFill>
                  <a:schemeClr val="accent1">
                    <a:lumMod val="25000"/>
                  </a:schemeClr>
                </a:solidFill>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Xốt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này</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cũng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phải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huyền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phù</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vì</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phải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các</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hạt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rắn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phân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bổ</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latin typeface="+mn-lt"/>
            </a:endParaRPr>
          </a:p>
        </p:txBody>
      </p:sp>
      <p:sp>
        <p:nvSpPr>
          <p:cNvPr id="2" name="Rectangle: Rounded Corners 1">
            <a:extLst>
              <a:ext uri="{FF2B5EF4-FFF2-40B4-BE49-F238E27FC236}">
                <a16:creationId xmlns:a16="http://schemas.microsoft.com/office/drawing/2014/main" id="{3F83F43B-DA7A-4FC7-821A-B07EC9B8C6FA}"/>
              </a:ext>
            </a:extLst>
          </p:cNvPr>
          <p:cNvSpPr/>
          <p:nvPr/>
        </p:nvSpPr>
        <p:spPr>
          <a:xfrm>
            <a:off x="1563052" y="4023360"/>
            <a:ext cx="6017895" cy="854044"/>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accent1">
                    <a:lumMod val="25000"/>
                  </a:schemeClr>
                </a:solidFill>
              </a:rPr>
              <a:t>Xốt</a:t>
            </a:r>
            <a:r>
              <a:rPr lang="en-US" sz="2200" dirty="0">
                <a:solidFill>
                  <a:schemeClr val="accent1">
                    <a:lumMod val="25000"/>
                  </a:schemeClr>
                </a:solidFill>
              </a:rPr>
              <a:t> mayonnaise </a:t>
            </a:r>
            <a:r>
              <a:rPr lang="en-US" sz="2200" dirty="0" err="1">
                <a:solidFill>
                  <a:schemeClr val="accent1">
                    <a:lumMod val="25000"/>
                  </a:schemeClr>
                </a:solidFill>
              </a:rPr>
              <a:t>là</a:t>
            </a:r>
            <a:r>
              <a:rPr lang="en-US" sz="2200" dirty="0">
                <a:solidFill>
                  <a:schemeClr val="accent1">
                    <a:lumMod val="25000"/>
                  </a:schemeClr>
                </a:solidFill>
              </a:rPr>
              <a:t> </a:t>
            </a: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endParaRPr lang="en-US" sz="2200" dirty="0">
              <a:solidFill>
                <a:schemeClr val="accent1">
                  <a:lumMod val="25000"/>
                </a:schemeClr>
              </a:solidFill>
            </a:endParaRPr>
          </a:p>
        </p:txBody>
      </p:sp>
      <p:pic>
        <p:nvPicPr>
          <p:cNvPr id="13" name="Picture 11">
            <a:extLst>
              <a:ext uri="{FF2B5EF4-FFF2-40B4-BE49-F238E27FC236}">
                <a16:creationId xmlns:a16="http://schemas.microsoft.com/office/drawing/2014/main" id="{503F022D-5E09-47F1-8A37-744B3F1767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2613" y="3365114"/>
            <a:ext cx="1110070" cy="1597224"/>
          </a:xfrm>
          <a:prstGeom prst="rect">
            <a:avLst/>
          </a:prstGeom>
        </p:spPr>
      </p:pic>
    </p:spTree>
    <p:extLst>
      <p:ext uri="{BB962C8B-B14F-4D97-AF65-F5344CB8AC3E}">
        <p14:creationId xmlns:p14="http://schemas.microsoft.com/office/powerpoint/2010/main" val="3307187676"/>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3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300"/>
                                        <p:tgtEl>
                                          <p:spTgt spid="22">
                                            <p:txEl>
                                              <p:pRg st="0" end="0"/>
                                            </p:txEl>
                                          </p:spTgt>
                                        </p:tgtEl>
                                      </p:cBhvr>
                                    </p:animEffect>
                                    <p:anim calcmode="lin" valueType="num">
                                      <p:cBhvr>
                                        <p:cTn id="13" dur="3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fade">
                                      <p:cBhvr>
                                        <p:cTn id="19" dur="300"/>
                                        <p:tgtEl>
                                          <p:spTgt spid="22">
                                            <p:txEl>
                                              <p:pRg st="1" end="1"/>
                                            </p:txEl>
                                          </p:spTgt>
                                        </p:tgtEl>
                                      </p:cBhvr>
                                    </p:animEffect>
                                    <p:anim calcmode="lin" valueType="num">
                                      <p:cBhvr>
                                        <p:cTn id="20" dur="3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3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id="{6F5BF2E8-AEC4-4B7F-9B19-E218477D84A8}"/>
              </a:ext>
            </a:extLst>
          </p:cNvPr>
          <p:cNvSpPr txBox="1">
            <a:spLocks/>
          </p:cNvSpPr>
          <p:nvPr/>
        </p:nvSpPr>
        <p:spPr>
          <a:xfrm>
            <a:off x="503984" y="23917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9. NHŨ TƯƠNG</a:t>
            </a:r>
          </a:p>
        </p:txBody>
      </p:sp>
      <p:sp>
        <p:nvSpPr>
          <p:cNvPr id="9" name="TextBox 8">
            <a:extLst>
              <a:ext uri="{FF2B5EF4-FFF2-40B4-BE49-F238E27FC236}">
                <a16:creationId xmlns:a16="http://schemas.microsoft.com/office/drawing/2014/main" id="{522A2895-F87F-4B84-9BD9-8011CF6171DA}"/>
              </a:ext>
            </a:extLst>
          </p:cNvPr>
          <p:cNvSpPr txBox="1"/>
          <p:nvPr/>
        </p:nvSpPr>
        <p:spPr>
          <a:xfrm>
            <a:off x="526335" y="811876"/>
            <a:ext cx="8136031" cy="1553054"/>
          </a:xfrm>
          <a:prstGeom prst="rect">
            <a:avLst/>
          </a:prstGeom>
          <a:noFill/>
        </p:spPr>
        <p:txBody>
          <a:bodyPr wrap="square">
            <a:spAutoFit/>
          </a:bodyPr>
          <a:lstStyle/>
          <a:p>
            <a:pPr algn="just">
              <a:lnSpc>
                <a:spcPct val="150000"/>
              </a:lnSpc>
            </a:pP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Nhũ</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tương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là</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hỗn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hợp</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đồng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gồm</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một</a:t>
            </a:r>
            <a:r>
              <a:rPr lang="en-US" sz="2200" dirty="0">
                <a:solidFill>
                  <a:schemeClr val="accent1">
                    <a:lumMod val="25000"/>
                  </a:schemeClr>
                </a:solidFill>
                <a:effectLst/>
                <a:latin typeface="+mn-lt"/>
                <a:ea typeface="Calibri" panose="020F0502020204030204" pitchFamily="34" charset="0"/>
              </a:rPr>
              <a:t> hay </a:t>
            </a:r>
            <a:r>
              <a:rPr lang="en-US" sz="2200" dirty="0" err="1">
                <a:solidFill>
                  <a:schemeClr val="accent1">
                    <a:lumMod val="25000"/>
                  </a:schemeClr>
                </a:solidFill>
                <a:effectLst/>
                <a:latin typeface="+mn-lt"/>
                <a:ea typeface="Calibri" panose="020F0502020204030204" pitchFamily="34" charset="0"/>
              </a:rPr>
              <a:t>nhiều</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phân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tán</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môi</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trường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chất</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lỏng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nhưng</a:t>
            </a:r>
            <a:r>
              <a:rPr lang="en-US" sz="2200" dirty="0">
                <a:solidFill>
                  <a:schemeClr val="accent1">
                    <a:lumMod val="25000"/>
                  </a:schemeClr>
                </a:solidFill>
                <a:effectLst/>
                <a:latin typeface="+mn-lt"/>
                <a:ea typeface="Calibri" panose="020F0502020204030204" pitchFamily="34" charset="0"/>
              </a:rPr>
              <a:t> </a:t>
            </a:r>
            <a:r>
              <a:rPr lang="en-US" sz="2200" dirty="0" err="1">
                <a:solidFill>
                  <a:schemeClr val="accent1">
                    <a:lumMod val="25000"/>
                  </a:schemeClr>
                </a:solidFill>
                <a:effectLst/>
                <a:latin typeface="+mn-lt"/>
                <a:ea typeface="Calibri" panose="020F0502020204030204" pitchFamily="34" charset="0"/>
              </a:rPr>
              <a:t>không</a:t>
            </a:r>
            <a:r>
              <a:rPr lang="en-US" sz="2200" dirty="0">
                <a:solidFill>
                  <a:schemeClr val="accent1">
                    <a:lumMod val="25000"/>
                  </a:schemeClr>
                </a:solidFill>
                <a:effectLst/>
                <a:latin typeface="+mn-lt"/>
                <a:ea typeface="Calibri" panose="020F0502020204030204" pitchFamily="34" charset="0"/>
              </a:rPr>
              <a:t> tan </a:t>
            </a:r>
            <a:r>
              <a:rPr lang="en-US" sz="2200" dirty="0" err="1">
                <a:solidFill>
                  <a:schemeClr val="accent1">
                    <a:lumMod val="25000"/>
                  </a:schemeClr>
                </a:solidFill>
                <a:effectLst/>
                <a:latin typeface="+mn-lt"/>
                <a:ea typeface="Calibri" panose="020F0502020204030204" pitchFamily="34" charset="0"/>
              </a:rPr>
              <a:t>trong</a:t>
            </a:r>
            <a:r>
              <a:rPr lang="en-US" sz="2200" dirty="0">
                <a:solidFill>
                  <a:schemeClr val="accent1">
                    <a:lumMod val="25000"/>
                  </a:schemeClr>
                </a:solidFill>
                <a:effectLst/>
                <a:latin typeface="+mn-lt"/>
                <a:ea typeface="Calibri" panose="020F0502020204030204" pitchFamily="34" charset="0"/>
              </a:rPr>
              <a:t> </a:t>
            </a:r>
            <a:r>
              <a:rPr lang="en-US" sz="2200" err="1">
                <a:solidFill>
                  <a:schemeClr val="accent1">
                    <a:lumMod val="25000"/>
                  </a:schemeClr>
                </a:solidFill>
                <a:effectLst/>
                <a:latin typeface="+mn-lt"/>
                <a:ea typeface="Calibri" panose="020F0502020204030204" pitchFamily="34" charset="0"/>
              </a:rPr>
              <a:t>nhau</a:t>
            </a:r>
            <a:r>
              <a:rPr lang="en-US" sz="2200">
                <a:solidFill>
                  <a:schemeClr val="accent1">
                    <a:lumMod val="25000"/>
                  </a:schemeClr>
                </a:solidFill>
                <a:effectLst/>
                <a:latin typeface="+mn-lt"/>
                <a:ea typeface="Calibri" panose="020F0502020204030204" pitchFamily="34" charset="0"/>
              </a:rPr>
              <a:t>.</a:t>
            </a:r>
            <a:endParaRPr lang="en-US" sz="2200" dirty="0">
              <a:solidFill>
                <a:schemeClr val="accent1">
                  <a:lumMod val="25000"/>
                </a:schemeClr>
              </a:solidFill>
              <a:effectLst/>
              <a:latin typeface="+mn-lt"/>
              <a:ea typeface="Calibri" panose="020F0502020204030204" pitchFamily="34" charset="0"/>
            </a:endParaRPr>
          </a:p>
        </p:txBody>
      </p:sp>
      <p:pic>
        <p:nvPicPr>
          <p:cNvPr id="15" name="Picture 14">
            <a:extLst>
              <a:ext uri="{FF2B5EF4-FFF2-40B4-BE49-F238E27FC236}">
                <a16:creationId xmlns:a16="http://schemas.microsoft.com/office/drawing/2014/main" id="{A9AAD2AD-2D00-4B02-9761-D2EF49D91E0F}"/>
              </a:ext>
            </a:extLst>
          </p:cNvPr>
          <p:cNvPicPr>
            <a:picLocks noChangeAspect="1"/>
          </p:cNvPicPr>
          <p:nvPr/>
        </p:nvPicPr>
        <p:blipFill rotWithShape="1">
          <a:blip r:embed="rId2"/>
          <a:srcRect l="33421" r="12895"/>
          <a:stretch/>
        </p:blipFill>
        <p:spPr>
          <a:xfrm>
            <a:off x="503984" y="3053159"/>
            <a:ext cx="2134088" cy="1919633"/>
          </a:xfrm>
          <a:prstGeom prst="rect">
            <a:avLst/>
          </a:prstGeom>
        </p:spPr>
      </p:pic>
      <p:pic>
        <p:nvPicPr>
          <p:cNvPr id="17" name="Picture 16">
            <a:extLst>
              <a:ext uri="{FF2B5EF4-FFF2-40B4-BE49-F238E27FC236}">
                <a16:creationId xmlns:a16="http://schemas.microsoft.com/office/drawing/2014/main" id="{A8F44D9F-944C-4123-B24C-B9674947D1CD}"/>
              </a:ext>
            </a:extLst>
          </p:cNvPr>
          <p:cNvPicPr>
            <a:picLocks noChangeAspect="1"/>
          </p:cNvPicPr>
          <p:nvPr/>
        </p:nvPicPr>
        <p:blipFill>
          <a:blip r:embed="rId3"/>
          <a:stretch>
            <a:fillRect/>
          </a:stretch>
        </p:blipFill>
        <p:spPr>
          <a:xfrm>
            <a:off x="2979210" y="3053159"/>
            <a:ext cx="2983230" cy="1918889"/>
          </a:xfrm>
          <a:prstGeom prst="rect">
            <a:avLst/>
          </a:prstGeom>
        </p:spPr>
      </p:pic>
      <p:pic>
        <p:nvPicPr>
          <p:cNvPr id="19" name="Picture 18">
            <a:extLst>
              <a:ext uri="{FF2B5EF4-FFF2-40B4-BE49-F238E27FC236}">
                <a16:creationId xmlns:a16="http://schemas.microsoft.com/office/drawing/2014/main" id="{83CB2369-0A1B-4757-B312-9624386F6E41}"/>
              </a:ext>
            </a:extLst>
          </p:cNvPr>
          <p:cNvPicPr>
            <a:picLocks noChangeAspect="1"/>
          </p:cNvPicPr>
          <p:nvPr/>
        </p:nvPicPr>
        <p:blipFill>
          <a:blip r:embed="rId4"/>
          <a:stretch>
            <a:fillRect/>
          </a:stretch>
        </p:blipFill>
        <p:spPr>
          <a:xfrm>
            <a:off x="6303578" y="3058406"/>
            <a:ext cx="2336437" cy="1913642"/>
          </a:xfrm>
          <a:prstGeom prst="rect">
            <a:avLst/>
          </a:prstGeom>
        </p:spPr>
      </p:pic>
    </p:spTree>
    <p:extLst>
      <p:ext uri="{BB962C8B-B14F-4D97-AF65-F5344CB8AC3E}">
        <p14:creationId xmlns:p14="http://schemas.microsoft.com/office/powerpoint/2010/main" val="81401680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300"/>
                                        <p:tgtEl>
                                          <p:spTgt spid="9">
                                            <p:txEl>
                                              <p:pRg st="0" end="0"/>
                                            </p:txEl>
                                          </p:spTgt>
                                        </p:tgtEl>
                                      </p:cBhvr>
                                    </p:animEffect>
                                    <p:anim calcmode="lin" valueType="num">
                                      <p:cBhvr>
                                        <p:cTn id="8" dur="3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3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10" name="TextBox 9">
            <a:extLst>
              <a:ext uri="{FF2B5EF4-FFF2-40B4-BE49-F238E27FC236}">
                <a16:creationId xmlns:a16="http://schemas.microsoft.com/office/drawing/2014/main" id="{EBD41F8A-9AB8-4050-9904-0590B636FD2F}"/>
              </a:ext>
            </a:extLst>
          </p:cNvPr>
          <p:cNvSpPr txBox="1"/>
          <p:nvPr/>
        </p:nvSpPr>
        <p:spPr>
          <a:xfrm>
            <a:off x="905508" y="1771531"/>
            <a:ext cx="7332984" cy="1538883"/>
          </a:xfrm>
          <a:prstGeom prst="rect">
            <a:avLst/>
          </a:prstGeom>
          <a:noFill/>
        </p:spPr>
        <p:txBody>
          <a:bodyPr wrap="square" rtlCol="0">
            <a:spAutoFit/>
          </a:bodyPr>
          <a:lstStyle/>
          <a:p>
            <a:pPr algn="ctr"/>
            <a:r>
              <a:rPr lang="en-US" sz="4000" b="1" dirty="0">
                <a:solidFill>
                  <a:schemeClr val="accent1">
                    <a:lumMod val="25000"/>
                  </a:schemeClr>
                </a:solidFill>
                <a:effectLst/>
                <a:latin typeface="+mj-lt"/>
                <a:ea typeface="DengXian Light" panose="02010600030101010101" pitchFamily="2" charset="-122"/>
                <a:cs typeface="Times New Roman" panose="02020603050405020304" pitchFamily="18" charset="0"/>
              </a:rPr>
              <a:t>BÀI 15</a:t>
            </a:r>
            <a:r>
              <a:rPr lang="en-US" sz="4000" b="1" dirty="0">
                <a:solidFill>
                  <a:schemeClr val="accent1">
                    <a:lumMod val="25000"/>
                  </a:schemeClr>
                </a:solidFill>
                <a:latin typeface="+mj-lt"/>
                <a:ea typeface="DengXian Light" panose="02010600030101010101" pitchFamily="2" charset="-122"/>
                <a:cs typeface="Times New Roman" panose="02020603050405020304" pitchFamily="18" charset="0"/>
              </a:rPr>
              <a:t>.</a:t>
            </a:r>
            <a:endParaRPr lang="en-US" sz="4000" b="1" dirty="0">
              <a:solidFill>
                <a:schemeClr val="accent1">
                  <a:lumMod val="25000"/>
                </a:schemeClr>
              </a:solidFill>
              <a:effectLst/>
              <a:latin typeface="+mj-lt"/>
              <a:ea typeface="DengXian Light" panose="02010600030101010101" pitchFamily="2" charset="-122"/>
              <a:cs typeface="Times New Roman" panose="02020603050405020304" pitchFamily="18" charset="0"/>
            </a:endParaRPr>
          </a:p>
          <a:p>
            <a:pPr algn="ctr"/>
            <a:r>
              <a:rPr lang="en-US" sz="4000" b="1" dirty="0">
                <a:solidFill>
                  <a:schemeClr val="accent1">
                    <a:lumMod val="25000"/>
                  </a:schemeClr>
                </a:solidFill>
                <a:effectLst/>
                <a:latin typeface="+mj-lt"/>
                <a:ea typeface="DengXian Light" panose="02010600030101010101" pitchFamily="2" charset="-122"/>
                <a:cs typeface="Times New Roman" panose="02020603050405020304" pitchFamily="18" charset="0"/>
              </a:rPr>
              <a:t>CHẤT TINH KHIẾT- HỖN HỢP</a:t>
            </a:r>
          </a:p>
          <a:p>
            <a:endParaRPr lang="en-US" dirty="0"/>
          </a:p>
        </p:txBody>
      </p:sp>
      <p:pic>
        <p:nvPicPr>
          <p:cNvPr id="24" name="Picture 4">
            <a:extLst>
              <a:ext uri="{FF2B5EF4-FFF2-40B4-BE49-F238E27FC236}">
                <a16:creationId xmlns:a16="http://schemas.microsoft.com/office/drawing/2014/main" id="{2A8981EC-0B84-4300-A618-E4881D99F5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25486" y="3310414"/>
            <a:ext cx="1453085" cy="1651233"/>
          </a:xfrm>
          <a:prstGeom prst="rect">
            <a:avLst/>
          </a:prstGeom>
        </p:spPr>
      </p:pic>
      <p:pic>
        <p:nvPicPr>
          <p:cNvPr id="14" name="Picture 5">
            <a:extLst>
              <a:ext uri="{FF2B5EF4-FFF2-40B4-BE49-F238E27FC236}">
                <a16:creationId xmlns:a16="http://schemas.microsoft.com/office/drawing/2014/main" id="{2620DF70-351B-483A-93D6-AA98FF1A0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693" y="90458"/>
            <a:ext cx="1993751" cy="14878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7;p35">
            <a:extLst>
              <a:ext uri="{FF2B5EF4-FFF2-40B4-BE49-F238E27FC236}">
                <a16:creationId xmlns:a16="http://schemas.microsoft.com/office/drawing/2014/main" id="{8154FEEA-0AA8-46BC-9572-6432AAE6E80C}"/>
              </a:ext>
            </a:extLst>
          </p:cNvPr>
          <p:cNvSpPr txBox="1">
            <a:spLocks/>
          </p:cNvSpPr>
          <p:nvPr/>
        </p:nvSpPr>
        <p:spPr>
          <a:xfrm>
            <a:off x="503984" y="458222"/>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10. PHÂN BIỆT DUNG DỊCH, HUYỀN PHÙ VÀ NHŨ TƯƠNG</a:t>
            </a:r>
          </a:p>
        </p:txBody>
      </p:sp>
      <p:pic>
        <p:nvPicPr>
          <p:cNvPr id="8" name="Picture 7">
            <a:extLst>
              <a:ext uri="{FF2B5EF4-FFF2-40B4-BE49-F238E27FC236}">
                <a16:creationId xmlns:a16="http://schemas.microsoft.com/office/drawing/2014/main" id="{2410D8EC-24FC-4001-B6AE-CF0339AC6F15}"/>
              </a:ext>
            </a:extLst>
          </p:cNvPr>
          <p:cNvPicPr>
            <a:picLocks noChangeAspect="1"/>
          </p:cNvPicPr>
          <p:nvPr/>
        </p:nvPicPr>
        <p:blipFill rotWithShape="1">
          <a:blip r:embed="rId2"/>
          <a:srcRect l="16125" t="21764" r="42875" b="29990"/>
          <a:stretch/>
        </p:blipFill>
        <p:spPr>
          <a:xfrm>
            <a:off x="400050" y="2651760"/>
            <a:ext cx="3473656" cy="2298121"/>
          </a:xfrm>
          <a:prstGeom prst="rect">
            <a:avLst/>
          </a:prstGeom>
        </p:spPr>
      </p:pic>
      <p:pic>
        <p:nvPicPr>
          <p:cNvPr id="6" name="Picture 5">
            <a:extLst>
              <a:ext uri="{FF2B5EF4-FFF2-40B4-BE49-F238E27FC236}">
                <a16:creationId xmlns:a16="http://schemas.microsoft.com/office/drawing/2014/main" id="{D9B5BD6D-BEEC-4629-BE3D-C2388891DF6B}"/>
              </a:ext>
            </a:extLst>
          </p:cNvPr>
          <p:cNvPicPr>
            <a:picLocks noChangeAspect="1"/>
          </p:cNvPicPr>
          <p:nvPr/>
        </p:nvPicPr>
        <p:blipFill rotWithShape="1">
          <a:blip r:embed="rId3"/>
          <a:srcRect l="16376" t="37772" r="42625" b="30658"/>
          <a:stretch/>
        </p:blipFill>
        <p:spPr>
          <a:xfrm>
            <a:off x="400050" y="1325880"/>
            <a:ext cx="3473656" cy="1503839"/>
          </a:xfrm>
          <a:prstGeom prst="rect">
            <a:avLst/>
          </a:prstGeom>
        </p:spPr>
      </p:pic>
      <p:sp>
        <p:nvSpPr>
          <p:cNvPr id="9" name="Frame 8">
            <a:extLst>
              <a:ext uri="{FF2B5EF4-FFF2-40B4-BE49-F238E27FC236}">
                <a16:creationId xmlns:a16="http://schemas.microsoft.com/office/drawing/2014/main" id="{8509F98D-7D2B-4866-8343-9D651A839129}"/>
              </a:ext>
            </a:extLst>
          </p:cNvPr>
          <p:cNvSpPr/>
          <p:nvPr/>
        </p:nvSpPr>
        <p:spPr>
          <a:xfrm>
            <a:off x="4297680" y="1485900"/>
            <a:ext cx="4446270" cy="3326924"/>
          </a:xfrm>
          <a:prstGeom prst="frame">
            <a:avLst>
              <a:gd name="adj1" fmla="val 7002"/>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88E150B-AA96-413A-8F97-947788FE7C5C}"/>
              </a:ext>
            </a:extLst>
          </p:cNvPr>
          <p:cNvSpPr txBox="1"/>
          <p:nvPr/>
        </p:nvSpPr>
        <p:spPr>
          <a:xfrm>
            <a:off x="4521097" y="1875233"/>
            <a:ext cx="3999436" cy="1553054"/>
          </a:xfrm>
          <a:prstGeom prst="rect">
            <a:avLst/>
          </a:prstGeom>
          <a:noFill/>
        </p:spPr>
        <p:txBody>
          <a:bodyPr wrap="square" rtlCol="0">
            <a:spAutoFit/>
          </a:bodyPr>
          <a:lstStyle/>
          <a:p>
            <a:pPr algn="just">
              <a:lnSpc>
                <a:spcPct val="150000"/>
              </a:lnSpc>
            </a:pPr>
            <a:r>
              <a:rPr lang="en-US" sz="2200" dirty="0">
                <a:solidFill>
                  <a:schemeClr val="accent1">
                    <a:lumMod val="25000"/>
                  </a:schemeClr>
                </a:solidFill>
              </a:rPr>
              <a:t>Quan </a:t>
            </a:r>
            <a:r>
              <a:rPr lang="en-US" sz="2200" dirty="0" err="1">
                <a:solidFill>
                  <a:schemeClr val="accent1">
                    <a:lumMod val="25000"/>
                  </a:schemeClr>
                </a:solidFill>
              </a:rPr>
              <a:t>sát</a:t>
            </a:r>
            <a:r>
              <a:rPr lang="en-US" sz="2200" dirty="0">
                <a:solidFill>
                  <a:schemeClr val="accent1">
                    <a:lumMod val="25000"/>
                  </a:schemeClr>
                </a:solidFill>
              </a:rPr>
              <a:t> </a:t>
            </a:r>
            <a:r>
              <a:rPr lang="en-US" sz="2200" dirty="0" err="1">
                <a:solidFill>
                  <a:schemeClr val="accent1">
                    <a:lumMod val="25000"/>
                  </a:schemeClr>
                </a:solidFill>
              </a:rPr>
              <a:t>hình</a:t>
            </a:r>
            <a:r>
              <a:rPr lang="en-US" sz="2200" dirty="0">
                <a:solidFill>
                  <a:schemeClr val="accent1">
                    <a:lumMod val="25000"/>
                  </a:schemeClr>
                </a:solidFill>
              </a:rPr>
              <a:t> </a:t>
            </a:r>
            <a:r>
              <a:rPr lang="en-US" sz="2200" dirty="0" err="1">
                <a:solidFill>
                  <a:schemeClr val="accent1">
                    <a:lumMod val="25000"/>
                  </a:schemeClr>
                </a:solidFill>
              </a:rPr>
              <a:t>ảnh</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hoàn</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bảng</a:t>
            </a:r>
            <a:r>
              <a:rPr lang="en-US" sz="2200" dirty="0">
                <a:solidFill>
                  <a:schemeClr val="accent1">
                    <a:lumMod val="25000"/>
                  </a:schemeClr>
                </a:solidFill>
              </a:rPr>
              <a:t> </a:t>
            </a:r>
            <a:r>
              <a:rPr lang="en-US" sz="2200" dirty="0" err="1">
                <a:solidFill>
                  <a:schemeClr val="accent1">
                    <a:lumMod val="25000"/>
                  </a:schemeClr>
                </a:solidFill>
              </a:rPr>
              <a:t>phân</a:t>
            </a:r>
            <a:r>
              <a:rPr lang="en-US" sz="2200" dirty="0">
                <a:solidFill>
                  <a:schemeClr val="accent1">
                    <a:lumMod val="25000"/>
                  </a:schemeClr>
                </a:solidFill>
              </a:rPr>
              <a:t> </a:t>
            </a:r>
            <a:r>
              <a:rPr lang="en-US" sz="2200" dirty="0" err="1">
                <a:solidFill>
                  <a:schemeClr val="accent1">
                    <a:lumMod val="25000"/>
                  </a:schemeClr>
                </a:solidFill>
              </a:rPr>
              <a:t>biệt</a:t>
            </a:r>
            <a:r>
              <a:rPr lang="en-US" sz="2200" dirty="0">
                <a:solidFill>
                  <a:schemeClr val="accent1">
                    <a:lumMod val="25000"/>
                  </a:schemeClr>
                </a:solidFill>
              </a:rPr>
              <a:t> dung </a:t>
            </a:r>
            <a:r>
              <a:rPr lang="en-US" sz="2200" dirty="0" err="1">
                <a:solidFill>
                  <a:schemeClr val="accent1">
                    <a:lumMod val="25000"/>
                  </a:schemeClr>
                </a:solidFill>
              </a:rPr>
              <a:t>dịch</a:t>
            </a:r>
            <a:r>
              <a:rPr lang="en-US" sz="2200" dirty="0">
                <a:solidFill>
                  <a:schemeClr val="accent1">
                    <a:lumMod val="25000"/>
                  </a:schemeClr>
                </a:solidFill>
              </a:rPr>
              <a:t>, </a:t>
            </a: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r>
              <a:rPr lang="en-US" sz="2200" dirty="0">
                <a:solidFill>
                  <a:schemeClr val="accent1">
                    <a:lumMod val="25000"/>
                  </a:schemeClr>
                </a:solidFill>
              </a:rPr>
              <a:t>.</a:t>
            </a:r>
          </a:p>
        </p:txBody>
      </p:sp>
      <p:pic>
        <p:nvPicPr>
          <p:cNvPr id="11" name="Picture 12">
            <a:extLst>
              <a:ext uri="{FF2B5EF4-FFF2-40B4-BE49-F238E27FC236}">
                <a16:creationId xmlns:a16="http://schemas.microsoft.com/office/drawing/2014/main" id="{336A5A62-F37C-4A61-BDC9-045551DCF7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7920" y="3656806"/>
            <a:ext cx="2526030" cy="1166567"/>
          </a:xfrm>
          <a:prstGeom prst="rect">
            <a:avLst/>
          </a:prstGeom>
        </p:spPr>
      </p:pic>
    </p:spTree>
    <p:extLst>
      <p:ext uri="{BB962C8B-B14F-4D97-AF65-F5344CB8AC3E}">
        <p14:creationId xmlns:p14="http://schemas.microsoft.com/office/powerpoint/2010/main" val="388964441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3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9868124-7028-41DB-932A-FD536135FB5A}"/>
              </a:ext>
            </a:extLst>
          </p:cNvPr>
          <p:cNvGraphicFramePr>
            <a:graphicFrameLocks noGrp="1"/>
          </p:cNvGraphicFramePr>
          <p:nvPr>
            <p:extLst>
              <p:ext uri="{D42A27DB-BD31-4B8C-83A1-F6EECF244321}">
                <p14:modId xmlns:p14="http://schemas.microsoft.com/office/powerpoint/2010/main" val="3575468963"/>
              </p:ext>
            </p:extLst>
          </p:nvPr>
        </p:nvGraphicFramePr>
        <p:xfrm>
          <a:off x="424815" y="585470"/>
          <a:ext cx="8294370" cy="3557270"/>
        </p:xfrm>
        <a:graphic>
          <a:graphicData uri="http://schemas.openxmlformats.org/drawingml/2006/table">
            <a:tbl>
              <a:tblPr firstRow="1" bandRow="1">
                <a:tableStyleId>{2CB86FFC-81D5-427D-8AEB-B7844F0F39D9}</a:tableStyleId>
              </a:tblPr>
              <a:tblGrid>
                <a:gridCol w="1564005">
                  <a:extLst>
                    <a:ext uri="{9D8B030D-6E8A-4147-A177-3AD203B41FA5}">
                      <a16:colId xmlns:a16="http://schemas.microsoft.com/office/drawing/2014/main" val="3293927895"/>
                    </a:ext>
                  </a:extLst>
                </a:gridCol>
                <a:gridCol w="4640580">
                  <a:extLst>
                    <a:ext uri="{9D8B030D-6E8A-4147-A177-3AD203B41FA5}">
                      <a16:colId xmlns:a16="http://schemas.microsoft.com/office/drawing/2014/main" val="3841362734"/>
                    </a:ext>
                  </a:extLst>
                </a:gridCol>
                <a:gridCol w="2089785">
                  <a:extLst>
                    <a:ext uri="{9D8B030D-6E8A-4147-A177-3AD203B41FA5}">
                      <a16:colId xmlns:a16="http://schemas.microsoft.com/office/drawing/2014/main" val="1456582776"/>
                    </a:ext>
                  </a:extLst>
                </a:gridCol>
              </a:tblGrid>
              <a:tr h="614680">
                <a:tc>
                  <a:txBody>
                    <a:bodyPr/>
                    <a:lstStyle/>
                    <a:p>
                      <a:pPr algn="ctr">
                        <a:lnSpc>
                          <a:spcPct val="100000"/>
                        </a:lnSpc>
                      </a:pPr>
                      <a:r>
                        <a:rPr lang="en-US" sz="2200" b="1" dirty="0" err="1">
                          <a:solidFill>
                            <a:schemeClr val="accent1">
                              <a:lumMod val="25000"/>
                            </a:schemeClr>
                          </a:solidFill>
                        </a:rPr>
                        <a:t>Phân</a:t>
                      </a:r>
                      <a:r>
                        <a:rPr lang="en-US" sz="2200" b="1" dirty="0">
                          <a:solidFill>
                            <a:schemeClr val="accent1">
                              <a:lumMod val="25000"/>
                            </a:schemeClr>
                          </a:solidFill>
                        </a:rPr>
                        <a:t> </a:t>
                      </a:r>
                      <a:r>
                        <a:rPr lang="en-US" sz="2200" b="1" dirty="0" err="1">
                          <a:solidFill>
                            <a:schemeClr val="accent1">
                              <a:lumMod val="25000"/>
                            </a:schemeClr>
                          </a:solidFill>
                        </a:rPr>
                        <a:t>biệt</a:t>
                      </a:r>
                      <a:endParaRPr lang="en-US" sz="2200" b="1"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2200" b="1" dirty="0" err="1">
                          <a:solidFill>
                            <a:schemeClr val="accent1">
                              <a:lumMod val="25000"/>
                            </a:schemeClr>
                          </a:solidFill>
                        </a:rPr>
                        <a:t>Đặc</a:t>
                      </a:r>
                      <a:r>
                        <a:rPr lang="en-US" sz="2200" b="1" dirty="0">
                          <a:solidFill>
                            <a:schemeClr val="accent1">
                              <a:lumMod val="25000"/>
                            </a:schemeClr>
                          </a:solidFill>
                        </a:rPr>
                        <a:t> </a:t>
                      </a:r>
                      <a:r>
                        <a:rPr lang="en-US" sz="2200" b="1" dirty="0" err="1">
                          <a:solidFill>
                            <a:schemeClr val="accent1">
                              <a:lumMod val="25000"/>
                            </a:schemeClr>
                          </a:solidFill>
                        </a:rPr>
                        <a:t>điểm</a:t>
                      </a:r>
                      <a:endParaRPr lang="en-US" sz="2200" b="1"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2200" b="1" dirty="0" err="1">
                          <a:solidFill>
                            <a:schemeClr val="accent1">
                              <a:lumMod val="25000"/>
                            </a:schemeClr>
                          </a:solidFill>
                        </a:rPr>
                        <a:t>Ví</a:t>
                      </a:r>
                      <a:r>
                        <a:rPr lang="en-US" sz="2200" b="1" dirty="0">
                          <a:solidFill>
                            <a:schemeClr val="accent1">
                              <a:lumMod val="25000"/>
                            </a:schemeClr>
                          </a:solidFill>
                        </a:rPr>
                        <a:t> </a:t>
                      </a:r>
                      <a:r>
                        <a:rPr lang="en-US" sz="2200" b="1" dirty="0" err="1">
                          <a:solidFill>
                            <a:schemeClr val="accent1">
                              <a:lumMod val="25000"/>
                            </a:schemeClr>
                          </a:solidFill>
                        </a:rPr>
                        <a:t>dụ</a:t>
                      </a:r>
                      <a:endParaRPr lang="en-US" sz="2200" b="1"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26622995"/>
                  </a:ext>
                </a:extLst>
              </a:tr>
              <a:tr h="999490">
                <a:tc>
                  <a:txBody>
                    <a:bodyPr/>
                    <a:lstStyle/>
                    <a:p>
                      <a:pPr algn="ctr">
                        <a:lnSpc>
                          <a:spcPct val="100000"/>
                        </a:lnSpc>
                      </a:pPr>
                      <a:r>
                        <a:rPr lang="en-US" sz="2200" dirty="0">
                          <a:solidFill>
                            <a:schemeClr val="accent1">
                              <a:lumMod val="25000"/>
                            </a:schemeClr>
                          </a:solidFill>
                        </a:rPr>
                        <a:t>Dung </a:t>
                      </a:r>
                      <a:r>
                        <a:rPr lang="en-US" sz="2200" dirty="0" err="1">
                          <a:solidFill>
                            <a:schemeClr val="accent1">
                              <a:lumMod val="25000"/>
                            </a:schemeClr>
                          </a:solidFill>
                        </a:rPr>
                        <a:t>dịch</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61942"/>
                  </a:ext>
                </a:extLst>
              </a:tr>
              <a:tr h="943610">
                <a:tc>
                  <a:txBody>
                    <a:bodyPr/>
                    <a:lstStyle/>
                    <a:p>
                      <a:pPr algn="ctr">
                        <a:lnSpc>
                          <a:spcPct val="100000"/>
                        </a:lnSpc>
                      </a:pP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7358617"/>
                  </a:ext>
                </a:extLst>
              </a:tr>
              <a:tr h="999490">
                <a:tc>
                  <a:txBody>
                    <a:bodyPr/>
                    <a:lstStyle/>
                    <a:p>
                      <a:pPr algn="ctr">
                        <a:lnSpc>
                          <a:spcPct val="100000"/>
                        </a:lnSpc>
                      </a:pP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3177290"/>
                  </a:ext>
                </a:extLst>
              </a:tr>
            </a:tbl>
          </a:graphicData>
        </a:graphic>
      </p:graphicFrame>
      <p:sp>
        <p:nvSpPr>
          <p:cNvPr id="9" name="TextBox 8">
            <a:extLst>
              <a:ext uri="{FF2B5EF4-FFF2-40B4-BE49-F238E27FC236}">
                <a16:creationId xmlns:a16="http://schemas.microsoft.com/office/drawing/2014/main" id="{46FA5387-3198-4B4D-80F6-81C3F5E7F900}"/>
              </a:ext>
            </a:extLst>
          </p:cNvPr>
          <p:cNvSpPr txBox="1"/>
          <p:nvPr/>
        </p:nvSpPr>
        <p:spPr>
          <a:xfrm>
            <a:off x="2068831" y="1342405"/>
            <a:ext cx="4489132" cy="769441"/>
          </a:xfrm>
          <a:prstGeom prst="rect">
            <a:avLst/>
          </a:prstGeom>
          <a:noFill/>
        </p:spPr>
        <p:txBody>
          <a:bodyPr wrap="square">
            <a:spAutoFit/>
          </a:bodyPr>
          <a:lstStyle/>
          <a:p>
            <a:pPr algn="ctr">
              <a:lnSpc>
                <a:spcPct val="100000"/>
              </a:lnSpc>
            </a:pPr>
            <a:r>
              <a:rPr lang="en-US" sz="2200" dirty="0" err="1">
                <a:solidFill>
                  <a:schemeClr val="accent1">
                    <a:lumMod val="25000"/>
                  </a:schemeClr>
                </a:solidFill>
              </a:rPr>
              <a:t>Là</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hoà</a:t>
            </a:r>
            <a:r>
              <a:rPr lang="en-US" sz="2200" dirty="0">
                <a:solidFill>
                  <a:schemeClr val="accent1">
                    <a:lumMod val="25000"/>
                  </a:schemeClr>
                </a:solidFill>
              </a:rPr>
              <a:t> tan </a:t>
            </a:r>
            <a:r>
              <a:rPr lang="en-US" sz="2200" dirty="0" err="1">
                <a:solidFill>
                  <a:schemeClr val="accent1">
                    <a:lumMod val="25000"/>
                  </a:schemeClr>
                </a:solidFill>
              </a:rPr>
              <a:t>được</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dung </a:t>
            </a:r>
            <a:r>
              <a:rPr lang="en-US" sz="2200" dirty="0" err="1">
                <a:solidFill>
                  <a:schemeClr val="accent1">
                    <a:lumMod val="25000"/>
                  </a:schemeClr>
                </a:solidFill>
              </a:rPr>
              <a:t>môi</a:t>
            </a:r>
            <a:r>
              <a:rPr lang="en-US" sz="2200" dirty="0">
                <a:solidFill>
                  <a:schemeClr val="accent1">
                    <a:lumMod val="25000"/>
                  </a:schemeClr>
                </a:solidFill>
              </a:rPr>
              <a:t>, </a:t>
            </a:r>
            <a:r>
              <a:rPr lang="en-US" sz="2200" dirty="0" err="1">
                <a:solidFill>
                  <a:schemeClr val="accent1">
                    <a:lumMod val="25000"/>
                  </a:schemeClr>
                </a:solidFill>
              </a:rPr>
              <a:t>tạo</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p:txBody>
      </p:sp>
      <p:sp>
        <p:nvSpPr>
          <p:cNvPr id="11" name="TextBox 10">
            <a:extLst>
              <a:ext uri="{FF2B5EF4-FFF2-40B4-BE49-F238E27FC236}">
                <a16:creationId xmlns:a16="http://schemas.microsoft.com/office/drawing/2014/main" id="{27B69D66-FE9A-4DB0-B736-69AEA144493A}"/>
              </a:ext>
            </a:extLst>
          </p:cNvPr>
          <p:cNvSpPr txBox="1"/>
          <p:nvPr/>
        </p:nvSpPr>
        <p:spPr>
          <a:xfrm>
            <a:off x="1868806" y="2275850"/>
            <a:ext cx="4889182" cy="769441"/>
          </a:xfrm>
          <a:prstGeom prst="rect">
            <a:avLst/>
          </a:prstGeom>
          <a:noFill/>
        </p:spPr>
        <p:txBody>
          <a:bodyPr wrap="square">
            <a:spAutoFit/>
          </a:bodyPr>
          <a:lstStyle/>
          <a:p>
            <a:pPr algn="ctr">
              <a:lnSpc>
                <a:spcPct val="100000"/>
              </a:lnSpc>
            </a:pPr>
            <a:r>
              <a:rPr lang="en-US" sz="2200" dirty="0" err="1">
                <a:solidFill>
                  <a:schemeClr val="accent1">
                    <a:lumMod val="25000"/>
                  </a:schemeClr>
                </a:solidFill>
              </a:rPr>
              <a:t>Là</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gồm</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hạt</a:t>
            </a:r>
            <a:r>
              <a:rPr lang="en-US" sz="2200" dirty="0">
                <a:solidFill>
                  <a:schemeClr val="accent1">
                    <a:lumMod val="25000"/>
                  </a:schemeClr>
                </a:solidFill>
              </a:rPr>
              <a:t> </a:t>
            </a:r>
            <a:r>
              <a:rPr lang="en-US" sz="2200" dirty="0" err="1">
                <a:solidFill>
                  <a:schemeClr val="accent1">
                    <a:lumMod val="25000"/>
                  </a:schemeClr>
                </a:solidFill>
              </a:rPr>
              <a:t>rắn</a:t>
            </a:r>
            <a:r>
              <a:rPr lang="en-US" sz="2200" dirty="0">
                <a:solidFill>
                  <a:schemeClr val="accent1">
                    <a:lumMod val="25000"/>
                  </a:schemeClr>
                </a:solidFill>
              </a:rPr>
              <a:t> </a:t>
            </a:r>
            <a:r>
              <a:rPr lang="en-US" sz="2200" dirty="0" err="1">
                <a:solidFill>
                  <a:schemeClr val="accent1">
                    <a:lumMod val="25000"/>
                  </a:schemeClr>
                </a:solidFill>
              </a:rPr>
              <a:t>lơ</a:t>
            </a:r>
            <a:r>
              <a:rPr lang="en-US" sz="2200" dirty="0">
                <a:solidFill>
                  <a:schemeClr val="accent1">
                    <a:lumMod val="25000"/>
                  </a:schemeClr>
                </a:solidFill>
              </a:rPr>
              <a:t> </a:t>
            </a:r>
            <a:r>
              <a:rPr lang="en-US" sz="2200" dirty="0" err="1">
                <a:solidFill>
                  <a:schemeClr val="accent1">
                    <a:lumMod val="25000"/>
                  </a:schemeClr>
                </a:solidFill>
              </a:rPr>
              <a:t>lửng</a:t>
            </a:r>
            <a:r>
              <a:rPr lang="en-US" sz="2200" dirty="0">
                <a:solidFill>
                  <a:schemeClr val="accent1">
                    <a:lumMod val="25000"/>
                  </a:schemeClr>
                </a:solidFill>
              </a:rPr>
              <a:t>, </a:t>
            </a:r>
            <a:r>
              <a:rPr lang="en-US" sz="2200" dirty="0" err="1">
                <a:solidFill>
                  <a:schemeClr val="accent1">
                    <a:lumMod val="25000"/>
                  </a:schemeClr>
                </a:solidFill>
              </a:rPr>
              <a:t>phân</a:t>
            </a:r>
            <a:r>
              <a:rPr lang="en-US" sz="2200" dirty="0">
                <a:solidFill>
                  <a:schemeClr val="accent1">
                    <a:lumMod val="25000"/>
                  </a:schemeClr>
                </a:solidFill>
              </a:rPr>
              <a:t> </a:t>
            </a:r>
            <a:r>
              <a:rPr lang="en-US" sz="2200" dirty="0" err="1">
                <a:solidFill>
                  <a:schemeClr val="accent1">
                    <a:lumMod val="25000"/>
                  </a:schemeClr>
                </a:solidFill>
              </a:rPr>
              <a:t>tán</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môi</a:t>
            </a:r>
            <a:r>
              <a:rPr lang="en-US" sz="2200" dirty="0">
                <a:solidFill>
                  <a:schemeClr val="accent1">
                    <a:lumMod val="25000"/>
                  </a:schemeClr>
                </a:solidFill>
              </a:rPr>
              <a:t> </a:t>
            </a:r>
            <a:r>
              <a:rPr lang="en-US" sz="2200" dirty="0" err="1">
                <a:solidFill>
                  <a:schemeClr val="accent1">
                    <a:lumMod val="25000"/>
                  </a:schemeClr>
                </a:solidFill>
              </a:rPr>
              <a:t>trường</a:t>
            </a:r>
            <a:r>
              <a:rPr lang="en-US" sz="2200" dirty="0">
                <a:solidFill>
                  <a:schemeClr val="accent1">
                    <a:lumMod val="25000"/>
                  </a:schemeClr>
                </a:solidFill>
              </a:rPr>
              <a:t> </a:t>
            </a:r>
            <a:r>
              <a:rPr lang="en-US" sz="2200" dirty="0" err="1">
                <a:solidFill>
                  <a:schemeClr val="accent1">
                    <a:lumMod val="25000"/>
                  </a:schemeClr>
                </a:solidFill>
              </a:rPr>
              <a:t>lỏng</a:t>
            </a:r>
            <a:endParaRPr lang="en-US" sz="2200" dirty="0">
              <a:solidFill>
                <a:schemeClr val="accent1">
                  <a:lumMod val="25000"/>
                </a:schemeClr>
              </a:solidFill>
            </a:endParaRPr>
          </a:p>
        </p:txBody>
      </p:sp>
      <p:sp>
        <p:nvSpPr>
          <p:cNvPr id="13" name="TextBox 12">
            <a:extLst>
              <a:ext uri="{FF2B5EF4-FFF2-40B4-BE49-F238E27FC236}">
                <a16:creationId xmlns:a16="http://schemas.microsoft.com/office/drawing/2014/main" id="{C53341F8-81DB-4636-8848-2FB092C12069}"/>
              </a:ext>
            </a:extLst>
          </p:cNvPr>
          <p:cNvSpPr txBox="1"/>
          <p:nvPr/>
        </p:nvSpPr>
        <p:spPr>
          <a:xfrm>
            <a:off x="1844517" y="3209295"/>
            <a:ext cx="4937759" cy="769441"/>
          </a:xfrm>
          <a:prstGeom prst="rect">
            <a:avLst/>
          </a:prstGeom>
          <a:noFill/>
        </p:spPr>
        <p:txBody>
          <a:bodyPr wrap="square">
            <a:spAutoFit/>
          </a:bodyPr>
          <a:lstStyle/>
          <a:p>
            <a:pPr algn="ctr">
              <a:lnSpc>
                <a:spcPct val="100000"/>
              </a:lnSpc>
            </a:pPr>
            <a:r>
              <a:rPr lang="en-US" sz="2200" b="0" i="0" u="none" strike="noStrike" cap="none" dirty="0" err="1">
                <a:solidFill>
                  <a:schemeClr val="accent1">
                    <a:lumMod val="25000"/>
                  </a:schemeClr>
                </a:solidFill>
                <a:effectLst/>
                <a:latin typeface="Arial"/>
                <a:ea typeface="Arial"/>
                <a:cs typeface="Arial"/>
                <a:sym typeface="Arial"/>
              </a:rPr>
              <a:t>Là</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hỗn</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hợp</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gồm</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một</a:t>
            </a:r>
            <a:r>
              <a:rPr lang="en-US" sz="2200" b="0" i="0" u="none" strike="noStrike" cap="none" dirty="0">
                <a:solidFill>
                  <a:schemeClr val="accent1">
                    <a:lumMod val="25000"/>
                  </a:schemeClr>
                </a:solidFill>
                <a:effectLst/>
                <a:latin typeface="Arial"/>
                <a:ea typeface="Arial"/>
                <a:cs typeface="Arial"/>
                <a:sym typeface="Arial"/>
              </a:rPr>
              <a:t> hay </a:t>
            </a:r>
            <a:r>
              <a:rPr lang="en-US" sz="2200" b="0" i="0" u="none" strike="noStrike" cap="none" dirty="0" err="1">
                <a:solidFill>
                  <a:schemeClr val="accent1">
                    <a:lumMod val="25000"/>
                  </a:schemeClr>
                </a:solidFill>
                <a:effectLst/>
                <a:latin typeface="Arial"/>
                <a:ea typeface="Arial"/>
                <a:cs typeface="Arial"/>
                <a:sym typeface="Arial"/>
              </a:rPr>
              <a:t>nhiều</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chất</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lỏng</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phân</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tán</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trong</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môi</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trường</a:t>
            </a:r>
            <a:r>
              <a:rPr lang="en-US" sz="2200" b="0" i="0" u="none" strike="noStrike" cap="none" dirty="0">
                <a:solidFill>
                  <a:schemeClr val="accent1">
                    <a:lumMod val="25000"/>
                  </a:schemeClr>
                </a:solidFill>
                <a:effectLst/>
                <a:latin typeface="Arial"/>
                <a:ea typeface="Arial"/>
                <a:cs typeface="Arial"/>
                <a:sym typeface="Arial"/>
              </a:rPr>
              <a:t> </a:t>
            </a:r>
            <a:r>
              <a:rPr lang="en-US" sz="2200" b="0" i="0" u="none" strike="noStrike" cap="none" dirty="0" err="1">
                <a:solidFill>
                  <a:schemeClr val="accent1">
                    <a:lumMod val="25000"/>
                  </a:schemeClr>
                </a:solidFill>
                <a:effectLst/>
                <a:latin typeface="Arial"/>
                <a:ea typeface="Arial"/>
                <a:cs typeface="Arial"/>
                <a:sym typeface="Arial"/>
              </a:rPr>
              <a:t>lỏng</a:t>
            </a:r>
            <a:r>
              <a:rPr lang="en-US" sz="2200" b="0" i="0" u="none" strike="noStrike" cap="none" dirty="0">
                <a:solidFill>
                  <a:schemeClr val="accent1">
                    <a:lumMod val="25000"/>
                  </a:schemeClr>
                </a:solidFill>
                <a:effectLst/>
                <a:latin typeface="Arial"/>
                <a:ea typeface="Arial"/>
                <a:cs typeface="Arial"/>
                <a:sym typeface="Arial"/>
              </a:rPr>
              <a:t> </a:t>
            </a:r>
            <a:endParaRPr lang="en-US" sz="2200" dirty="0">
              <a:solidFill>
                <a:schemeClr val="accent1">
                  <a:lumMod val="25000"/>
                </a:schemeClr>
              </a:solidFill>
            </a:endParaRPr>
          </a:p>
        </p:txBody>
      </p:sp>
      <p:sp>
        <p:nvSpPr>
          <p:cNvPr id="14" name="TextBox 13">
            <a:extLst>
              <a:ext uri="{FF2B5EF4-FFF2-40B4-BE49-F238E27FC236}">
                <a16:creationId xmlns:a16="http://schemas.microsoft.com/office/drawing/2014/main" id="{C126821B-6305-4985-B3C8-E786E1A1180E}"/>
              </a:ext>
            </a:extLst>
          </p:cNvPr>
          <p:cNvSpPr txBox="1"/>
          <p:nvPr/>
        </p:nvSpPr>
        <p:spPr>
          <a:xfrm>
            <a:off x="6415564" y="1342405"/>
            <a:ext cx="2446020" cy="769441"/>
          </a:xfrm>
          <a:prstGeom prst="rect">
            <a:avLst/>
          </a:prstGeom>
          <a:noFill/>
        </p:spPr>
        <p:txBody>
          <a:bodyPr wrap="square" rtlCol="0">
            <a:spAutoFit/>
          </a:bodyPr>
          <a:lstStyle/>
          <a:p>
            <a:pPr algn="ct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đường</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muối</a:t>
            </a:r>
            <a:r>
              <a:rPr lang="en-US" sz="2200" dirty="0">
                <a:solidFill>
                  <a:schemeClr val="accent1">
                    <a:lumMod val="25000"/>
                  </a:schemeClr>
                </a:solidFill>
              </a:rPr>
              <a:t>,…</a:t>
            </a:r>
          </a:p>
        </p:txBody>
      </p:sp>
      <p:sp>
        <p:nvSpPr>
          <p:cNvPr id="15" name="TextBox 14">
            <a:extLst>
              <a:ext uri="{FF2B5EF4-FFF2-40B4-BE49-F238E27FC236}">
                <a16:creationId xmlns:a16="http://schemas.microsoft.com/office/drawing/2014/main" id="{0276CEBB-CD42-4C06-8A07-FA40781EFCC7}"/>
              </a:ext>
            </a:extLst>
          </p:cNvPr>
          <p:cNvSpPr txBox="1"/>
          <p:nvPr/>
        </p:nvSpPr>
        <p:spPr>
          <a:xfrm>
            <a:off x="6534271" y="2275850"/>
            <a:ext cx="2256114" cy="769441"/>
          </a:xfrm>
          <a:prstGeom prst="rect">
            <a:avLst/>
          </a:prstGeom>
          <a:noFill/>
        </p:spPr>
        <p:txBody>
          <a:bodyPr wrap="square" rtlCol="0">
            <a:spAutoFit/>
          </a:bodyPr>
          <a:lstStyle/>
          <a:p>
            <a:pPr algn="ct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sông</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sắn</a:t>
            </a:r>
            <a:r>
              <a:rPr lang="en-US" sz="2200" dirty="0">
                <a:solidFill>
                  <a:schemeClr val="accent1">
                    <a:lumMod val="25000"/>
                  </a:schemeClr>
                </a:solidFill>
              </a:rPr>
              <a:t> </a:t>
            </a:r>
            <a:r>
              <a:rPr lang="en-US" sz="2200" dirty="0" err="1">
                <a:solidFill>
                  <a:schemeClr val="accent1">
                    <a:lumMod val="25000"/>
                  </a:schemeClr>
                </a:solidFill>
              </a:rPr>
              <a:t>dây</a:t>
            </a:r>
            <a:r>
              <a:rPr lang="en-US" sz="2200" dirty="0">
                <a:solidFill>
                  <a:schemeClr val="accent1">
                    <a:lumMod val="25000"/>
                  </a:schemeClr>
                </a:solidFill>
              </a:rPr>
              <a:t>,…</a:t>
            </a:r>
          </a:p>
        </p:txBody>
      </p:sp>
      <p:sp>
        <p:nvSpPr>
          <p:cNvPr id="16" name="TextBox 15">
            <a:extLst>
              <a:ext uri="{FF2B5EF4-FFF2-40B4-BE49-F238E27FC236}">
                <a16:creationId xmlns:a16="http://schemas.microsoft.com/office/drawing/2014/main" id="{71F6AD0F-A9E7-48EE-8ABF-5FDB93A60A20}"/>
              </a:ext>
            </a:extLst>
          </p:cNvPr>
          <p:cNvSpPr txBox="1"/>
          <p:nvPr/>
        </p:nvSpPr>
        <p:spPr>
          <a:xfrm>
            <a:off x="6564868" y="3245137"/>
            <a:ext cx="2147411" cy="769441"/>
          </a:xfrm>
          <a:prstGeom prst="rect">
            <a:avLst/>
          </a:prstGeom>
          <a:noFill/>
        </p:spPr>
        <p:txBody>
          <a:bodyPr wrap="square" rtlCol="0">
            <a:spAutoFit/>
          </a:bodyPr>
          <a:lstStyle/>
          <a:p>
            <a:pPr algn="ctr"/>
            <a:r>
              <a:rPr lang="en-US" sz="2200" dirty="0">
                <a:solidFill>
                  <a:schemeClr val="accent1">
                    <a:lumMod val="25000"/>
                  </a:schemeClr>
                </a:solidFill>
              </a:rPr>
              <a:t>Mayonnaise, </a:t>
            </a:r>
            <a:r>
              <a:rPr lang="en-US" sz="2200" dirty="0" err="1">
                <a:solidFill>
                  <a:schemeClr val="accent1">
                    <a:lumMod val="25000"/>
                  </a:schemeClr>
                </a:solidFill>
              </a:rPr>
              <a:t>dầu</a:t>
            </a:r>
            <a:r>
              <a:rPr lang="en-US" sz="2200" dirty="0">
                <a:solidFill>
                  <a:schemeClr val="accent1">
                    <a:lumMod val="25000"/>
                  </a:schemeClr>
                </a:solidFill>
              </a:rPr>
              <a:t> </a:t>
            </a:r>
            <a:r>
              <a:rPr lang="en-US" sz="2200" dirty="0" err="1">
                <a:solidFill>
                  <a:schemeClr val="accent1">
                    <a:lumMod val="25000"/>
                  </a:schemeClr>
                </a:solidFill>
              </a:rPr>
              <a:t>cá</a:t>
            </a:r>
            <a:r>
              <a:rPr lang="en-US" sz="2200" dirty="0">
                <a:solidFill>
                  <a:schemeClr val="accent1">
                    <a:lumMod val="25000"/>
                  </a:schemeClr>
                </a:solidFill>
              </a:rPr>
              <a:t>,…</a:t>
            </a:r>
          </a:p>
        </p:txBody>
      </p:sp>
      <p:sp>
        <p:nvSpPr>
          <p:cNvPr id="18" name="TextBox 17">
            <a:extLst>
              <a:ext uri="{FF2B5EF4-FFF2-40B4-BE49-F238E27FC236}">
                <a16:creationId xmlns:a16="http://schemas.microsoft.com/office/drawing/2014/main" id="{38384AD5-1AFD-4688-8A61-54A43BA5DBB4}"/>
              </a:ext>
            </a:extLst>
          </p:cNvPr>
          <p:cNvSpPr txBox="1"/>
          <p:nvPr/>
        </p:nvSpPr>
        <p:spPr>
          <a:xfrm>
            <a:off x="648653" y="4342586"/>
            <a:ext cx="7846694" cy="430887"/>
          </a:xfrm>
          <a:prstGeom prst="rect">
            <a:avLst/>
          </a:prstGeom>
          <a:noFill/>
        </p:spPr>
        <p:txBody>
          <a:bodyPr wrap="square">
            <a:spAutoFit/>
          </a:bodyPr>
          <a:lstStyle/>
          <a:p>
            <a:pPr marL="342900" indent="-342900" algn="ctr">
              <a:buFont typeface="Wingdings" panose="05000000000000000000" pitchFamily="2" charset="2"/>
              <a:buChar char="Ø"/>
            </a:pPr>
            <a:r>
              <a:rPr lang="en-US" sz="2200" dirty="0" err="1">
                <a:solidFill>
                  <a:schemeClr val="accent1">
                    <a:lumMod val="25000"/>
                  </a:schemeClr>
                </a:solidFill>
              </a:rPr>
              <a:t>Bảng</a:t>
            </a:r>
            <a:r>
              <a:rPr lang="en-US" sz="2200" dirty="0">
                <a:solidFill>
                  <a:schemeClr val="accent1">
                    <a:lumMod val="25000"/>
                  </a:schemeClr>
                </a:solidFill>
              </a:rPr>
              <a:t> </a:t>
            </a:r>
            <a:r>
              <a:rPr lang="en-US" sz="2200" dirty="0" err="1">
                <a:solidFill>
                  <a:schemeClr val="accent1">
                    <a:lumMod val="25000"/>
                  </a:schemeClr>
                </a:solidFill>
              </a:rPr>
              <a:t>phân</a:t>
            </a:r>
            <a:r>
              <a:rPr lang="en-US" sz="2200" dirty="0">
                <a:solidFill>
                  <a:schemeClr val="accent1">
                    <a:lumMod val="25000"/>
                  </a:schemeClr>
                </a:solidFill>
              </a:rPr>
              <a:t> </a:t>
            </a:r>
            <a:r>
              <a:rPr lang="en-US" sz="2200" dirty="0" err="1">
                <a:solidFill>
                  <a:schemeClr val="accent1">
                    <a:lumMod val="25000"/>
                  </a:schemeClr>
                </a:solidFill>
              </a:rPr>
              <a:t>biệt</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dung </a:t>
            </a:r>
            <a:r>
              <a:rPr lang="en-US" sz="2200" dirty="0" err="1">
                <a:solidFill>
                  <a:schemeClr val="accent1">
                    <a:lumMod val="25000"/>
                  </a:schemeClr>
                </a:solidFill>
              </a:rPr>
              <a:t>dịch</a:t>
            </a:r>
            <a:r>
              <a:rPr lang="en-US" sz="2200" dirty="0">
                <a:solidFill>
                  <a:schemeClr val="accent1">
                    <a:lumMod val="25000"/>
                  </a:schemeClr>
                </a:solidFill>
              </a:rPr>
              <a:t>, </a:t>
            </a: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nhũ</a:t>
            </a:r>
            <a:r>
              <a:rPr lang="en-US" sz="2200" dirty="0">
                <a:solidFill>
                  <a:schemeClr val="accent1">
                    <a:lumMod val="25000"/>
                  </a:schemeClr>
                </a:solidFill>
              </a:rPr>
              <a:t> </a:t>
            </a:r>
            <a:r>
              <a:rPr lang="en-US" sz="2200" dirty="0" err="1">
                <a:solidFill>
                  <a:schemeClr val="accent1">
                    <a:lumMod val="25000"/>
                  </a:schemeClr>
                </a:solidFill>
              </a:rPr>
              <a:t>tương</a:t>
            </a:r>
            <a:endParaRPr lang="en-US" sz="2200" dirty="0"/>
          </a:p>
        </p:txBody>
      </p:sp>
    </p:spTree>
    <p:extLst>
      <p:ext uri="{BB962C8B-B14F-4D97-AF65-F5344CB8AC3E}">
        <p14:creationId xmlns:p14="http://schemas.microsoft.com/office/powerpoint/2010/main" val="9336075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3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3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3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97;p35">
            <a:extLst>
              <a:ext uri="{FF2B5EF4-FFF2-40B4-BE49-F238E27FC236}">
                <a16:creationId xmlns:a16="http://schemas.microsoft.com/office/drawing/2014/main" id="{5473D6F7-8234-4B78-88B0-50480C892872}"/>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7" name="TextBox 6">
            <a:extLst>
              <a:ext uri="{FF2B5EF4-FFF2-40B4-BE49-F238E27FC236}">
                <a16:creationId xmlns:a16="http://schemas.microsoft.com/office/drawing/2014/main" id="{5F9484AC-D1AF-426A-A74F-949619494FD1}"/>
              </a:ext>
            </a:extLst>
          </p:cNvPr>
          <p:cNvSpPr txBox="1"/>
          <p:nvPr/>
        </p:nvSpPr>
        <p:spPr>
          <a:xfrm>
            <a:off x="1144429" y="1136750"/>
            <a:ext cx="6855142"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1. </a:t>
            </a:r>
            <a:r>
              <a:rPr lang="vi-VN" sz="2200" b="0" i="0" dirty="0">
                <a:solidFill>
                  <a:schemeClr val="accent1">
                    <a:lumMod val="25000"/>
                  </a:schemeClr>
                </a:solidFill>
                <a:effectLst/>
                <a:latin typeface="+mn-lt"/>
              </a:rPr>
              <a:t>Trường hợp nào sau đây là chất tinh khiết?</a:t>
            </a:r>
            <a:endParaRPr lang="en-US" sz="2200" dirty="0">
              <a:solidFill>
                <a:schemeClr val="accent1">
                  <a:lumMod val="25000"/>
                </a:schemeClr>
              </a:solidFill>
              <a:latin typeface="+mn-lt"/>
            </a:endParaRPr>
          </a:p>
        </p:txBody>
      </p:sp>
      <p:sp>
        <p:nvSpPr>
          <p:cNvPr id="8" name="Rectangle: Rounded Corners 7">
            <a:extLst>
              <a:ext uri="{FF2B5EF4-FFF2-40B4-BE49-F238E27FC236}">
                <a16:creationId xmlns:a16="http://schemas.microsoft.com/office/drawing/2014/main" id="{16FE40D6-88F2-44E3-93CA-237C33D81F6F}"/>
              </a:ext>
            </a:extLst>
          </p:cNvPr>
          <p:cNvSpPr/>
          <p:nvPr/>
        </p:nvSpPr>
        <p:spPr>
          <a:xfrm>
            <a:off x="1497331" y="2034540"/>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A. </a:t>
            </a:r>
            <a:r>
              <a:rPr lang="en-US" sz="2200" dirty="0" err="1">
                <a:solidFill>
                  <a:schemeClr val="accent1">
                    <a:lumMod val="25000"/>
                  </a:schemeClr>
                </a:solidFill>
              </a:rPr>
              <a:t>Gỗ</a:t>
            </a:r>
            <a:endParaRPr lang="en-US" sz="2200" dirty="0">
              <a:solidFill>
                <a:schemeClr val="accent1">
                  <a:lumMod val="25000"/>
                </a:schemeClr>
              </a:solidFill>
            </a:endParaRPr>
          </a:p>
        </p:txBody>
      </p:sp>
      <p:sp>
        <p:nvSpPr>
          <p:cNvPr id="9" name="Rectangle: Rounded Corners 8">
            <a:extLst>
              <a:ext uri="{FF2B5EF4-FFF2-40B4-BE49-F238E27FC236}">
                <a16:creationId xmlns:a16="http://schemas.microsoft.com/office/drawing/2014/main" id="{08F9BDD8-E298-4C2C-96B3-D1D809F3331F}"/>
              </a:ext>
            </a:extLst>
          </p:cNvPr>
          <p:cNvSpPr/>
          <p:nvPr/>
        </p:nvSpPr>
        <p:spPr>
          <a:xfrm>
            <a:off x="1574484" y="3575863"/>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C.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khoáng</a:t>
            </a:r>
            <a:endParaRPr lang="en-US" sz="2200" dirty="0">
              <a:solidFill>
                <a:schemeClr val="accent1">
                  <a:lumMod val="25000"/>
                </a:schemeClr>
              </a:solidFill>
            </a:endParaRPr>
          </a:p>
        </p:txBody>
      </p:sp>
      <p:sp>
        <p:nvSpPr>
          <p:cNvPr id="10" name="Rectangle: Rounded Corners 9">
            <a:extLst>
              <a:ext uri="{FF2B5EF4-FFF2-40B4-BE49-F238E27FC236}">
                <a16:creationId xmlns:a16="http://schemas.microsoft.com/office/drawing/2014/main" id="{24A0BC7A-1208-4801-9AD3-C9049B4B8B88}"/>
              </a:ext>
            </a:extLst>
          </p:cNvPr>
          <p:cNvSpPr/>
          <p:nvPr/>
        </p:nvSpPr>
        <p:spPr>
          <a:xfrm>
            <a:off x="5149216" y="3575863"/>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D.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biển</a:t>
            </a:r>
            <a:endParaRPr lang="en-US" sz="2200" dirty="0">
              <a:solidFill>
                <a:schemeClr val="accent1">
                  <a:lumMod val="25000"/>
                </a:schemeClr>
              </a:solidFill>
            </a:endParaRPr>
          </a:p>
        </p:txBody>
      </p:sp>
      <p:sp>
        <p:nvSpPr>
          <p:cNvPr id="11" name="Rectangle: Rounded Corners 10">
            <a:extLst>
              <a:ext uri="{FF2B5EF4-FFF2-40B4-BE49-F238E27FC236}">
                <a16:creationId xmlns:a16="http://schemas.microsoft.com/office/drawing/2014/main" id="{25F36B5F-DEE4-4A63-8FF4-2D772D9A6C57}"/>
              </a:ext>
            </a:extLst>
          </p:cNvPr>
          <p:cNvSpPr/>
          <p:nvPr/>
        </p:nvSpPr>
        <p:spPr>
          <a:xfrm>
            <a:off x="5149216" y="2034540"/>
            <a:ext cx="2420302" cy="1074420"/>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B. Sodium </a:t>
            </a:r>
            <a:r>
              <a:rPr lang="en-US" sz="2200" dirty="0" err="1">
                <a:solidFill>
                  <a:schemeClr val="accent1">
                    <a:lumMod val="25000"/>
                  </a:schemeClr>
                </a:solidFill>
              </a:rPr>
              <a:t>cloride</a:t>
            </a:r>
            <a:endParaRPr lang="en-US" sz="2200" dirty="0">
              <a:solidFill>
                <a:schemeClr val="accent1">
                  <a:lumMod val="25000"/>
                </a:schemeClr>
              </a:solidFill>
            </a:endParaRPr>
          </a:p>
        </p:txBody>
      </p:sp>
      <p:sp>
        <p:nvSpPr>
          <p:cNvPr id="12" name="Rectangle: Rounded Corners 11">
            <a:extLst>
              <a:ext uri="{FF2B5EF4-FFF2-40B4-BE49-F238E27FC236}">
                <a16:creationId xmlns:a16="http://schemas.microsoft.com/office/drawing/2014/main" id="{0ABDC4DE-04E1-43D6-A729-4DAE1E67B9BD}"/>
              </a:ext>
            </a:extLst>
          </p:cNvPr>
          <p:cNvSpPr/>
          <p:nvPr/>
        </p:nvSpPr>
        <p:spPr>
          <a:xfrm>
            <a:off x="5149216" y="2034540"/>
            <a:ext cx="2420302" cy="1074420"/>
          </a:xfrm>
          <a:prstGeom prst="round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B. Sodium </a:t>
            </a:r>
            <a:r>
              <a:rPr lang="en-US" sz="2200" dirty="0" err="1">
                <a:solidFill>
                  <a:schemeClr val="tx2"/>
                </a:solidFill>
              </a:rPr>
              <a:t>cloride</a:t>
            </a:r>
            <a:endParaRPr lang="en-US" sz="2200" dirty="0">
              <a:solidFill>
                <a:schemeClr val="tx2"/>
              </a:solidFill>
            </a:endParaRPr>
          </a:p>
        </p:txBody>
      </p:sp>
    </p:spTree>
    <p:extLst>
      <p:ext uri="{BB962C8B-B14F-4D97-AF65-F5344CB8AC3E}">
        <p14:creationId xmlns:p14="http://schemas.microsoft.com/office/powerpoint/2010/main" val="380554019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3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3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3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3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id="{7089E4B0-8D29-41B1-B8E5-560DB8DAD7FC}"/>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id="{28DCD5C5-1CE6-4AA5-B1C0-52A995B1EBFA}"/>
              </a:ext>
            </a:extLst>
          </p:cNvPr>
          <p:cNvSpPr txBox="1"/>
          <p:nvPr/>
        </p:nvSpPr>
        <p:spPr>
          <a:xfrm>
            <a:off x="824206" y="1148180"/>
            <a:ext cx="7495587"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2. </a:t>
            </a:r>
            <a:r>
              <a:rPr lang="en-US" sz="2200" b="0" i="0" dirty="0" err="1">
                <a:solidFill>
                  <a:schemeClr val="accent1">
                    <a:lumMod val="25000"/>
                  </a:schemeClr>
                </a:solidFill>
                <a:effectLst/>
                <a:latin typeface="+mn-lt"/>
              </a:rPr>
              <a:t>Để</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phân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biệt</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chất</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tinh</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khiết</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và</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hỗn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hợp</a:t>
            </a:r>
            <a:r>
              <a:rPr lang="en-US" sz="2200" b="0" i="0" dirty="0">
                <a:solidFill>
                  <a:schemeClr val="accent1">
                    <a:lumMod val="25000"/>
                  </a:schemeClr>
                </a:solidFill>
                <a:effectLst/>
                <a:latin typeface="+mn-lt"/>
              </a:rPr>
              <a:t> ta </a:t>
            </a:r>
            <a:r>
              <a:rPr lang="en-US" sz="2200" b="0" i="0" dirty="0" err="1">
                <a:solidFill>
                  <a:schemeClr val="accent1">
                    <a:lumMod val="25000"/>
                  </a:schemeClr>
                </a:solidFill>
                <a:effectLst/>
                <a:latin typeface="+mn-lt"/>
              </a:rPr>
              <a:t>dựa</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vào</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sp>
        <p:nvSpPr>
          <p:cNvPr id="4" name="Arrow: Pentagon 3">
            <a:extLst>
              <a:ext uri="{FF2B5EF4-FFF2-40B4-BE49-F238E27FC236}">
                <a16:creationId xmlns:a16="http://schemas.microsoft.com/office/drawing/2014/main" id="{FD9FCBF9-6133-4763-987E-1B65BD566B2E}"/>
              </a:ext>
            </a:extLst>
          </p:cNvPr>
          <p:cNvSpPr/>
          <p:nvPr/>
        </p:nvSpPr>
        <p:spPr>
          <a:xfrm>
            <a:off x="2194559" y="1896258"/>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A. </a:t>
            </a:r>
            <a:r>
              <a:rPr lang="en-US" sz="2200" dirty="0" err="1">
                <a:solidFill>
                  <a:schemeClr val="tx2"/>
                </a:solidFill>
              </a:rPr>
              <a:t>Tính</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của</a:t>
            </a:r>
            <a:r>
              <a:rPr lang="en-US" sz="2200" dirty="0">
                <a:solidFill>
                  <a:schemeClr val="tx2"/>
                </a:solidFill>
              </a:rPr>
              <a:t> </a:t>
            </a:r>
            <a:r>
              <a:rPr lang="en-US" sz="2200" dirty="0" err="1">
                <a:solidFill>
                  <a:schemeClr val="tx2"/>
                </a:solidFill>
              </a:rPr>
              <a:t>chất</a:t>
            </a:r>
            <a:endParaRPr lang="en-US" sz="2200" dirty="0">
              <a:solidFill>
                <a:schemeClr val="tx2"/>
              </a:solidFill>
            </a:endParaRPr>
          </a:p>
        </p:txBody>
      </p:sp>
      <p:sp>
        <p:nvSpPr>
          <p:cNvPr id="5" name="Arrow: Pentagon 4">
            <a:extLst>
              <a:ext uri="{FF2B5EF4-FFF2-40B4-BE49-F238E27FC236}">
                <a16:creationId xmlns:a16="http://schemas.microsoft.com/office/drawing/2014/main" id="{CAB7D296-094E-43E9-81B7-15D4B0749028}"/>
              </a:ext>
            </a:extLst>
          </p:cNvPr>
          <p:cNvSpPr/>
          <p:nvPr/>
        </p:nvSpPr>
        <p:spPr>
          <a:xfrm>
            <a:off x="2194559" y="2660039"/>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B. </a:t>
            </a:r>
            <a:r>
              <a:rPr lang="en-US" sz="2200" dirty="0" err="1">
                <a:solidFill>
                  <a:schemeClr val="tx2"/>
                </a:solidFill>
              </a:rPr>
              <a:t>Thể</a:t>
            </a:r>
            <a:r>
              <a:rPr lang="en-US" sz="2200" dirty="0">
                <a:solidFill>
                  <a:schemeClr val="tx2"/>
                </a:solidFill>
              </a:rPr>
              <a:t> </a:t>
            </a:r>
            <a:r>
              <a:rPr lang="en-US" sz="2200" dirty="0" err="1">
                <a:solidFill>
                  <a:schemeClr val="tx2"/>
                </a:solidFill>
              </a:rPr>
              <a:t>của</a:t>
            </a:r>
            <a:r>
              <a:rPr lang="en-US" sz="2200" dirty="0">
                <a:solidFill>
                  <a:schemeClr val="tx2"/>
                </a:solidFill>
              </a:rPr>
              <a:t> </a:t>
            </a:r>
            <a:r>
              <a:rPr lang="en-US" sz="2200" dirty="0" err="1">
                <a:solidFill>
                  <a:schemeClr val="tx2"/>
                </a:solidFill>
              </a:rPr>
              <a:t>chất</a:t>
            </a:r>
            <a:endParaRPr lang="en-US" sz="2200" dirty="0">
              <a:solidFill>
                <a:schemeClr val="tx2"/>
              </a:solidFill>
            </a:endParaRPr>
          </a:p>
        </p:txBody>
      </p:sp>
      <p:sp>
        <p:nvSpPr>
          <p:cNvPr id="6" name="Arrow: Pentagon 5">
            <a:extLst>
              <a:ext uri="{FF2B5EF4-FFF2-40B4-BE49-F238E27FC236}">
                <a16:creationId xmlns:a16="http://schemas.microsoft.com/office/drawing/2014/main" id="{4CD353FE-7F1C-458E-967F-5537702D081C}"/>
              </a:ext>
            </a:extLst>
          </p:cNvPr>
          <p:cNvSpPr/>
          <p:nvPr/>
        </p:nvSpPr>
        <p:spPr>
          <a:xfrm>
            <a:off x="2194559" y="3423820"/>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C. </a:t>
            </a:r>
            <a:r>
              <a:rPr lang="en-US" sz="2200" dirty="0" err="1">
                <a:solidFill>
                  <a:schemeClr val="tx2"/>
                </a:solidFill>
              </a:rPr>
              <a:t>Mùi</a:t>
            </a:r>
            <a:r>
              <a:rPr lang="en-US" sz="2200" dirty="0">
                <a:solidFill>
                  <a:schemeClr val="tx2"/>
                </a:solidFill>
              </a:rPr>
              <a:t> </a:t>
            </a:r>
            <a:r>
              <a:rPr lang="en-US" sz="2200" dirty="0" err="1">
                <a:solidFill>
                  <a:schemeClr val="tx2"/>
                </a:solidFill>
              </a:rPr>
              <a:t>vị</a:t>
            </a:r>
            <a:r>
              <a:rPr lang="en-US" sz="2200" dirty="0">
                <a:solidFill>
                  <a:schemeClr val="tx2"/>
                </a:solidFill>
              </a:rPr>
              <a:t> </a:t>
            </a:r>
            <a:r>
              <a:rPr lang="en-US" sz="2200" dirty="0" err="1">
                <a:solidFill>
                  <a:schemeClr val="tx2"/>
                </a:solidFill>
              </a:rPr>
              <a:t>của</a:t>
            </a:r>
            <a:r>
              <a:rPr lang="en-US" sz="2200" dirty="0">
                <a:solidFill>
                  <a:schemeClr val="tx2"/>
                </a:solidFill>
              </a:rPr>
              <a:t> </a:t>
            </a:r>
            <a:r>
              <a:rPr lang="en-US" sz="2200" dirty="0" err="1">
                <a:solidFill>
                  <a:schemeClr val="tx2"/>
                </a:solidFill>
              </a:rPr>
              <a:t>chất</a:t>
            </a:r>
            <a:endParaRPr lang="en-US" sz="2200" dirty="0">
              <a:solidFill>
                <a:schemeClr val="tx2"/>
              </a:solidFill>
            </a:endParaRPr>
          </a:p>
        </p:txBody>
      </p:sp>
      <p:sp>
        <p:nvSpPr>
          <p:cNvPr id="7" name="Arrow: Pentagon 6">
            <a:extLst>
              <a:ext uri="{FF2B5EF4-FFF2-40B4-BE49-F238E27FC236}">
                <a16:creationId xmlns:a16="http://schemas.microsoft.com/office/drawing/2014/main" id="{1A6D5E79-65D5-49D6-9BAF-B714607D7F00}"/>
              </a:ext>
            </a:extLst>
          </p:cNvPr>
          <p:cNvSpPr/>
          <p:nvPr/>
        </p:nvSpPr>
        <p:spPr>
          <a:xfrm>
            <a:off x="2194559" y="4187601"/>
            <a:ext cx="4754880" cy="571500"/>
          </a:xfrm>
          <a:prstGeom prst="homePlate">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2"/>
                </a:solidFill>
              </a:rPr>
              <a:t>D. </a:t>
            </a:r>
            <a:r>
              <a:rPr lang="en-US" sz="2200" dirty="0" err="1">
                <a:solidFill>
                  <a:schemeClr val="tx2"/>
                </a:solidFill>
              </a:rPr>
              <a:t>Số</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tạo</a:t>
            </a:r>
            <a:r>
              <a:rPr lang="en-US" sz="2200" dirty="0">
                <a:solidFill>
                  <a:schemeClr val="tx2"/>
                </a:solidFill>
              </a:rPr>
              <a:t> </a:t>
            </a:r>
            <a:r>
              <a:rPr lang="en-US" sz="2200" dirty="0" err="1">
                <a:solidFill>
                  <a:schemeClr val="tx2"/>
                </a:solidFill>
              </a:rPr>
              <a:t>nên</a:t>
            </a:r>
            <a:endParaRPr lang="en-US" sz="2200" dirty="0">
              <a:solidFill>
                <a:schemeClr val="tx2"/>
              </a:solidFill>
            </a:endParaRPr>
          </a:p>
        </p:txBody>
      </p:sp>
      <p:sp>
        <p:nvSpPr>
          <p:cNvPr id="8" name="Arrow: Pentagon 7">
            <a:extLst>
              <a:ext uri="{FF2B5EF4-FFF2-40B4-BE49-F238E27FC236}">
                <a16:creationId xmlns:a16="http://schemas.microsoft.com/office/drawing/2014/main" id="{CA0A26E5-5C00-408B-84AB-DBB6D19074FF}"/>
              </a:ext>
            </a:extLst>
          </p:cNvPr>
          <p:cNvSpPr/>
          <p:nvPr/>
        </p:nvSpPr>
        <p:spPr>
          <a:xfrm>
            <a:off x="2194559" y="4187601"/>
            <a:ext cx="4754880" cy="571500"/>
          </a:xfrm>
          <a:prstGeom prst="homePlate">
            <a:avLst/>
          </a:prstGeom>
          <a:solidFill>
            <a:schemeClr val="accent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accent1">
                    <a:lumMod val="25000"/>
                  </a:schemeClr>
                </a:solidFill>
              </a:rPr>
              <a:t>D.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tạo</a:t>
            </a:r>
            <a:r>
              <a:rPr lang="en-US" sz="2200" dirty="0">
                <a:solidFill>
                  <a:schemeClr val="accent1">
                    <a:lumMod val="25000"/>
                  </a:schemeClr>
                </a:solidFill>
              </a:rPr>
              <a:t> </a:t>
            </a:r>
            <a:r>
              <a:rPr lang="en-US" sz="2200" dirty="0" err="1">
                <a:solidFill>
                  <a:schemeClr val="accent1">
                    <a:lumMod val="25000"/>
                  </a:schemeClr>
                </a:solidFill>
              </a:rPr>
              <a:t>nên</a:t>
            </a:r>
            <a:endParaRPr lang="en-US" sz="2200" dirty="0">
              <a:solidFill>
                <a:schemeClr val="accent1">
                  <a:lumMod val="25000"/>
                </a:schemeClr>
              </a:solidFill>
            </a:endParaRPr>
          </a:p>
        </p:txBody>
      </p:sp>
    </p:spTree>
    <p:extLst>
      <p:ext uri="{BB962C8B-B14F-4D97-AF65-F5344CB8AC3E}">
        <p14:creationId xmlns:p14="http://schemas.microsoft.com/office/powerpoint/2010/main" val="3718506622"/>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3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3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id="{433E343F-E1F4-493A-A035-69D367423305}"/>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id="{BD1966EF-2700-4272-A9F9-0672EE29CC40}"/>
              </a:ext>
            </a:extLst>
          </p:cNvPr>
          <p:cNvSpPr txBox="1"/>
          <p:nvPr/>
        </p:nvSpPr>
        <p:spPr>
          <a:xfrm>
            <a:off x="824206" y="918286"/>
            <a:ext cx="7495587"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3. </a:t>
            </a:r>
            <a:r>
              <a:rPr lang="en-US" sz="2200" b="0" i="0" dirty="0" err="1">
                <a:solidFill>
                  <a:schemeClr val="accent1">
                    <a:lumMod val="25000"/>
                  </a:schemeClr>
                </a:solidFill>
                <a:effectLst/>
                <a:latin typeface="+mn-lt"/>
              </a:rPr>
              <a:t>Hỗn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hợp</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nào</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sau</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đây</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là</a:t>
            </a:r>
            <a:r>
              <a:rPr lang="en-US" sz="2200" b="0" i="0" dirty="0">
                <a:solidFill>
                  <a:schemeClr val="accent1">
                    <a:lumMod val="25000"/>
                  </a:schemeClr>
                </a:solidFill>
                <a:effectLst/>
                <a:latin typeface="+mn-lt"/>
              </a:rPr>
              <a:t> dung </a:t>
            </a:r>
            <a:r>
              <a:rPr lang="en-US" sz="2200" b="0" i="0" dirty="0" err="1">
                <a:solidFill>
                  <a:schemeClr val="accent1">
                    <a:lumMod val="25000"/>
                  </a:schemeClr>
                </a:solidFill>
                <a:effectLst/>
                <a:latin typeface="+mn-lt"/>
              </a:rPr>
              <a:t>dịch</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grpSp>
        <p:nvGrpSpPr>
          <p:cNvPr id="4" name="Group 27">
            <a:extLst>
              <a:ext uri="{FF2B5EF4-FFF2-40B4-BE49-F238E27FC236}">
                <a16:creationId xmlns:a16="http://schemas.microsoft.com/office/drawing/2014/main" id="{6A2AAA0B-934A-4598-874E-B53E3A98B923}"/>
              </a:ext>
            </a:extLst>
          </p:cNvPr>
          <p:cNvGrpSpPr/>
          <p:nvPr/>
        </p:nvGrpSpPr>
        <p:grpSpPr>
          <a:xfrm>
            <a:off x="1354143" y="1475077"/>
            <a:ext cx="2764557" cy="1697347"/>
            <a:chOff x="-29331158" y="-4844006"/>
            <a:chExt cx="9877539" cy="7817280"/>
          </a:xfrm>
        </p:grpSpPr>
        <p:sp>
          <p:nvSpPr>
            <p:cNvPr id="5" name="Freeform 28">
              <a:extLst>
                <a:ext uri="{FF2B5EF4-FFF2-40B4-BE49-F238E27FC236}">
                  <a16:creationId xmlns:a16="http://schemas.microsoft.com/office/drawing/2014/main" id="{3BD80727-106C-4D99-A9C2-0FBF09C25744}"/>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6" name="Freeform 29">
              <a:extLst>
                <a:ext uri="{FF2B5EF4-FFF2-40B4-BE49-F238E27FC236}">
                  <a16:creationId xmlns:a16="http://schemas.microsoft.com/office/drawing/2014/main" id="{D5E91F74-7010-414A-9F61-085E21549CA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7" name="Group 27">
            <a:extLst>
              <a:ext uri="{FF2B5EF4-FFF2-40B4-BE49-F238E27FC236}">
                <a16:creationId xmlns:a16="http://schemas.microsoft.com/office/drawing/2014/main" id="{DD0D18A1-CE2A-41F7-98AA-62D977F84113}"/>
              </a:ext>
            </a:extLst>
          </p:cNvPr>
          <p:cNvGrpSpPr/>
          <p:nvPr/>
        </p:nvGrpSpPr>
        <p:grpSpPr>
          <a:xfrm>
            <a:off x="4850903" y="1526917"/>
            <a:ext cx="2758306" cy="1574743"/>
            <a:chOff x="-29331158" y="-4844006"/>
            <a:chExt cx="9877539" cy="7817280"/>
          </a:xfrm>
        </p:grpSpPr>
        <p:sp>
          <p:nvSpPr>
            <p:cNvPr id="8" name="Freeform 28">
              <a:extLst>
                <a:ext uri="{FF2B5EF4-FFF2-40B4-BE49-F238E27FC236}">
                  <a16:creationId xmlns:a16="http://schemas.microsoft.com/office/drawing/2014/main" id="{DFA0C6CF-1765-490A-A16C-50FF4DF2F6F3}"/>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9" name="Freeform 29">
              <a:extLst>
                <a:ext uri="{FF2B5EF4-FFF2-40B4-BE49-F238E27FC236}">
                  <a16:creationId xmlns:a16="http://schemas.microsoft.com/office/drawing/2014/main" id="{28416824-45F6-4980-975B-3C1C46F858B7}"/>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10" name="Group 27">
            <a:extLst>
              <a:ext uri="{FF2B5EF4-FFF2-40B4-BE49-F238E27FC236}">
                <a16:creationId xmlns:a16="http://schemas.microsoft.com/office/drawing/2014/main" id="{325A4A92-529B-4768-8483-8CF45DD0AF65}"/>
              </a:ext>
            </a:extLst>
          </p:cNvPr>
          <p:cNvGrpSpPr/>
          <p:nvPr/>
        </p:nvGrpSpPr>
        <p:grpSpPr>
          <a:xfrm>
            <a:off x="1291567" y="3298211"/>
            <a:ext cx="2764557" cy="1645507"/>
            <a:chOff x="-29331158" y="-4844006"/>
            <a:chExt cx="9877539" cy="7817280"/>
          </a:xfrm>
        </p:grpSpPr>
        <p:sp>
          <p:nvSpPr>
            <p:cNvPr id="11" name="Freeform 28">
              <a:extLst>
                <a:ext uri="{FF2B5EF4-FFF2-40B4-BE49-F238E27FC236}">
                  <a16:creationId xmlns:a16="http://schemas.microsoft.com/office/drawing/2014/main" id="{5E8797ED-0AC0-4C82-9C04-E624B217446D}"/>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2" name="Freeform 29">
              <a:extLst>
                <a:ext uri="{FF2B5EF4-FFF2-40B4-BE49-F238E27FC236}">
                  <a16:creationId xmlns:a16="http://schemas.microsoft.com/office/drawing/2014/main" id="{95067455-49B7-41AB-BCA3-CBB8D1AB1F72}"/>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13" name="Group 27">
            <a:extLst>
              <a:ext uri="{FF2B5EF4-FFF2-40B4-BE49-F238E27FC236}">
                <a16:creationId xmlns:a16="http://schemas.microsoft.com/office/drawing/2014/main" id="{967DDEE5-6C61-40F8-A056-ECFEDEEAF1A6}"/>
              </a:ext>
            </a:extLst>
          </p:cNvPr>
          <p:cNvGrpSpPr/>
          <p:nvPr/>
        </p:nvGrpSpPr>
        <p:grpSpPr>
          <a:xfrm>
            <a:off x="4844652" y="3282375"/>
            <a:ext cx="2764557" cy="1596884"/>
            <a:chOff x="-29331158" y="-4844006"/>
            <a:chExt cx="9877539" cy="7817280"/>
          </a:xfrm>
        </p:grpSpPr>
        <p:sp>
          <p:nvSpPr>
            <p:cNvPr id="14" name="Freeform 28">
              <a:extLst>
                <a:ext uri="{FF2B5EF4-FFF2-40B4-BE49-F238E27FC236}">
                  <a16:creationId xmlns:a16="http://schemas.microsoft.com/office/drawing/2014/main" id="{F72B88E7-858E-4881-B902-901020C64C3E}"/>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5" name="Freeform 29">
              <a:extLst>
                <a:ext uri="{FF2B5EF4-FFF2-40B4-BE49-F238E27FC236}">
                  <a16:creationId xmlns:a16="http://schemas.microsoft.com/office/drawing/2014/main" id="{8EC1C8A9-17AD-4ABA-A60F-19AE56D583F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16" name="TextBox 15">
            <a:extLst>
              <a:ext uri="{FF2B5EF4-FFF2-40B4-BE49-F238E27FC236}">
                <a16:creationId xmlns:a16="http://schemas.microsoft.com/office/drawing/2014/main" id="{0EECF98B-100E-46A1-8DC0-1B92EE56FAFA}"/>
              </a:ext>
            </a:extLst>
          </p:cNvPr>
          <p:cNvSpPr txBox="1"/>
          <p:nvPr/>
        </p:nvSpPr>
        <p:spPr>
          <a:xfrm>
            <a:off x="1558558" y="1821180"/>
            <a:ext cx="2230574"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A.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đường</a:t>
            </a:r>
            <a:endParaRPr lang="en-US" sz="2200" dirty="0">
              <a:solidFill>
                <a:schemeClr val="accent1">
                  <a:lumMod val="25000"/>
                </a:schemeClr>
              </a:solidFill>
            </a:endParaRPr>
          </a:p>
        </p:txBody>
      </p:sp>
      <p:sp>
        <p:nvSpPr>
          <p:cNvPr id="17" name="TextBox 16">
            <a:extLst>
              <a:ext uri="{FF2B5EF4-FFF2-40B4-BE49-F238E27FC236}">
                <a16:creationId xmlns:a16="http://schemas.microsoft.com/office/drawing/2014/main" id="{DD37C4CB-C2CF-4112-996C-E1829B2DA1CE}"/>
              </a:ext>
            </a:extLst>
          </p:cNvPr>
          <p:cNvSpPr txBox="1"/>
          <p:nvPr/>
        </p:nvSpPr>
        <p:spPr>
          <a:xfrm>
            <a:off x="5116472" y="1821180"/>
            <a:ext cx="2268757"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B.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muối</a:t>
            </a:r>
            <a:endParaRPr lang="en-US" sz="2200" dirty="0">
              <a:solidFill>
                <a:schemeClr val="accent1">
                  <a:lumMod val="25000"/>
                </a:schemeClr>
              </a:solidFill>
            </a:endParaRPr>
          </a:p>
        </p:txBody>
      </p:sp>
      <p:sp>
        <p:nvSpPr>
          <p:cNvPr id="18" name="TextBox 17">
            <a:extLst>
              <a:ext uri="{FF2B5EF4-FFF2-40B4-BE49-F238E27FC236}">
                <a16:creationId xmlns:a16="http://schemas.microsoft.com/office/drawing/2014/main" id="{EDA202FF-3AAA-4A4A-8ED6-3D085CF977CF}"/>
              </a:ext>
            </a:extLst>
          </p:cNvPr>
          <p:cNvSpPr txBox="1"/>
          <p:nvPr/>
        </p:nvSpPr>
        <p:spPr>
          <a:xfrm>
            <a:off x="1453566" y="3623481"/>
            <a:ext cx="2440558"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C.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bột</a:t>
            </a:r>
            <a:r>
              <a:rPr lang="en-US" sz="2200" dirty="0">
                <a:solidFill>
                  <a:schemeClr val="accent1">
                    <a:lumMod val="25000"/>
                  </a:schemeClr>
                </a:solidFill>
              </a:rPr>
              <a:t> </a:t>
            </a:r>
            <a:r>
              <a:rPr lang="en-US" sz="2200" dirty="0" err="1">
                <a:solidFill>
                  <a:schemeClr val="accent1">
                    <a:lumMod val="25000"/>
                  </a:schemeClr>
                </a:solidFill>
              </a:rPr>
              <a:t>mì</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nước</a:t>
            </a:r>
            <a:endParaRPr lang="en-US" sz="2200" dirty="0">
              <a:solidFill>
                <a:schemeClr val="accent1">
                  <a:lumMod val="25000"/>
                </a:schemeClr>
              </a:solidFill>
            </a:endParaRPr>
          </a:p>
        </p:txBody>
      </p:sp>
      <p:sp>
        <p:nvSpPr>
          <p:cNvPr id="19" name="TextBox 18">
            <a:extLst>
              <a:ext uri="{FF2B5EF4-FFF2-40B4-BE49-F238E27FC236}">
                <a16:creationId xmlns:a16="http://schemas.microsoft.com/office/drawing/2014/main" id="{16E0F09E-3B3A-4B0F-B987-32E644F91C3A}"/>
              </a:ext>
            </a:extLst>
          </p:cNvPr>
          <p:cNvSpPr txBox="1"/>
          <p:nvPr/>
        </p:nvSpPr>
        <p:spPr>
          <a:xfrm>
            <a:off x="4957523" y="3582591"/>
            <a:ext cx="2538813" cy="1045223"/>
          </a:xfrm>
          <a:prstGeom prst="rect">
            <a:avLst/>
          </a:prstGeom>
          <a:noFill/>
        </p:spPr>
        <p:txBody>
          <a:bodyPr wrap="square" rtlCol="0">
            <a:spAutoFit/>
          </a:bodyPr>
          <a:lstStyle/>
          <a:p>
            <a:pPr algn="ctr">
              <a:lnSpc>
                <a:spcPct val="150000"/>
              </a:lnSpc>
            </a:pPr>
            <a:r>
              <a:rPr lang="en-US" sz="2200" dirty="0">
                <a:solidFill>
                  <a:schemeClr val="accent1">
                    <a:lumMod val="25000"/>
                  </a:schemeClr>
                </a:solidFill>
              </a:rPr>
              <a:t>D.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nước</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rượu</a:t>
            </a:r>
            <a:endParaRPr lang="en-US" sz="2200" dirty="0">
              <a:solidFill>
                <a:schemeClr val="accent1">
                  <a:lumMod val="25000"/>
                </a:schemeClr>
              </a:solidFill>
            </a:endParaRPr>
          </a:p>
        </p:txBody>
      </p:sp>
      <p:sp>
        <p:nvSpPr>
          <p:cNvPr id="20" name="Oval 19">
            <a:extLst>
              <a:ext uri="{FF2B5EF4-FFF2-40B4-BE49-F238E27FC236}">
                <a16:creationId xmlns:a16="http://schemas.microsoft.com/office/drawing/2014/main" id="{A6B9A7CB-5EF0-4341-BC9F-3EBA55D8CCCE}"/>
              </a:ext>
            </a:extLst>
          </p:cNvPr>
          <p:cNvSpPr/>
          <p:nvPr/>
        </p:nvSpPr>
        <p:spPr>
          <a:xfrm>
            <a:off x="1758771" y="1938077"/>
            <a:ext cx="524201" cy="489098"/>
          </a:xfrm>
          <a:prstGeom prst="ellipse">
            <a:avLst/>
          </a:prstGeom>
          <a:noFill/>
          <a:ln w="28575">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663657"/>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3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3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3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3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3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3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3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3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id="{9119CD28-3F64-4003-B96A-69EC2C891535}"/>
              </a:ext>
            </a:extLst>
          </p:cNvPr>
          <p:cNvSpPr txBox="1">
            <a:spLocks/>
          </p:cNvSpPr>
          <p:nvPr/>
        </p:nvSpPr>
        <p:spPr>
          <a:xfrm>
            <a:off x="503984" y="34610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id="{E4EE0171-E130-48D1-95D8-2223CE2559A0}"/>
              </a:ext>
            </a:extLst>
          </p:cNvPr>
          <p:cNvSpPr txBox="1"/>
          <p:nvPr/>
        </p:nvSpPr>
        <p:spPr>
          <a:xfrm>
            <a:off x="594983" y="874674"/>
            <a:ext cx="7954034" cy="1045223"/>
          </a:xfrm>
          <a:prstGeom prst="rect">
            <a:avLst/>
          </a:prstGeom>
          <a:noFill/>
        </p:spPr>
        <p:txBody>
          <a:bodyPr wrap="square">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4. </a:t>
            </a:r>
            <a:r>
              <a:rPr lang="vi-VN" sz="2200" b="0" i="0" dirty="0">
                <a:solidFill>
                  <a:schemeClr val="accent1">
                    <a:lumMod val="25000"/>
                  </a:schemeClr>
                </a:solidFill>
                <a:effectLst/>
                <a:latin typeface="+mn-lt"/>
              </a:rPr>
              <a:t>Muốn hoà tan được nhiều muối ăn vào nước, ta không nên sử dụng phương pháp nào dưới đây?</a:t>
            </a:r>
            <a:endParaRPr lang="en-US" sz="2200" dirty="0">
              <a:solidFill>
                <a:schemeClr val="accent1">
                  <a:lumMod val="25000"/>
                </a:schemeClr>
              </a:solidFill>
              <a:latin typeface="+mn-lt"/>
            </a:endParaRPr>
          </a:p>
        </p:txBody>
      </p:sp>
      <p:grpSp>
        <p:nvGrpSpPr>
          <p:cNvPr id="4" name="Google Shape;999;p34">
            <a:extLst>
              <a:ext uri="{FF2B5EF4-FFF2-40B4-BE49-F238E27FC236}">
                <a16:creationId xmlns:a16="http://schemas.microsoft.com/office/drawing/2014/main" id="{A6678911-176F-4265-9A0A-191619F9532B}"/>
              </a:ext>
            </a:extLst>
          </p:cNvPr>
          <p:cNvGrpSpPr/>
          <p:nvPr/>
        </p:nvGrpSpPr>
        <p:grpSpPr>
          <a:xfrm>
            <a:off x="1311267" y="2042760"/>
            <a:ext cx="6116221" cy="629506"/>
            <a:chOff x="1637254" y="1586637"/>
            <a:chExt cx="6022154" cy="629506"/>
          </a:xfrm>
        </p:grpSpPr>
        <p:sp>
          <p:nvSpPr>
            <p:cNvPr id="5" name="Google Shape;1000;p34">
              <a:extLst>
                <a:ext uri="{FF2B5EF4-FFF2-40B4-BE49-F238E27FC236}">
                  <a16:creationId xmlns:a16="http://schemas.microsoft.com/office/drawing/2014/main" id="{DACBC544-A0B7-475E-95DA-008EBF523810}"/>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A</a:t>
              </a:r>
              <a:endParaRPr sz="2200" dirty="0">
                <a:solidFill>
                  <a:schemeClr val="accent1">
                    <a:lumMod val="25000"/>
                  </a:schemeClr>
                </a:solidFill>
              </a:endParaRPr>
            </a:p>
          </p:txBody>
        </p:sp>
        <p:grpSp>
          <p:nvGrpSpPr>
            <p:cNvPr id="6" name="Google Shape;1001;p34">
              <a:extLst>
                <a:ext uri="{FF2B5EF4-FFF2-40B4-BE49-F238E27FC236}">
                  <a16:creationId xmlns:a16="http://schemas.microsoft.com/office/drawing/2014/main" id="{97CFD684-998E-46D0-A00F-4ACC12F2FA01}"/>
                </a:ext>
              </a:extLst>
            </p:cNvPr>
            <p:cNvGrpSpPr/>
            <p:nvPr/>
          </p:nvGrpSpPr>
          <p:grpSpPr>
            <a:xfrm>
              <a:off x="1637254" y="1586637"/>
              <a:ext cx="6022154" cy="629506"/>
              <a:chOff x="-351887" y="1847300"/>
              <a:chExt cx="19973981" cy="2009275"/>
            </a:xfrm>
          </p:grpSpPr>
          <p:sp>
            <p:nvSpPr>
              <p:cNvPr id="7" name="Google Shape;1002;p34">
                <a:extLst>
                  <a:ext uri="{FF2B5EF4-FFF2-40B4-BE49-F238E27FC236}">
                    <a16:creationId xmlns:a16="http://schemas.microsoft.com/office/drawing/2014/main" id="{D67F071C-9B26-41F7-926F-A41E0FCC7931}"/>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8" name="Google Shape;1003;p34">
                <a:extLst>
                  <a:ext uri="{FF2B5EF4-FFF2-40B4-BE49-F238E27FC236}">
                    <a16:creationId xmlns:a16="http://schemas.microsoft.com/office/drawing/2014/main" id="{7E848750-F277-4736-B981-90114AFB1F55}"/>
                  </a:ext>
                </a:extLst>
              </p:cNvPr>
              <p:cNvSpPr/>
              <p:nvPr/>
            </p:nvSpPr>
            <p:spPr>
              <a:xfrm>
                <a:off x="2250704" y="1847300"/>
                <a:ext cx="1737139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grpSp>
        <p:nvGrpSpPr>
          <p:cNvPr id="9" name="Google Shape;999;p34">
            <a:extLst>
              <a:ext uri="{FF2B5EF4-FFF2-40B4-BE49-F238E27FC236}">
                <a16:creationId xmlns:a16="http://schemas.microsoft.com/office/drawing/2014/main" id="{1DBC32E8-57F7-4802-B325-7D5CC6EB3B51}"/>
              </a:ext>
            </a:extLst>
          </p:cNvPr>
          <p:cNvGrpSpPr/>
          <p:nvPr/>
        </p:nvGrpSpPr>
        <p:grpSpPr>
          <a:xfrm>
            <a:off x="1311268" y="2812349"/>
            <a:ext cx="6116220" cy="629506"/>
            <a:chOff x="1637254" y="1586637"/>
            <a:chExt cx="6094485" cy="629506"/>
          </a:xfrm>
        </p:grpSpPr>
        <p:sp>
          <p:nvSpPr>
            <p:cNvPr id="10" name="Google Shape;1000;p34">
              <a:extLst>
                <a:ext uri="{FF2B5EF4-FFF2-40B4-BE49-F238E27FC236}">
                  <a16:creationId xmlns:a16="http://schemas.microsoft.com/office/drawing/2014/main" id="{69DDDD88-B57A-4B73-84E0-73695FD874BB}"/>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B</a:t>
              </a:r>
              <a:endParaRPr sz="2200" dirty="0">
                <a:solidFill>
                  <a:schemeClr val="accent1">
                    <a:lumMod val="25000"/>
                  </a:schemeClr>
                </a:solidFill>
              </a:endParaRPr>
            </a:p>
          </p:txBody>
        </p:sp>
        <p:grpSp>
          <p:nvGrpSpPr>
            <p:cNvPr id="11" name="Google Shape;1001;p34">
              <a:extLst>
                <a:ext uri="{FF2B5EF4-FFF2-40B4-BE49-F238E27FC236}">
                  <a16:creationId xmlns:a16="http://schemas.microsoft.com/office/drawing/2014/main" id="{7FEDA669-A6B6-42D1-AF4A-CB34A43DAB8A}"/>
                </a:ext>
              </a:extLst>
            </p:cNvPr>
            <p:cNvGrpSpPr/>
            <p:nvPr/>
          </p:nvGrpSpPr>
          <p:grpSpPr>
            <a:xfrm>
              <a:off x="1637254" y="1586637"/>
              <a:ext cx="6094485" cy="629506"/>
              <a:chOff x="-351887" y="1847300"/>
              <a:chExt cx="20213884" cy="2009275"/>
            </a:xfrm>
          </p:grpSpPr>
          <p:sp>
            <p:nvSpPr>
              <p:cNvPr id="12" name="Google Shape;1002;p34">
                <a:extLst>
                  <a:ext uri="{FF2B5EF4-FFF2-40B4-BE49-F238E27FC236}">
                    <a16:creationId xmlns:a16="http://schemas.microsoft.com/office/drawing/2014/main" id="{B1709160-B179-4F7C-B612-3092CF04614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13" name="Google Shape;1003;p34">
                <a:extLst>
                  <a:ext uri="{FF2B5EF4-FFF2-40B4-BE49-F238E27FC236}">
                    <a16:creationId xmlns:a16="http://schemas.microsoft.com/office/drawing/2014/main" id="{BF5FAF29-869C-4B12-BC73-5F0F257B2D61}"/>
                  </a:ext>
                </a:extLst>
              </p:cNvPr>
              <p:cNvSpPr/>
              <p:nvPr/>
            </p:nvSpPr>
            <p:spPr>
              <a:xfrm>
                <a:off x="2250709" y="1847300"/>
                <a:ext cx="17611288"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grpSp>
        <p:nvGrpSpPr>
          <p:cNvPr id="14" name="Google Shape;999;p34">
            <a:extLst>
              <a:ext uri="{FF2B5EF4-FFF2-40B4-BE49-F238E27FC236}">
                <a16:creationId xmlns:a16="http://schemas.microsoft.com/office/drawing/2014/main" id="{71AC591F-318A-456A-A407-5E8C70A4C23D}"/>
              </a:ext>
            </a:extLst>
          </p:cNvPr>
          <p:cNvGrpSpPr/>
          <p:nvPr/>
        </p:nvGrpSpPr>
        <p:grpSpPr>
          <a:xfrm>
            <a:off x="1311268" y="3535060"/>
            <a:ext cx="6116222" cy="629506"/>
            <a:chOff x="1637254" y="1586637"/>
            <a:chExt cx="6022156" cy="629506"/>
          </a:xfrm>
        </p:grpSpPr>
        <p:sp>
          <p:nvSpPr>
            <p:cNvPr id="15" name="Google Shape;1000;p34">
              <a:extLst>
                <a:ext uri="{FF2B5EF4-FFF2-40B4-BE49-F238E27FC236}">
                  <a16:creationId xmlns:a16="http://schemas.microsoft.com/office/drawing/2014/main" id="{E0075B00-0E4C-42BF-A97A-6A56FB6A1CBD}"/>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C</a:t>
              </a:r>
              <a:endParaRPr sz="2200" dirty="0">
                <a:solidFill>
                  <a:schemeClr val="accent1">
                    <a:lumMod val="25000"/>
                  </a:schemeClr>
                </a:solidFill>
              </a:endParaRPr>
            </a:p>
          </p:txBody>
        </p:sp>
        <p:grpSp>
          <p:nvGrpSpPr>
            <p:cNvPr id="16" name="Google Shape;1001;p34">
              <a:extLst>
                <a:ext uri="{FF2B5EF4-FFF2-40B4-BE49-F238E27FC236}">
                  <a16:creationId xmlns:a16="http://schemas.microsoft.com/office/drawing/2014/main" id="{34B56A32-6DB3-4072-92C7-25113991095A}"/>
                </a:ext>
              </a:extLst>
            </p:cNvPr>
            <p:cNvGrpSpPr/>
            <p:nvPr/>
          </p:nvGrpSpPr>
          <p:grpSpPr>
            <a:xfrm>
              <a:off x="1637254" y="1586637"/>
              <a:ext cx="6022156" cy="629506"/>
              <a:chOff x="-351887" y="1847300"/>
              <a:chExt cx="19973987" cy="2009275"/>
            </a:xfrm>
          </p:grpSpPr>
          <p:sp>
            <p:nvSpPr>
              <p:cNvPr id="17" name="Google Shape;1002;p34">
                <a:extLst>
                  <a:ext uri="{FF2B5EF4-FFF2-40B4-BE49-F238E27FC236}">
                    <a16:creationId xmlns:a16="http://schemas.microsoft.com/office/drawing/2014/main" id="{4B9F1507-9BA8-4803-ADE3-7C62BD2C957A}"/>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18" name="Google Shape;1003;p34">
                <a:extLst>
                  <a:ext uri="{FF2B5EF4-FFF2-40B4-BE49-F238E27FC236}">
                    <a16:creationId xmlns:a16="http://schemas.microsoft.com/office/drawing/2014/main" id="{490DEF2B-3E3D-4F05-8813-BC512657119D}"/>
                  </a:ext>
                </a:extLst>
              </p:cNvPr>
              <p:cNvSpPr/>
              <p:nvPr/>
            </p:nvSpPr>
            <p:spPr>
              <a:xfrm>
                <a:off x="2250708" y="1847300"/>
                <a:ext cx="17371392"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grpSp>
        <p:nvGrpSpPr>
          <p:cNvPr id="19" name="Google Shape;999;p34">
            <a:extLst>
              <a:ext uri="{FF2B5EF4-FFF2-40B4-BE49-F238E27FC236}">
                <a16:creationId xmlns:a16="http://schemas.microsoft.com/office/drawing/2014/main" id="{08048C82-177E-49FC-9C7B-B63A05198021}"/>
              </a:ext>
            </a:extLst>
          </p:cNvPr>
          <p:cNvGrpSpPr/>
          <p:nvPr/>
        </p:nvGrpSpPr>
        <p:grpSpPr>
          <a:xfrm>
            <a:off x="1311267" y="4277992"/>
            <a:ext cx="6116219" cy="629506"/>
            <a:chOff x="1637254" y="1586637"/>
            <a:chExt cx="6094483" cy="629506"/>
          </a:xfrm>
        </p:grpSpPr>
        <p:sp>
          <p:nvSpPr>
            <p:cNvPr id="20" name="Google Shape;1000;p34">
              <a:extLst>
                <a:ext uri="{FF2B5EF4-FFF2-40B4-BE49-F238E27FC236}">
                  <a16:creationId xmlns:a16="http://schemas.microsoft.com/office/drawing/2014/main" id="{D52E540B-EC4B-437D-97C2-03155096A0C2}"/>
                </a:ext>
              </a:extLst>
            </p:cNvPr>
            <p:cNvSpPr/>
            <p:nvPr/>
          </p:nvSpPr>
          <p:spPr>
            <a:xfrm>
              <a:off x="1738524" y="1704325"/>
              <a:ext cx="543642" cy="511818"/>
            </a:xfrm>
            <a:prstGeom prst="ellipse">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accent1">
                      <a:lumMod val="25000"/>
                    </a:schemeClr>
                  </a:solidFill>
                </a:rPr>
                <a:t>D</a:t>
              </a:r>
              <a:endParaRPr sz="2200" dirty="0">
                <a:solidFill>
                  <a:schemeClr val="accent1">
                    <a:lumMod val="25000"/>
                  </a:schemeClr>
                </a:solidFill>
              </a:endParaRPr>
            </a:p>
          </p:txBody>
        </p:sp>
        <p:grpSp>
          <p:nvGrpSpPr>
            <p:cNvPr id="21" name="Google Shape;1001;p34">
              <a:extLst>
                <a:ext uri="{FF2B5EF4-FFF2-40B4-BE49-F238E27FC236}">
                  <a16:creationId xmlns:a16="http://schemas.microsoft.com/office/drawing/2014/main" id="{60EECED9-C16F-43A0-AF22-1A569563284A}"/>
                </a:ext>
              </a:extLst>
            </p:cNvPr>
            <p:cNvGrpSpPr/>
            <p:nvPr/>
          </p:nvGrpSpPr>
          <p:grpSpPr>
            <a:xfrm>
              <a:off x="1637254" y="1586637"/>
              <a:ext cx="6094483" cy="629506"/>
              <a:chOff x="-351887" y="1847300"/>
              <a:chExt cx="20213877" cy="2009275"/>
            </a:xfrm>
          </p:grpSpPr>
          <p:sp>
            <p:nvSpPr>
              <p:cNvPr id="22" name="Google Shape;1002;p34">
                <a:extLst>
                  <a:ext uri="{FF2B5EF4-FFF2-40B4-BE49-F238E27FC236}">
                    <a16:creationId xmlns:a16="http://schemas.microsoft.com/office/drawing/2014/main" id="{47319FDA-61BF-4910-9C2C-ADABB69FC92C}"/>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solidFill>
                    <a:schemeClr val="accent1">
                      <a:lumMod val="25000"/>
                    </a:schemeClr>
                  </a:solidFill>
                </a:endParaRPr>
              </a:p>
            </p:txBody>
          </p:sp>
          <p:sp>
            <p:nvSpPr>
              <p:cNvPr id="23" name="Google Shape;1003;p34">
                <a:extLst>
                  <a:ext uri="{FF2B5EF4-FFF2-40B4-BE49-F238E27FC236}">
                    <a16:creationId xmlns:a16="http://schemas.microsoft.com/office/drawing/2014/main" id="{6C0BE519-F95F-4871-8E3B-4B98BA78011C}"/>
                  </a:ext>
                </a:extLst>
              </p:cNvPr>
              <p:cNvSpPr/>
              <p:nvPr/>
            </p:nvSpPr>
            <p:spPr>
              <a:xfrm>
                <a:off x="2250705" y="1847300"/>
                <a:ext cx="17611285"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solidFill>
                    <a:schemeClr val="accent1">
                      <a:lumMod val="25000"/>
                    </a:schemeClr>
                  </a:solidFill>
                </a:endParaRPr>
              </a:p>
            </p:txBody>
          </p:sp>
        </p:grpSp>
      </p:grpSp>
      <p:sp>
        <p:nvSpPr>
          <p:cNvPr id="24" name="TextBox 23">
            <a:extLst>
              <a:ext uri="{FF2B5EF4-FFF2-40B4-BE49-F238E27FC236}">
                <a16:creationId xmlns:a16="http://schemas.microsoft.com/office/drawing/2014/main" id="{6A7403D9-BDCA-442A-B5D3-1970CD7824D0}"/>
              </a:ext>
            </a:extLst>
          </p:cNvPr>
          <p:cNvSpPr txBox="1"/>
          <p:nvPr/>
        </p:nvSpPr>
        <p:spPr>
          <a:xfrm>
            <a:off x="2778356" y="2152048"/>
            <a:ext cx="3859619" cy="430887"/>
          </a:xfrm>
          <a:prstGeom prst="rect">
            <a:avLst/>
          </a:prstGeom>
          <a:noFill/>
        </p:spPr>
        <p:txBody>
          <a:bodyPr wrap="square" rtlCol="0">
            <a:spAutoFit/>
          </a:bodyPr>
          <a:lstStyle/>
          <a:p>
            <a:pPr algn="ct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Nghiền</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nhỏ</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muối</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ăn</a:t>
            </a:r>
            <a:endParaRPr lang="en-US" sz="2200" dirty="0">
              <a:solidFill>
                <a:schemeClr val="accent1">
                  <a:lumMod val="25000"/>
                </a:schemeClr>
              </a:solidFill>
              <a:latin typeface="+mn-lt"/>
            </a:endParaRPr>
          </a:p>
        </p:txBody>
      </p:sp>
      <p:sp>
        <p:nvSpPr>
          <p:cNvPr id="25" name="TextBox 24">
            <a:extLst>
              <a:ext uri="{FF2B5EF4-FFF2-40B4-BE49-F238E27FC236}">
                <a16:creationId xmlns:a16="http://schemas.microsoft.com/office/drawing/2014/main" id="{DBA2B306-89A9-4F31-80C2-82BE12F7A1DF}"/>
              </a:ext>
            </a:extLst>
          </p:cNvPr>
          <p:cNvSpPr txBox="1"/>
          <p:nvPr/>
        </p:nvSpPr>
        <p:spPr>
          <a:xfrm>
            <a:off x="2833306" y="2909408"/>
            <a:ext cx="3859619" cy="430887"/>
          </a:xfrm>
          <a:prstGeom prst="rect">
            <a:avLst/>
          </a:prstGeom>
          <a:noFill/>
        </p:spPr>
        <p:txBody>
          <a:bodyPr wrap="square" rtlCol="0">
            <a:spAutoFit/>
          </a:bodyPr>
          <a:lstStyle/>
          <a:p>
            <a:pPr algn="ctr"/>
            <a:r>
              <a:rPr lang="en-US" sz="2200" dirty="0" err="1">
                <a:solidFill>
                  <a:schemeClr val="accent1">
                    <a:lumMod val="25000"/>
                  </a:schemeClr>
                </a:solidFill>
                <a:latin typeface="+mn-lt"/>
              </a:rPr>
              <a:t>Đun</a:t>
            </a:r>
            <a:r>
              <a:rPr lang="en-US" sz="2200" dirty="0">
                <a:solidFill>
                  <a:schemeClr val="accent1">
                    <a:lumMod val="25000"/>
                  </a:schemeClr>
                </a:solidFill>
                <a:latin typeface="+mn-lt"/>
              </a:rPr>
              <a:t> </a:t>
            </a:r>
            <a:r>
              <a:rPr lang="en-US" sz="2200" dirty="0" err="1">
                <a:solidFill>
                  <a:schemeClr val="accent1">
                    <a:lumMod val="25000"/>
                  </a:schemeClr>
                </a:solidFill>
                <a:latin typeface="+mn-lt"/>
              </a:rPr>
              <a:t>nóng</a:t>
            </a:r>
            <a:r>
              <a:rPr lang="en-US" sz="2200" dirty="0">
                <a:solidFill>
                  <a:schemeClr val="accent1">
                    <a:lumMod val="25000"/>
                  </a:schemeClr>
                </a:solidFill>
                <a:latin typeface="+mn-lt"/>
              </a:rPr>
              <a:t> </a:t>
            </a:r>
            <a:r>
              <a:rPr lang="en-US" sz="2200" dirty="0" err="1">
                <a:solidFill>
                  <a:schemeClr val="accent1">
                    <a:lumMod val="25000"/>
                  </a:schemeClr>
                </a:solidFill>
                <a:latin typeface="+mn-lt"/>
              </a:rPr>
              <a:t>nước</a:t>
            </a:r>
            <a:endParaRPr lang="en-US" sz="2200" dirty="0">
              <a:solidFill>
                <a:schemeClr val="accent1">
                  <a:lumMod val="25000"/>
                </a:schemeClr>
              </a:solidFill>
              <a:latin typeface="+mn-lt"/>
            </a:endParaRPr>
          </a:p>
        </p:txBody>
      </p:sp>
      <p:sp>
        <p:nvSpPr>
          <p:cNvPr id="26" name="TextBox 25">
            <a:extLst>
              <a:ext uri="{FF2B5EF4-FFF2-40B4-BE49-F238E27FC236}">
                <a16:creationId xmlns:a16="http://schemas.microsoft.com/office/drawing/2014/main" id="{DFE0D0A6-AD6B-4F9E-9C57-3124A701CCF0}"/>
              </a:ext>
            </a:extLst>
          </p:cNvPr>
          <p:cNvSpPr txBox="1"/>
          <p:nvPr/>
        </p:nvSpPr>
        <p:spPr>
          <a:xfrm>
            <a:off x="2167427" y="3628551"/>
            <a:ext cx="5260063" cy="430887"/>
          </a:xfrm>
          <a:prstGeom prst="rect">
            <a:avLst/>
          </a:prstGeom>
          <a:noFill/>
        </p:spPr>
        <p:txBody>
          <a:bodyPr wrap="square" rtlCol="0">
            <a:spAutoFit/>
          </a:bodyPr>
          <a:lstStyle/>
          <a:p>
            <a:pPr algn="ctr"/>
            <a:r>
              <a:rPr lang="en-US" sz="2200" dirty="0" err="1">
                <a:solidFill>
                  <a:schemeClr val="accent1">
                    <a:lumMod val="25000"/>
                  </a:schemeClr>
                </a:solidFill>
                <a:latin typeface="+mn-lt"/>
                <a:cs typeface="Times New Roman" panose="02020603050405020304" pitchFamily="18" charset="0"/>
              </a:rPr>
              <a:t>Vừa</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cho</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muối</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ăn</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vào</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nước</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vừa</a:t>
            </a:r>
            <a:r>
              <a:rPr lang="en-US" sz="2200" dirty="0">
                <a:solidFill>
                  <a:schemeClr val="accent1">
                    <a:lumMod val="25000"/>
                  </a:schemeClr>
                </a:solidFill>
                <a:latin typeface="+mn-lt"/>
                <a:cs typeface="Times New Roman" panose="02020603050405020304" pitchFamily="18" charset="0"/>
              </a:rPr>
              <a:t> </a:t>
            </a:r>
            <a:r>
              <a:rPr lang="en-US" sz="2200" dirty="0" err="1">
                <a:solidFill>
                  <a:schemeClr val="accent1">
                    <a:lumMod val="25000"/>
                  </a:schemeClr>
                </a:solidFill>
                <a:latin typeface="+mn-lt"/>
                <a:cs typeface="Times New Roman" panose="02020603050405020304" pitchFamily="18" charset="0"/>
              </a:rPr>
              <a:t>khuấy</a:t>
            </a:r>
            <a:r>
              <a:rPr lang="en-US" sz="2200" dirty="0">
                <a:solidFill>
                  <a:schemeClr val="accent1">
                    <a:lumMod val="25000"/>
                  </a:schemeClr>
                </a:solidFill>
                <a:latin typeface="+mn-lt"/>
                <a:cs typeface="Times New Roman" panose="02020603050405020304" pitchFamily="18" charset="0"/>
              </a:rPr>
              <a:t> </a:t>
            </a:r>
            <a:endParaRPr lang="en-US" sz="2200" dirty="0">
              <a:solidFill>
                <a:schemeClr val="accent1">
                  <a:lumMod val="25000"/>
                </a:schemeClr>
              </a:solidFill>
              <a:latin typeface="+mn-lt"/>
            </a:endParaRPr>
          </a:p>
        </p:txBody>
      </p:sp>
      <p:sp>
        <p:nvSpPr>
          <p:cNvPr id="27" name="TextBox 26">
            <a:extLst>
              <a:ext uri="{FF2B5EF4-FFF2-40B4-BE49-F238E27FC236}">
                <a16:creationId xmlns:a16="http://schemas.microsoft.com/office/drawing/2014/main" id="{2D338C0C-B1D3-4843-9F7D-25284508D4A9}"/>
              </a:ext>
            </a:extLst>
          </p:cNvPr>
          <p:cNvSpPr txBox="1"/>
          <p:nvPr/>
        </p:nvSpPr>
        <p:spPr>
          <a:xfrm>
            <a:off x="2235692" y="4377001"/>
            <a:ext cx="4944945" cy="430887"/>
          </a:xfrm>
          <a:prstGeom prst="rect">
            <a:avLst/>
          </a:prstGeom>
          <a:noFill/>
        </p:spPr>
        <p:txBody>
          <a:bodyPr wrap="square" rtlCol="0">
            <a:spAutoFit/>
          </a:bodyPr>
          <a:lstStyle/>
          <a:p>
            <a:pPr algn="ct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Bỏ</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thêm</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đá</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lạnh</a:t>
            </a:r>
            <a:r>
              <a:rPr lang="en-US" sz="2200" dirty="0">
                <a:solidFill>
                  <a:schemeClr val="accent1">
                    <a:lumMod val="25000"/>
                  </a:schemeClr>
                </a:solidFill>
                <a:effectLst/>
                <a:latin typeface="+mn-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n-lt"/>
                <a:ea typeface="Calibri" panose="020F0502020204030204" pitchFamily="34" charset="0"/>
                <a:cs typeface="Times New Roman" panose="02020603050405020304" pitchFamily="18" charset="0"/>
              </a:rPr>
              <a:t>vào</a:t>
            </a:r>
            <a:endParaRPr lang="en-US" sz="2200" dirty="0">
              <a:solidFill>
                <a:schemeClr val="accent1">
                  <a:lumMod val="25000"/>
                </a:schemeClr>
              </a:solidFill>
              <a:latin typeface="+mn-lt"/>
            </a:endParaRPr>
          </a:p>
        </p:txBody>
      </p:sp>
      <p:sp>
        <p:nvSpPr>
          <p:cNvPr id="28" name="Google Shape;1000;p34">
            <a:extLst>
              <a:ext uri="{FF2B5EF4-FFF2-40B4-BE49-F238E27FC236}">
                <a16:creationId xmlns:a16="http://schemas.microsoft.com/office/drawing/2014/main" id="{B57F74B9-AA9B-4082-AE0A-28DE77B85135}"/>
              </a:ext>
            </a:extLst>
          </p:cNvPr>
          <p:cNvSpPr/>
          <p:nvPr/>
        </p:nvSpPr>
        <p:spPr>
          <a:xfrm>
            <a:off x="1412898" y="4377001"/>
            <a:ext cx="543642" cy="511818"/>
          </a:xfrm>
          <a:prstGeom prst="ellipse">
            <a:avLst/>
          </a:prstGeom>
          <a:solidFill>
            <a:schemeClr val="accent1">
              <a:lumMod val="1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bg1"/>
                </a:solidFill>
              </a:rPr>
              <a:t>D</a:t>
            </a:r>
            <a:endParaRPr sz="2200" dirty="0">
              <a:solidFill>
                <a:schemeClr val="bg1"/>
              </a:solidFill>
            </a:endParaRPr>
          </a:p>
        </p:txBody>
      </p:sp>
    </p:spTree>
    <p:extLst>
      <p:ext uri="{BB962C8B-B14F-4D97-AF65-F5344CB8AC3E}">
        <p14:creationId xmlns:p14="http://schemas.microsoft.com/office/powerpoint/2010/main" val="336421869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3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3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3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3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3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3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3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6" grpId="0"/>
      <p:bldP spid="27" grpId="0"/>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35">
            <a:extLst>
              <a:ext uri="{FF2B5EF4-FFF2-40B4-BE49-F238E27FC236}">
                <a16:creationId xmlns:a16="http://schemas.microsoft.com/office/drawing/2014/main" id="{41B0DF9D-07C0-4DF5-B988-D1931CFB1A0A}"/>
              </a:ext>
            </a:extLst>
          </p:cNvPr>
          <p:cNvSpPr txBox="1">
            <a:spLocks/>
          </p:cNvSpPr>
          <p:nvPr/>
        </p:nvSpPr>
        <p:spPr>
          <a:xfrm>
            <a:off x="503983" y="26408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3" name="TextBox 2">
            <a:extLst>
              <a:ext uri="{FF2B5EF4-FFF2-40B4-BE49-F238E27FC236}">
                <a16:creationId xmlns:a16="http://schemas.microsoft.com/office/drawing/2014/main" id="{302DB3CD-0F4A-4AE2-968D-AD654AD3AD9C}"/>
              </a:ext>
            </a:extLst>
          </p:cNvPr>
          <p:cNvSpPr txBox="1"/>
          <p:nvPr/>
        </p:nvSpPr>
        <p:spPr>
          <a:xfrm>
            <a:off x="754691" y="828715"/>
            <a:ext cx="7634617" cy="1559914"/>
          </a:xfrm>
          <a:prstGeom prst="rect">
            <a:avLst/>
          </a:prstGeom>
          <a:noFill/>
        </p:spPr>
        <p:txBody>
          <a:bodyPr wrap="square">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5. </a:t>
            </a:r>
            <a:r>
              <a:rPr lang="en-US" sz="2200" dirty="0">
                <a:solidFill>
                  <a:schemeClr val="accent1">
                    <a:lumMod val="25000"/>
                  </a:schemeClr>
                </a:solidFill>
                <a:latin typeface="+mn-lt"/>
              </a:rPr>
              <a:t>K</a:t>
            </a:r>
            <a:r>
              <a:rPr lang="vi-VN" sz="2200" b="0" i="0" dirty="0">
                <a:solidFill>
                  <a:schemeClr val="accent1">
                    <a:lumMod val="25000"/>
                  </a:schemeClr>
                </a:solidFill>
                <a:effectLst/>
                <a:latin typeface="+mn-lt"/>
              </a:rPr>
              <a:t>hi hoà tan bột đá vôi vào nước, chỉ một lượng</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nhỏ</a:t>
            </a:r>
            <a:r>
              <a:rPr lang="vi-VN" sz="2200" b="0" i="0" dirty="0">
                <a:solidFill>
                  <a:schemeClr val="accent1">
                    <a:lumMod val="25000"/>
                  </a:schemeClr>
                </a:solidFill>
                <a:effectLst/>
                <a:latin typeface="+mn-lt"/>
              </a:rPr>
              <a:t> tan trong nước</a:t>
            </a:r>
            <a:r>
              <a:rPr lang="en-US" sz="2200" b="0" i="0" dirty="0">
                <a:solidFill>
                  <a:schemeClr val="accent1">
                    <a:lumMod val="25000"/>
                  </a:schemeClr>
                </a:solidFill>
                <a:effectLst/>
                <a:latin typeface="+mn-lt"/>
              </a:rPr>
              <a:t>,</a:t>
            </a:r>
            <a:r>
              <a:rPr lang="vi-VN" sz="2200" b="0" i="0" dirty="0">
                <a:solidFill>
                  <a:schemeClr val="accent1">
                    <a:lumMod val="25000"/>
                  </a:schemeClr>
                </a:solidFill>
                <a:effectLst/>
                <a:latin typeface="+mn-lt"/>
              </a:rPr>
              <a:t> phần còn lại làm cho nước bị đục. Hỗ</a:t>
            </a:r>
            <a:r>
              <a:rPr lang="en-US" sz="2200" b="0" i="0" dirty="0">
                <a:solidFill>
                  <a:schemeClr val="accent1">
                    <a:lumMod val="25000"/>
                  </a:schemeClr>
                </a:solidFill>
                <a:effectLst/>
                <a:latin typeface="+mn-lt"/>
              </a:rPr>
              <a:t>n</a:t>
            </a:r>
            <a:r>
              <a:rPr lang="vi-VN" sz="2200" b="0" i="0" dirty="0">
                <a:solidFill>
                  <a:schemeClr val="accent1">
                    <a:lumMod val="25000"/>
                  </a:schemeClr>
                </a:solidFill>
                <a:effectLst/>
                <a:latin typeface="+mn-lt"/>
              </a:rPr>
              <a:t> hợp này được coi là</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sp>
        <p:nvSpPr>
          <p:cNvPr id="4" name="Google Shape;1240;p41">
            <a:extLst>
              <a:ext uri="{FF2B5EF4-FFF2-40B4-BE49-F238E27FC236}">
                <a16:creationId xmlns:a16="http://schemas.microsoft.com/office/drawing/2014/main" id="{EEF548F6-8DA4-4CB7-A2CE-E6D846ECA663}"/>
              </a:ext>
            </a:extLst>
          </p:cNvPr>
          <p:cNvSpPr/>
          <p:nvPr/>
        </p:nvSpPr>
        <p:spPr>
          <a:xfrm>
            <a:off x="973008" y="2563856"/>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 name="Google Shape;1240;p41">
            <a:extLst>
              <a:ext uri="{FF2B5EF4-FFF2-40B4-BE49-F238E27FC236}">
                <a16:creationId xmlns:a16="http://schemas.microsoft.com/office/drawing/2014/main" id="{88815B9C-1B3D-4CE5-83B2-9A0295B49CCC}"/>
              </a:ext>
            </a:extLst>
          </p:cNvPr>
          <p:cNvSpPr/>
          <p:nvPr/>
        </p:nvSpPr>
        <p:spPr>
          <a:xfrm>
            <a:off x="4901612" y="3897566"/>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0;p41">
            <a:extLst>
              <a:ext uri="{FF2B5EF4-FFF2-40B4-BE49-F238E27FC236}">
                <a16:creationId xmlns:a16="http://schemas.microsoft.com/office/drawing/2014/main" id="{0358B04E-4F85-459D-8F9A-EBCC3B06015D}"/>
              </a:ext>
            </a:extLst>
          </p:cNvPr>
          <p:cNvSpPr/>
          <p:nvPr/>
        </p:nvSpPr>
        <p:spPr>
          <a:xfrm>
            <a:off x="1010355" y="3881777"/>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0;p41">
            <a:extLst>
              <a:ext uri="{FF2B5EF4-FFF2-40B4-BE49-F238E27FC236}">
                <a16:creationId xmlns:a16="http://schemas.microsoft.com/office/drawing/2014/main" id="{3CC42D31-E4E3-41B3-84C8-8817872F69E4}"/>
              </a:ext>
            </a:extLst>
          </p:cNvPr>
          <p:cNvSpPr/>
          <p:nvPr/>
        </p:nvSpPr>
        <p:spPr>
          <a:xfrm>
            <a:off x="4938955" y="2571750"/>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F58FF6FB-C920-4C67-A83D-676DEF9A9587}"/>
              </a:ext>
            </a:extLst>
          </p:cNvPr>
          <p:cNvSpPr txBox="1"/>
          <p:nvPr/>
        </p:nvSpPr>
        <p:spPr>
          <a:xfrm>
            <a:off x="1234161" y="2762412"/>
            <a:ext cx="2392326" cy="430887"/>
          </a:xfrm>
          <a:prstGeom prst="rect">
            <a:avLst/>
          </a:prstGeom>
          <a:noFill/>
        </p:spPr>
        <p:txBody>
          <a:bodyPr wrap="square" rtlCol="0">
            <a:spAutoFit/>
          </a:bodyPr>
          <a:lstStyle/>
          <a:p>
            <a:pPr algn="ctr"/>
            <a:r>
              <a:rPr lang="en-US" sz="2200" dirty="0">
                <a:solidFill>
                  <a:schemeClr val="tx2"/>
                </a:solidFill>
              </a:rPr>
              <a:t>A. Dung </a:t>
            </a:r>
            <a:r>
              <a:rPr lang="en-US" sz="2200" dirty="0" err="1">
                <a:solidFill>
                  <a:schemeClr val="tx2"/>
                </a:solidFill>
              </a:rPr>
              <a:t>dịch</a:t>
            </a:r>
            <a:endParaRPr lang="en-US" sz="2200" dirty="0">
              <a:solidFill>
                <a:schemeClr val="tx2"/>
              </a:solidFill>
            </a:endParaRPr>
          </a:p>
        </p:txBody>
      </p:sp>
      <p:sp>
        <p:nvSpPr>
          <p:cNvPr id="9" name="TextBox 8">
            <a:extLst>
              <a:ext uri="{FF2B5EF4-FFF2-40B4-BE49-F238E27FC236}">
                <a16:creationId xmlns:a16="http://schemas.microsoft.com/office/drawing/2014/main" id="{07A21E45-59B4-470E-8462-959F76AEBE5D}"/>
              </a:ext>
            </a:extLst>
          </p:cNvPr>
          <p:cNvSpPr txBox="1"/>
          <p:nvPr/>
        </p:nvSpPr>
        <p:spPr>
          <a:xfrm>
            <a:off x="5037240" y="2762412"/>
            <a:ext cx="3035464" cy="430887"/>
          </a:xfrm>
          <a:prstGeom prst="rect">
            <a:avLst/>
          </a:prstGeom>
          <a:noFill/>
        </p:spPr>
        <p:txBody>
          <a:bodyPr wrap="square" rtlCol="0">
            <a:spAutoFit/>
          </a:bodyPr>
          <a:lstStyle/>
          <a:p>
            <a:pPr algn="ctr"/>
            <a:r>
              <a:rPr lang="en-US" sz="2200" dirty="0">
                <a:solidFill>
                  <a:schemeClr val="accent1">
                    <a:lumMod val="25000"/>
                  </a:schemeClr>
                </a:solidFill>
              </a:rPr>
              <a:t>B. </a:t>
            </a:r>
            <a:r>
              <a:rPr lang="en-US" sz="2200" dirty="0" err="1">
                <a:solidFill>
                  <a:schemeClr val="accent1">
                    <a:lumMod val="25000"/>
                  </a:schemeClr>
                </a:solidFill>
              </a:rPr>
              <a:t>Chất</a:t>
            </a:r>
            <a:r>
              <a:rPr lang="en-US" sz="2200" dirty="0">
                <a:solidFill>
                  <a:schemeClr val="accent1">
                    <a:lumMod val="25000"/>
                  </a:schemeClr>
                </a:solidFill>
              </a:rPr>
              <a:t> tan</a:t>
            </a:r>
          </a:p>
        </p:txBody>
      </p:sp>
      <p:sp>
        <p:nvSpPr>
          <p:cNvPr id="10" name="TextBox 9">
            <a:extLst>
              <a:ext uri="{FF2B5EF4-FFF2-40B4-BE49-F238E27FC236}">
                <a16:creationId xmlns:a16="http://schemas.microsoft.com/office/drawing/2014/main" id="{EEB06E50-9A97-4DB4-AED4-E1BC82700301}"/>
              </a:ext>
            </a:extLst>
          </p:cNvPr>
          <p:cNvSpPr txBox="1"/>
          <p:nvPr/>
        </p:nvSpPr>
        <p:spPr>
          <a:xfrm>
            <a:off x="1302093" y="4116247"/>
            <a:ext cx="2648558" cy="430887"/>
          </a:xfrm>
          <a:prstGeom prst="rect">
            <a:avLst/>
          </a:prstGeom>
          <a:noFill/>
        </p:spPr>
        <p:txBody>
          <a:bodyPr wrap="square" rtlCol="0">
            <a:spAutoFit/>
          </a:bodyPr>
          <a:lstStyle/>
          <a:p>
            <a:pPr algn="ctr"/>
            <a:r>
              <a:rPr lang="en-US" sz="2200" dirty="0">
                <a:solidFill>
                  <a:schemeClr val="accent1">
                    <a:lumMod val="25000"/>
                  </a:schemeClr>
                </a:solidFill>
              </a:rPr>
              <a:t>C. </a:t>
            </a:r>
            <a:r>
              <a:rPr lang="en-US" sz="2200" dirty="0" err="1">
                <a:solidFill>
                  <a:schemeClr val="accent1">
                    <a:lumMod val="25000"/>
                  </a:schemeClr>
                </a:solidFill>
              </a:rPr>
              <a:t>Huyền</a:t>
            </a:r>
            <a:r>
              <a:rPr lang="en-US" sz="2200" dirty="0">
                <a:solidFill>
                  <a:schemeClr val="accent1">
                    <a:lumMod val="25000"/>
                  </a:schemeClr>
                </a:solidFill>
              </a:rPr>
              <a:t> </a:t>
            </a:r>
            <a:r>
              <a:rPr lang="en-US" sz="2200" dirty="0" err="1">
                <a:solidFill>
                  <a:schemeClr val="accent1">
                    <a:lumMod val="25000"/>
                  </a:schemeClr>
                </a:solidFill>
              </a:rPr>
              <a:t>phù</a:t>
            </a:r>
            <a:endParaRPr lang="en-US" sz="2200" dirty="0">
              <a:solidFill>
                <a:schemeClr val="accent1">
                  <a:lumMod val="25000"/>
                </a:schemeClr>
              </a:solidFill>
            </a:endParaRPr>
          </a:p>
        </p:txBody>
      </p:sp>
      <p:sp>
        <p:nvSpPr>
          <p:cNvPr id="11" name="TextBox 10">
            <a:extLst>
              <a:ext uri="{FF2B5EF4-FFF2-40B4-BE49-F238E27FC236}">
                <a16:creationId xmlns:a16="http://schemas.microsoft.com/office/drawing/2014/main" id="{D0B2FCE6-6784-4D4C-9F10-B5D677A230C9}"/>
              </a:ext>
            </a:extLst>
          </p:cNvPr>
          <p:cNvSpPr txBox="1"/>
          <p:nvPr/>
        </p:nvSpPr>
        <p:spPr>
          <a:xfrm>
            <a:off x="5260360" y="4116246"/>
            <a:ext cx="2589227" cy="430887"/>
          </a:xfrm>
          <a:prstGeom prst="rect">
            <a:avLst/>
          </a:prstGeom>
          <a:noFill/>
        </p:spPr>
        <p:txBody>
          <a:bodyPr wrap="square" rtlCol="0">
            <a:spAutoFit/>
          </a:bodyPr>
          <a:lstStyle/>
          <a:p>
            <a:pPr algn="ctr"/>
            <a:r>
              <a:rPr lang="en-US" sz="2200" dirty="0">
                <a:solidFill>
                  <a:schemeClr val="tx2"/>
                </a:solidFill>
              </a:rPr>
              <a:t>D. </a:t>
            </a:r>
            <a:r>
              <a:rPr lang="en-US" sz="2200" dirty="0" err="1">
                <a:solidFill>
                  <a:schemeClr val="tx2"/>
                </a:solidFill>
              </a:rPr>
              <a:t>Nhũ</a:t>
            </a:r>
            <a:r>
              <a:rPr lang="en-US" sz="2200" dirty="0">
                <a:solidFill>
                  <a:schemeClr val="tx2"/>
                </a:solidFill>
              </a:rPr>
              <a:t> </a:t>
            </a:r>
            <a:r>
              <a:rPr lang="en-US" sz="2200" dirty="0" err="1">
                <a:solidFill>
                  <a:schemeClr val="tx2"/>
                </a:solidFill>
              </a:rPr>
              <a:t>tương</a:t>
            </a:r>
            <a:endParaRPr lang="en-US" sz="2200" dirty="0">
              <a:solidFill>
                <a:schemeClr val="tx2"/>
              </a:solidFill>
            </a:endParaRPr>
          </a:p>
        </p:txBody>
      </p:sp>
      <p:sp>
        <p:nvSpPr>
          <p:cNvPr id="12" name="Oval 11">
            <a:extLst>
              <a:ext uri="{FF2B5EF4-FFF2-40B4-BE49-F238E27FC236}">
                <a16:creationId xmlns:a16="http://schemas.microsoft.com/office/drawing/2014/main" id="{EF075E9D-DA48-4E56-9767-00340C4225C5}"/>
              </a:ext>
            </a:extLst>
          </p:cNvPr>
          <p:cNvSpPr/>
          <p:nvPr/>
        </p:nvSpPr>
        <p:spPr>
          <a:xfrm>
            <a:off x="1553553" y="4102931"/>
            <a:ext cx="547578" cy="489098"/>
          </a:xfrm>
          <a:prstGeom prst="ellipse">
            <a:avLst/>
          </a:prstGeom>
          <a:noFill/>
          <a:ln w="2857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08512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anim calcmode="lin" valueType="num">
                                      <p:cBhvr>
                                        <p:cTn id="18" dur="300" fill="hold"/>
                                        <p:tgtEl>
                                          <p:spTgt spid="8"/>
                                        </p:tgtEl>
                                        <p:attrNameLst>
                                          <p:attrName>ppt_x</p:attrName>
                                        </p:attrNameLst>
                                      </p:cBhvr>
                                      <p:tavLst>
                                        <p:tav tm="0">
                                          <p:val>
                                            <p:strVal val="#ppt_x"/>
                                          </p:val>
                                        </p:tav>
                                        <p:tav tm="100000">
                                          <p:val>
                                            <p:strVal val="#ppt_x"/>
                                          </p:val>
                                        </p:tav>
                                      </p:tavLst>
                                    </p:anim>
                                    <p:anim calcmode="lin" valueType="num">
                                      <p:cBhvr>
                                        <p:cTn id="1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anim calcmode="lin" valueType="num">
                                      <p:cBhvr>
                                        <p:cTn id="25" dur="300" fill="hold"/>
                                        <p:tgtEl>
                                          <p:spTgt spid="7"/>
                                        </p:tgtEl>
                                        <p:attrNameLst>
                                          <p:attrName>ppt_x</p:attrName>
                                        </p:attrNameLst>
                                      </p:cBhvr>
                                      <p:tavLst>
                                        <p:tav tm="0">
                                          <p:val>
                                            <p:strVal val="#ppt_x"/>
                                          </p:val>
                                        </p:tav>
                                        <p:tav tm="100000">
                                          <p:val>
                                            <p:strVal val="#ppt_x"/>
                                          </p:val>
                                        </p:tav>
                                      </p:tavLst>
                                    </p:anim>
                                    <p:anim calcmode="lin" valueType="num">
                                      <p:cBhvr>
                                        <p:cTn id="26" dur="3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300"/>
                                        <p:tgtEl>
                                          <p:spTgt spid="9"/>
                                        </p:tgtEl>
                                      </p:cBhvr>
                                    </p:animEffect>
                                    <p:anim calcmode="lin" valueType="num">
                                      <p:cBhvr>
                                        <p:cTn id="30" dur="300" fill="hold"/>
                                        <p:tgtEl>
                                          <p:spTgt spid="9"/>
                                        </p:tgtEl>
                                        <p:attrNameLst>
                                          <p:attrName>ppt_x</p:attrName>
                                        </p:attrNameLst>
                                      </p:cBhvr>
                                      <p:tavLst>
                                        <p:tav tm="0">
                                          <p:val>
                                            <p:strVal val="#ppt_x"/>
                                          </p:val>
                                        </p:tav>
                                        <p:tav tm="100000">
                                          <p:val>
                                            <p:strVal val="#ppt_x"/>
                                          </p:val>
                                        </p:tav>
                                      </p:tavLst>
                                    </p:anim>
                                    <p:anim calcmode="lin" valueType="num">
                                      <p:cBhvr>
                                        <p:cTn id="31" dur="3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300"/>
                                        <p:tgtEl>
                                          <p:spTgt spid="6"/>
                                        </p:tgtEl>
                                      </p:cBhvr>
                                    </p:animEffect>
                                    <p:anim calcmode="lin" valueType="num">
                                      <p:cBhvr>
                                        <p:cTn id="37" dur="300" fill="hold"/>
                                        <p:tgtEl>
                                          <p:spTgt spid="6"/>
                                        </p:tgtEl>
                                        <p:attrNameLst>
                                          <p:attrName>ppt_x</p:attrName>
                                        </p:attrNameLst>
                                      </p:cBhvr>
                                      <p:tavLst>
                                        <p:tav tm="0">
                                          <p:val>
                                            <p:strVal val="#ppt_x"/>
                                          </p:val>
                                        </p:tav>
                                        <p:tav tm="100000">
                                          <p:val>
                                            <p:strVal val="#ppt_x"/>
                                          </p:val>
                                        </p:tav>
                                      </p:tavLst>
                                    </p:anim>
                                    <p:anim calcmode="lin" valueType="num">
                                      <p:cBhvr>
                                        <p:cTn id="38" dur="3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300"/>
                                        <p:tgtEl>
                                          <p:spTgt spid="10"/>
                                        </p:tgtEl>
                                      </p:cBhvr>
                                    </p:animEffect>
                                    <p:anim calcmode="lin" valueType="num">
                                      <p:cBhvr>
                                        <p:cTn id="42" dur="300" fill="hold"/>
                                        <p:tgtEl>
                                          <p:spTgt spid="10"/>
                                        </p:tgtEl>
                                        <p:attrNameLst>
                                          <p:attrName>ppt_x</p:attrName>
                                        </p:attrNameLst>
                                      </p:cBhvr>
                                      <p:tavLst>
                                        <p:tav tm="0">
                                          <p:val>
                                            <p:strVal val="#ppt_x"/>
                                          </p:val>
                                        </p:tav>
                                        <p:tav tm="100000">
                                          <p:val>
                                            <p:strVal val="#ppt_x"/>
                                          </p:val>
                                        </p:tav>
                                      </p:tavLst>
                                    </p:anim>
                                    <p:anim calcmode="lin" valueType="num">
                                      <p:cBhvr>
                                        <p:cTn id="43" dur="3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300"/>
                                        <p:tgtEl>
                                          <p:spTgt spid="5"/>
                                        </p:tgtEl>
                                      </p:cBhvr>
                                    </p:animEffect>
                                    <p:anim calcmode="lin" valueType="num">
                                      <p:cBhvr>
                                        <p:cTn id="49" dur="300" fill="hold"/>
                                        <p:tgtEl>
                                          <p:spTgt spid="5"/>
                                        </p:tgtEl>
                                        <p:attrNameLst>
                                          <p:attrName>ppt_x</p:attrName>
                                        </p:attrNameLst>
                                      </p:cBhvr>
                                      <p:tavLst>
                                        <p:tav tm="0">
                                          <p:val>
                                            <p:strVal val="#ppt_x"/>
                                          </p:val>
                                        </p:tav>
                                        <p:tav tm="100000">
                                          <p:val>
                                            <p:strVal val="#ppt_x"/>
                                          </p:val>
                                        </p:tav>
                                      </p:tavLst>
                                    </p:anim>
                                    <p:anim calcmode="lin" valueType="num">
                                      <p:cBhvr>
                                        <p:cTn id="50" dur="3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300"/>
                                        <p:tgtEl>
                                          <p:spTgt spid="11"/>
                                        </p:tgtEl>
                                      </p:cBhvr>
                                    </p:animEffect>
                                    <p:anim calcmode="lin" valueType="num">
                                      <p:cBhvr>
                                        <p:cTn id="54" dur="300" fill="hold"/>
                                        <p:tgtEl>
                                          <p:spTgt spid="11"/>
                                        </p:tgtEl>
                                        <p:attrNameLst>
                                          <p:attrName>ppt_x</p:attrName>
                                        </p:attrNameLst>
                                      </p:cBhvr>
                                      <p:tavLst>
                                        <p:tav tm="0">
                                          <p:val>
                                            <p:strVal val="#ppt_x"/>
                                          </p:val>
                                        </p:tav>
                                        <p:tav tm="100000">
                                          <p:val>
                                            <p:strVal val="#ppt_x"/>
                                          </p:val>
                                        </p:tav>
                                      </p:tavLst>
                                    </p:anim>
                                    <p:anim calcmode="lin" valueType="num">
                                      <p:cBhvr>
                                        <p:cTn id="55" dur="3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C6E6C-ECDB-48E0-9AB6-0113DBBA4BDF}"/>
              </a:ext>
            </a:extLst>
          </p:cNvPr>
          <p:cNvSpPr txBox="1"/>
          <p:nvPr/>
        </p:nvSpPr>
        <p:spPr>
          <a:xfrm>
            <a:off x="594983" y="943254"/>
            <a:ext cx="7954034" cy="1052083"/>
          </a:xfrm>
          <a:prstGeom prst="rect">
            <a:avLst/>
          </a:prstGeom>
          <a:noFill/>
        </p:spPr>
        <p:txBody>
          <a:bodyPr wrap="square">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6. </a:t>
            </a:r>
            <a:r>
              <a:rPr lang="vi-VN" sz="2200" b="0" i="0" dirty="0">
                <a:solidFill>
                  <a:schemeClr val="accent1">
                    <a:lumMod val="25000"/>
                  </a:schemeClr>
                </a:solidFill>
                <a:effectLst/>
                <a:latin typeface="+mn-lt"/>
              </a:rPr>
              <a:t>Hai chất lỏng không hoà tan vào nhau nhưng khi chịu tác động, chúng lại phân tán vào nhau thì gọi là</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sp>
        <p:nvSpPr>
          <p:cNvPr id="3" name="Google Shape;697;p35">
            <a:extLst>
              <a:ext uri="{FF2B5EF4-FFF2-40B4-BE49-F238E27FC236}">
                <a16:creationId xmlns:a16="http://schemas.microsoft.com/office/drawing/2014/main" id="{4B21FC94-60FC-4879-87E2-2DD664EC47F2}"/>
              </a:ext>
            </a:extLst>
          </p:cNvPr>
          <p:cNvSpPr txBox="1">
            <a:spLocks/>
          </p:cNvSpPr>
          <p:nvPr/>
        </p:nvSpPr>
        <p:spPr>
          <a:xfrm>
            <a:off x="503984" y="27752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LUYỆN TẬP</a:t>
            </a:r>
          </a:p>
        </p:txBody>
      </p:sp>
      <p:sp>
        <p:nvSpPr>
          <p:cNvPr id="4" name="TextBox 11">
            <a:extLst>
              <a:ext uri="{FF2B5EF4-FFF2-40B4-BE49-F238E27FC236}">
                <a16:creationId xmlns:a16="http://schemas.microsoft.com/office/drawing/2014/main" id="{63621814-E4EF-423D-970A-F36590F7B78F}"/>
              </a:ext>
            </a:extLst>
          </p:cNvPr>
          <p:cNvSpPr txBox="1"/>
          <p:nvPr/>
        </p:nvSpPr>
        <p:spPr>
          <a:xfrm flipH="1">
            <a:off x="1436332" y="3223480"/>
            <a:ext cx="2277899" cy="1089529"/>
          </a:xfrm>
          <a:prstGeom prst="rect">
            <a:avLst/>
          </a:prstGeom>
          <a:ln>
            <a:noFill/>
          </a:ln>
        </p:spPr>
        <p:txBody>
          <a:bodyPr lIns="0" tIns="0" rIns="0" bIns="0" rtlCol="0" anchor="t">
            <a:spAutoFit/>
          </a:bodyPr>
          <a:lstStyle/>
          <a:p>
            <a:pPr marL="0" lvl="0" indent="0" algn="ctr">
              <a:lnSpc>
                <a:spcPts val="10616"/>
              </a:lnSpc>
            </a:pPr>
            <a:endParaRPr lang="en-US" sz="2400" b="1" spc="-96" dirty="0">
              <a:solidFill>
                <a:schemeClr val="accent1">
                  <a:lumMod val="25000"/>
                </a:schemeClr>
              </a:solidFill>
              <a:latin typeface="Arial" panose="020B0604020202020204" pitchFamily="34" charset="0"/>
              <a:cs typeface="Arial" panose="020B0604020202020204" pitchFamily="34" charset="0"/>
            </a:endParaRPr>
          </a:p>
        </p:txBody>
      </p:sp>
      <p:sp>
        <p:nvSpPr>
          <p:cNvPr id="5" name="Arrow: Chevron 4">
            <a:extLst>
              <a:ext uri="{FF2B5EF4-FFF2-40B4-BE49-F238E27FC236}">
                <a16:creationId xmlns:a16="http://schemas.microsoft.com/office/drawing/2014/main" id="{67512768-0CAB-42DA-BA52-00A72FC6145F}"/>
              </a:ext>
            </a:extLst>
          </p:cNvPr>
          <p:cNvSpPr/>
          <p:nvPr/>
        </p:nvSpPr>
        <p:spPr>
          <a:xfrm>
            <a:off x="1692240" y="2371880"/>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A</a:t>
            </a:r>
          </a:p>
        </p:txBody>
      </p:sp>
      <p:sp>
        <p:nvSpPr>
          <p:cNvPr id="6" name="Arrow: Chevron 5">
            <a:extLst>
              <a:ext uri="{FF2B5EF4-FFF2-40B4-BE49-F238E27FC236}">
                <a16:creationId xmlns:a16="http://schemas.microsoft.com/office/drawing/2014/main" id="{6F2C28D5-E6F4-4BBE-941B-429515A18BA0}"/>
              </a:ext>
            </a:extLst>
          </p:cNvPr>
          <p:cNvSpPr/>
          <p:nvPr/>
        </p:nvSpPr>
        <p:spPr>
          <a:xfrm>
            <a:off x="1678865" y="3008092"/>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B</a:t>
            </a:r>
          </a:p>
        </p:txBody>
      </p:sp>
      <p:sp>
        <p:nvSpPr>
          <p:cNvPr id="7" name="Arrow: Chevron 6">
            <a:extLst>
              <a:ext uri="{FF2B5EF4-FFF2-40B4-BE49-F238E27FC236}">
                <a16:creationId xmlns:a16="http://schemas.microsoft.com/office/drawing/2014/main" id="{F80287B1-2ACF-459F-A68A-37361587CA64}"/>
              </a:ext>
            </a:extLst>
          </p:cNvPr>
          <p:cNvSpPr/>
          <p:nvPr/>
        </p:nvSpPr>
        <p:spPr>
          <a:xfrm>
            <a:off x="1678865" y="3663981"/>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C</a:t>
            </a:r>
          </a:p>
        </p:txBody>
      </p:sp>
      <p:sp>
        <p:nvSpPr>
          <p:cNvPr id="8" name="Arrow: Chevron 7">
            <a:extLst>
              <a:ext uri="{FF2B5EF4-FFF2-40B4-BE49-F238E27FC236}">
                <a16:creationId xmlns:a16="http://schemas.microsoft.com/office/drawing/2014/main" id="{73DBFC35-3923-4686-948E-FB44DC16E142}"/>
              </a:ext>
            </a:extLst>
          </p:cNvPr>
          <p:cNvSpPr/>
          <p:nvPr/>
        </p:nvSpPr>
        <p:spPr>
          <a:xfrm>
            <a:off x="1677520" y="4233824"/>
            <a:ext cx="685800"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chemeClr val="accent1">
                    <a:lumMod val="25000"/>
                  </a:schemeClr>
                </a:solidFill>
              </a:rPr>
              <a:t>D</a:t>
            </a:r>
          </a:p>
        </p:txBody>
      </p:sp>
      <p:sp>
        <p:nvSpPr>
          <p:cNvPr id="9" name="Arrow: Chevron 8">
            <a:extLst>
              <a:ext uri="{FF2B5EF4-FFF2-40B4-BE49-F238E27FC236}">
                <a16:creationId xmlns:a16="http://schemas.microsoft.com/office/drawing/2014/main" id="{70BE53E0-A6A7-4F75-9791-CB180731F3C8}"/>
              </a:ext>
            </a:extLst>
          </p:cNvPr>
          <p:cNvSpPr/>
          <p:nvPr/>
        </p:nvSpPr>
        <p:spPr>
          <a:xfrm>
            <a:off x="2459734" y="2358514"/>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b"/>
          <a:lstStyle/>
          <a:p>
            <a:pPr marL="30480" marR="30480" algn="ctr">
              <a:lnSpc>
                <a:spcPct val="135000"/>
              </a:lnSpc>
              <a:spcBef>
                <a:spcPts val="600"/>
              </a:spcBef>
              <a:spcAft>
                <a:spcPts val="600"/>
              </a:spcAft>
            </a:pPr>
            <a:r>
              <a:rPr lang="en-US" sz="2200" dirty="0">
                <a:solidFill>
                  <a:schemeClr val="accent1">
                    <a:lumMod val="25000"/>
                  </a:schemeClr>
                </a:solidFill>
                <a:effectLst/>
                <a:ea typeface="Times New Roman" panose="02020603050405020304" pitchFamily="18" charset="0"/>
              </a:rPr>
              <a:t>Dung </a:t>
            </a:r>
            <a:r>
              <a:rPr lang="en-US" sz="2200" dirty="0" err="1">
                <a:solidFill>
                  <a:schemeClr val="accent1">
                    <a:lumMod val="25000"/>
                  </a:schemeClr>
                </a:solidFill>
                <a:effectLst/>
                <a:ea typeface="Times New Roman" panose="02020603050405020304" pitchFamily="18" charset="0"/>
              </a:rPr>
              <a:t>dịch</a:t>
            </a:r>
            <a:endParaRPr lang="en-US" sz="2200" dirty="0">
              <a:solidFill>
                <a:schemeClr val="accent1">
                  <a:lumMod val="25000"/>
                </a:schemeClr>
              </a:solidFill>
              <a:effectLst/>
              <a:ea typeface="Times New Roman" panose="02020603050405020304" pitchFamily="18" charset="0"/>
            </a:endParaRPr>
          </a:p>
        </p:txBody>
      </p:sp>
      <p:sp>
        <p:nvSpPr>
          <p:cNvPr id="10" name="Arrow: Chevron 9">
            <a:extLst>
              <a:ext uri="{FF2B5EF4-FFF2-40B4-BE49-F238E27FC236}">
                <a16:creationId xmlns:a16="http://schemas.microsoft.com/office/drawing/2014/main" id="{D7AB75A4-2F10-45F2-BC35-DEB16D8DACAF}"/>
              </a:ext>
            </a:extLst>
          </p:cNvPr>
          <p:cNvSpPr/>
          <p:nvPr/>
        </p:nvSpPr>
        <p:spPr>
          <a:xfrm>
            <a:off x="2459734" y="2980982"/>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accent1">
                    <a:lumMod val="25000"/>
                  </a:schemeClr>
                </a:solidFill>
                <a:effectLst/>
                <a:latin typeface="+mj-lt"/>
                <a:ea typeface="Calibri" panose="020F0502020204030204" pitchFamily="34" charset="0"/>
                <a:cs typeface="Times New Roman" panose="02020603050405020304" pitchFamily="18" charset="0"/>
              </a:rPr>
              <a:t>Nhũ</a:t>
            </a:r>
            <a:r>
              <a:rPr lang="en-US" sz="2200" dirty="0">
                <a:solidFill>
                  <a:schemeClr val="accent1">
                    <a:lumMod val="25000"/>
                  </a:schemeClr>
                </a:solidFill>
                <a:effectLst/>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effectLst/>
                <a:latin typeface="+mj-lt"/>
                <a:ea typeface="Calibri" panose="020F0502020204030204" pitchFamily="34" charset="0"/>
                <a:cs typeface="Times New Roman" panose="02020603050405020304" pitchFamily="18" charset="0"/>
              </a:rPr>
              <a:t>tương</a:t>
            </a:r>
            <a:endParaRPr lang="en-US" sz="2200" dirty="0">
              <a:solidFill>
                <a:schemeClr val="accent1">
                  <a:lumMod val="25000"/>
                </a:schemeClr>
              </a:solidFill>
              <a:latin typeface="+mj-lt"/>
            </a:endParaRPr>
          </a:p>
        </p:txBody>
      </p:sp>
      <p:sp>
        <p:nvSpPr>
          <p:cNvPr id="11" name="Arrow: Chevron 10">
            <a:extLst>
              <a:ext uri="{FF2B5EF4-FFF2-40B4-BE49-F238E27FC236}">
                <a16:creationId xmlns:a16="http://schemas.microsoft.com/office/drawing/2014/main" id="{65DAC4F0-8653-4F0B-A52F-7593EE69ABC0}"/>
              </a:ext>
            </a:extLst>
          </p:cNvPr>
          <p:cNvSpPr/>
          <p:nvPr/>
        </p:nvSpPr>
        <p:spPr>
          <a:xfrm>
            <a:off x="2459734" y="3603450"/>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Huyền</a:t>
            </a:r>
            <a:r>
              <a:rPr lang="en-US" sz="2200" dirty="0">
                <a:solidFill>
                  <a:schemeClr val="accent1">
                    <a:lumMod val="25000"/>
                  </a:schemeClr>
                </a:solidFill>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phù</a:t>
            </a:r>
            <a:endParaRPr lang="en-US" sz="2200" dirty="0">
              <a:solidFill>
                <a:schemeClr val="accent1">
                  <a:lumMod val="25000"/>
                </a:schemeClr>
              </a:solidFill>
              <a:latin typeface="+mj-lt"/>
            </a:endParaRPr>
          </a:p>
        </p:txBody>
      </p:sp>
      <p:sp>
        <p:nvSpPr>
          <p:cNvPr id="12" name="Arrow: Chevron 11">
            <a:extLst>
              <a:ext uri="{FF2B5EF4-FFF2-40B4-BE49-F238E27FC236}">
                <a16:creationId xmlns:a16="http://schemas.microsoft.com/office/drawing/2014/main" id="{79E1A79B-F109-4AB9-B30E-C83865E04518}"/>
              </a:ext>
            </a:extLst>
          </p:cNvPr>
          <p:cNvSpPr/>
          <p:nvPr/>
        </p:nvSpPr>
        <p:spPr>
          <a:xfrm>
            <a:off x="2459734" y="4233824"/>
            <a:ext cx="5028261" cy="426471"/>
          </a:xfrm>
          <a:prstGeom prst="chevron">
            <a:avLst/>
          </a:prstGeom>
          <a:ln>
            <a:solidFill>
              <a:schemeClr val="accent1">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Chất</a:t>
            </a:r>
            <a:r>
              <a:rPr lang="en-US" sz="2200" dirty="0">
                <a:solidFill>
                  <a:schemeClr val="accent1">
                    <a:lumMod val="25000"/>
                  </a:schemeClr>
                </a:solidFill>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tinh</a:t>
            </a:r>
            <a:r>
              <a:rPr lang="en-US" sz="2200" dirty="0">
                <a:solidFill>
                  <a:schemeClr val="accent1">
                    <a:lumMod val="25000"/>
                  </a:schemeClr>
                </a:solidFill>
                <a:latin typeface="+mj-lt"/>
                <a:ea typeface="Calibri" panose="020F0502020204030204" pitchFamily="34" charset="0"/>
                <a:cs typeface="Times New Roman" panose="02020603050405020304" pitchFamily="18" charset="0"/>
              </a:rPr>
              <a:t> </a:t>
            </a:r>
            <a:r>
              <a:rPr lang="en-US" sz="2200" dirty="0" err="1">
                <a:solidFill>
                  <a:schemeClr val="accent1">
                    <a:lumMod val="25000"/>
                  </a:schemeClr>
                </a:solidFill>
                <a:latin typeface="+mj-lt"/>
                <a:ea typeface="Calibri" panose="020F0502020204030204" pitchFamily="34" charset="0"/>
                <a:cs typeface="Times New Roman" panose="02020603050405020304" pitchFamily="18" charset="0"/>
              </a:rPr>
              <a:t>khiết</a:t>
            </a:r>
            <a:endParaRPr lang="en-US" sz="2200" dirty="0">
              <a:solidFill>
                <a:schemeClr val="accent1">
                  <a:lumMod val="25000"/>
                </a:schemeClr>
              </a:solidFill>
              <a:latin typeface="+mj-lt"/>
            </a:endParaRPr>
          </a:p>
        </p:txBody>
      </p:sp>
      <p:sp>
        <p:nvSpPr>
          <p:cNvPr id="13" name="Arrow: Chevron 12">
            <a:extLst>
              <a:ext uri="{FF2B5EF4-FFF2-40B4-BE49-F238E27FC236}">
                <a16:creationId xmlns:a16="http://schemas.microsoft.com/office/drawing/2014/main" id="{407C53BF-6DF6-46B4-8502-C5BFE8C6DFEA}"/>
              </a:ext>
            </a:extLst>
          </p:cNvPr>
          <p:cNvSpPr/>
          <p:nvPr/>
        </p:nvSpPr>
        <p:spPr>
          <a:xfrm>
            <a:off x="1677520" y="3000040"/>
            <a:ext cx="685800" cy="426471"/>
          </a:xfrm>
          <a:prstGeom prst="chevron">
            <a:avLst/>
          </a:prstGeom>
          <a:solidFill>
            <a:schemeClr val="accent1">
              <a:lumMod val="25000"/>
            </a:schemeClr>
          </a:solidFill>
          <a:ln>
            <a:solidFill>
              <a:schemeClr val="accent1">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tx2"/>
                </a:solidFill>
              </a:rPr>
              <a:t>B</a:t>
            </a:r>
          </a:p>
        </p:txBody>
      </p:sp>
    </p:spTree>
    <p:extLst>
      <p:ext uri="{BB962C8B-B14F-4D97-AF65-F5344CB8AC3E}">
        <p14:creationId xmlns:p14="http://schemas.microsoft.com/office/powerpoint/2010/main" val="12542317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3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3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3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3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3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3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3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7;p35">
            <a:extLst>
              <a:ext uri="{FF2B5EF4-FFF2-40B4-BE49-F238E27FC236}">
                <a16:creationId xmlns:a16="http://schemas.microsoft.com/office/drawing/2014/main" id="{F60EA098-954A-4FDD-BDD5-B0A00732CA61}"/>
              </a:ext>
            </a:extLst>
          </p:cNvPr>
          <p:cNvSpPr txBox="1">
            <a:spLocks/>
          </p:cNvSpPr>
          <p:nvPr/>
        </p:nvSpPr>
        <p:spPr>
          <a:xfrm>
            <a:off x="503983" y="208946"/>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VẬN DỤNG</a:t>
            </a:r>
          </a:p>
        </p:txBody>
      </p:sp>
      <p:sp>
        <p:nvSpPr>
          <p:cNvPr id="5" name="TextBox 4">
            <a:extLst>
              <a:ext uri="{FF2B5EF4-FFF2-40B4-BE49-F238E27FC236}">
                <a16:creationId xmlns:a16="http://schemas.microsoft.com/office/drawing/2014/main" id="{960D3D68-1FCB-42C2-9C29-CAB72396E793}"/>
              </a:ext>
            </a:extLst>
          </p:cNvPr>
          <p:cNvSpPr txBox="1"/>
          <p:nvPr/>
        </p:nvSpPr>
        <p:spPr>
          <a:xfrm>
            <a:off x="824205" y="841083"/>
            <a:ext cx="7495587" cy="430887"/>
          </a:xfrm>
          <a:prstGeom prst="rect">
            <a:avLst/>
          </a:prstGeom>
          <a:noFill/>
        </p:spPr>
        <p:txBody>
          <a:bodyPr wrap="square">
            <a:spAutoFit/>
          </a:bodyPr>
          <a:lstStyle/>
          <a:p>
            <a:pPr algn="ct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1. </a:t>
            </a:r>
            <a:r>
              <a:rPr lang="en-US" sz="2200" b="0" i="0" dirty="0" err="1">
                <a:solidFill>
                  <a:schemeClr val="accent1">
                    <a:lumMod val="25000"/>
                  </a:schemeClr>
                </a:solidFill>
                <a:effectLst/>
                <a:latin typeface="+mn-lt"/>
              </a:rPr>
              <a:t>Điền</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các</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khái</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niệm</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thích</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hợp</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vào</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bảng</a:t>
            </a:r>
            <a:r>
              <a:rPr lang="en-US" sz="2200" b="0" i="0" dirty="0">
                <a:solidFill>
                  <a:schemeClr val="accent1">
                    <a:lumMod val="25000"/>
                  </a:schemeClr>
                </a:solidFill>
                <a:effectLst/>
                <a:latin typeface="+mn-lt"/>
              </a:rPr>
              <a:t> </a:t>
            </a:r>
            <a:r>
              <a:rPr lang="en-US" sz="2200" b="0" i="0" dirty="0" err="1">
                <a:solidFill>
                  <a:schemeClr val="accent1">
                    <a:lumMod val="25000"/>
                  </a:schemeClr>
                </a:solidFill>
                <a:effectLst/>
                <a:latin typeface="+mn-lt"/>
              </a:rPr>
              <a:t>sau</a:t>
            </a:r>
            <a:r>
              <a:rPr lang="en-US" sz="2200" b="0" i="0" dirty="0">
                <a:solidFill>
                  <a:schemeClr val="accent1">
                    <a:lumMod val="25000"/>
                  </a:schemeClr>
                </a:solidFill>
                <a:effectLst/>
                <a:latin typeface="+mn-lt"/>
              </a:rPr>
              <a:t>:</a:t>
            </a:r>
            <a:endParaRPr lang="en-US" sz="2200" dirty="0">
              <a:solidFill>
                <a:schemeClr val="accent1">
                  <a:lumMod val="25000"/>
                </a:schemeClr>
              </a:solidFill>
              <a:latin typeface="+mn-lt"/>
            </a:endParaRPr>
          </a:p>
        </p:txBody>
      </p:sp>
      <p:graphicFrame>
        <p:nvGraphicFramePr>
          <p:cNvPr id="6" name="Table 6">
            <a:extLst>
              <a:ext uri="{FF2B5EF4-FFF2-40B4-BE49-F238E27FC236}">
                <a16:creationId xmlns:a16="http://schemas.microsoft.com/office/drawing/2014/main" id="{6A84B4B9-4114-404F-98D0-025E07018956}"/>
              </a:ext>
            </a:extLst>
          </p:cNvPr>
          <p:cNvGraphicFramePr>
            <a:graphicFrameLocks noGrp="1"/>
          </p:cNvGraphicFramePr>
          <p:nvPr>
            <p:extLst>
              <p:ext uri="{D42A27DB-BD31-4B8C-83A1-F6EECF244321}">
                <p14:modId xmlns:p14="http://schemas.microsoft.com/office/powerpoint/2010/main" val="3274989937"/>
              </p:ext>
            </p:extLst>
          </p:nvPr>
        </p:nvGraphicFramePr>
        <p:xfrm>
          <a:off x="503983" y="1462978"/>
          <a:ext cx="8136032" cy="3471576"/>
        </p:xfrm>
        <a:graphic>
          <a:graphicData uri="http://schemas.openxmlformats.org/drawingml/2006/table">
            <a:tbl>
              <a:tblPr firstRow="1" bandRow="1">
                <a:tableStyleId>{5A111915-BE36-4E01-A7E5-04B1672EAD32}</a:tableStyleId>
              </a:tblPr>
              <a:tblGrid>
                <a:gridCol w="5519626">
                  <a:extLst>
                    <a:ext uri="{9D8B030D-6E8A-4147-A177-3AD203B41FA5}">
                      <a16:colId xmlns:a16="http://schemas.microsoft.com/office/drawing/2014/main" val="2269693354"/>
                    </a:ext>
                  </a:extLst>
                </a:gridCol>
                <a:gridCol w="2616406">
                  <a:extLst>
                    <a:ext uri="{9D8B030D-6E8A-4147-A177-3AD203B41FA5}">
                      <a16:colId xmlns:a16="http://schemas.microsoft.com/office/drawing/2014/main" val="2272179847"/>
                    </a:ext>
                  </a:extLst>
                </a:gridCol>
              </a:tblGrid>
              <a:tr h="526446">
                <a:tc>
                  <a:txBody>
                    <a:bodyPr/>
                    <a:lstStyle/>
                    <a:p>
                      <a:pPr algn="ctr"/>
                      <a:r>
                        <a:rPr lang="en-US" sz="2200" b="1" dirty="0" err="1">
                          <a:solidFill>
                            <a:schemeClr val="bg1"/>
                          </a:solidFill>
                        </a:rPr>
                        <a:t>Mô</a:t>
                      </a:r>
                      <a:r>
                        <a:rPr lang="en-US" sz="2200" b="1" dirty="0">
                          <a:solidFill>
                            <a:schemeClr val="bg1"/>
                          </a:solidFill>
                        </a:rPr>
                        <a:t> </a:t>
                      </a:r>
                      <a:r>
                        <a:rPr lang="en-US" sz="2200" b="1" dirty="0" err="1">
                          <a:solidFill>
                            <a:schemeClr val="bg1"/>
                          </a:solidFill>
                        </a:rPr>
                        <a:t>tả</a:t>
                      </a:r>
                      <a:endParaRPr lang="en-US"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200" b="1" dirty="0" err="1">
                          <a:solidFill>
                            <a:schemeClr val="bg1"/>
                          </a:solidFill>
                        </a:rPr>
                        <a:t>Khái</a:t>
                      </a:r>
                      <a:r>
                        <a:rPr lang="en-US" sz="2200" b="1" dirty="0">
                          <a:solidFill>
                            <a:schemeClr val="bg1"/>
                          </a:solidFill>
                        </a:rPr>
                        <a:t> </a:t>
                      </a:r>
                      <a:r>
                        <a:rPr lang="en-US" sz="2200" b="1" dirty="0" err="1">
                          <a:solidFill>
                            <a:schemeClr val="bg1"/>
                          </a:solidFill>
                        </a:rPr>
                        <a:t>niệm</a:t>
                      </a:r>
                      <a:endParaRPr lang="en-US" sz="2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375498588"/>
                  </a:ext>
                </a:extLst>
              </a:tr>
              <a:tr h="537210">
                <a:tc>
                  <a:txBody>
                    <a:bodyPr/>
                    <a:lstStyle/>
                    <a:p>
                      <a:pPr algn="ct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không</a:t>
                      </a:r>
                      <a:r>
                        <a:rPr lang="en-US" sz="2200" dirty="0">
                          <a:solidFill>
                            <a:schemeClr val="accent1">
                              <a:lumMod val="25000"/>
                            </a:schemeClr>
                          </a:solidFill>
                        </a:rPr>
                        <a:t> </a:t>
                      </a:r>
                      <a:r>
                        <a:rPr lang="en-US" sz="2200" dirty="0" err="1">
                          <a:solidFill>
                            <a:schemeClr val="accent1">
                              <a:lumMod val="25000"/>
                            </a:schemeClr>
                          </a:solidFill>
                        </a:rPr>
                        <a:t>có</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khác</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2483524"/>
                  </a:ext>
                </a:extLst>
              </a:tr>
              <a:tr h="548640">
                <a:tc>
                  <a:txBody>
                    <a:bodyPr/>
                    <a:lstStyle/>
                    <a:p>
                      <a:pPr algn="ctr"/>
                      <a:r>
                        <a:rPr lang="en-US" sz="2200" dirty="0">
                          <a:solidFill>
                            <a:schemeClr val="accent1">
                              <a:lumMod val="25000"/>
                            </a:schemeClr>
                          </a:solidFill>
                        </a:rPr>
                        <a:t>Hai hay </a:t>
                      </a:r>
                      <a:r>
                        <a:rPr lang="en-US" sz="2200" dirty="0" err="1">
                          <a:solidFill>
                            <a:schemeClr val="accent1">
                              <a:lumMod val="25000"/>
                            </a:schemeClr>
                          </a:solidFill>
                        </a:rPr>
                        <a:t>nhiều</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trộn</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nhau</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4540691"/>
                  </a:ext>
                </a:extLst>
              </a:tr>
              <a:tr h="641858">
                <a:tc>
                  <a:txBody>
                    <a:bodyPr/>
                    <a:lstStyle/>
                    <a:p>
                      <a:pPr algn="ctr"/>
                      <a:r>
                        <a:rPr lang="en-US" sz="2200" dirty="0">
                          <a:solidFill>
                            <a:schemeClr val="accent1">
                              <a:lumMod val="25000"/>
                            </a:schemeClr>
                          </a:solidFill>
                        </a:rPr>
                        <a:t>Hai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trộn</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nhau</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ở </a:t>
                      </a:r>
                      <a:r>
                        <a:rPr lang="en-US" sz="2200" dirty="0" err="1">
                          <a:solidFill>
                            <a:schemeClr val="accent1">
                              <a:lumMod val="25000"/>
                            </a:schemeClr>
                          </a:solidFill>
                        </a:rPr>
                        <a:t>mọi</a:t>
                      </a:r>
                      <a:r>
                        <a:rPr lang="en-US" sz="2200" dirty="0">
                          <a:solidFill>
                            <a:schemeClr val="accent1">
                              <a:lumMod val="25000"/>
                            </a:schemeClr>
                          </a:solidFill>
                        </a:rPr>
                        <a:t> </a:t>
                      </a:r>
                      <a:r>
                        <a:rPr lang="en-US" sz="2200" dirty="0" err="1">
                          <a:solidFill>
                            <a:schemeClr val="accent1">
                              <a:lumMod val="25000"/>
                            </a:schemeClr>
                          </a:solidFill>
                        </a:rPr>
                        <a:t>vị</a:t>
                      </a:r>
                      <a:r>
                        <a:rPr lang="en-US" sz="2200" dirty="0">
                          <a:solidFill>
                            <a:schemeClr val="accent1">
                              <a:lumMod val="25000"/>
                            </a:schemeClr>
                          </a:solidFill>
                        </a:rPr>
                        <a:t> </a:t>
                      </a:r>
                      <a:r>
                        <a:rPr lang="en-US" sz="2200" dirty="0" err="1">
                          <a:solidFill>
                            <a:schemeClr val="accent1">
                              <a:lumMod val="25000"/>
                            </a:schemeClr>
                          </a:solidFill>
                        </a:rPr>
                        <a:t>trí</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giống</a:t>
                      </a:r>
                      <a:r>
                        <a:rPr lang="en-US" sz="2200" dirty="0">
                          <a:solidFill>
                            <a:schemeClr val="accent1">
                              <a:lumMod val="25000"/>
                            </a:schemeClr>
                          </a:solidFill>
                        </a:rPr>
                        <a:t> </a:t>
                      </a:r>
                      <a:r>
                        <a:rPr lang="en-US" sz="2200" dirty="0" err="1">
                          <a:solidFill>
                            <a:schemeClr val="accent1">
                              <a:lumMod val="25000"/>
                            </a:schemeClr>
                          </a:solidFill>
                        </a:rPr>
                        <a:t>nhau</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105446"/>
                  </a:ext>
                </a:extLst>
              </a:tr>
              <a:tr h="641858">
                <a:tc>
                  <a:txBody>
                    <a:bodyPr/>
                    <a:lstStyle/>
                    <a:p>
                      <a:pPr algn="ctr"/>
                      <a:r>
                        <a:rPr lang="en-US" sz="2200" dirty="0">
                          <a:solidFill>
                            <a:schemeClr val="accent1">
                              <a:lumMod val="25000"/>
                            </a:schemeClr>
                          </a:solidFill>
                        </a:rPr>
                        <a:t>Hai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trộn</a:t>
                      </a:r>
                      <a:r>
                        <a:rPr lang="en-US" sz="2200" dirty="0">
                          <a:solidFill>
                            <a:schemeClr val="accent1">
                              <a:lumMod val="25000"/>
                            </a:schemeClr>
                          </a:solidFill>
                        </a:rPr>
                        <a:t> </a:t>
                      </a:r>
                      <a:r>
                        <a:rPr lang="en-US" sz="2200" dirty="0" err="1">
                          <a:solidFill>
                            <a:schemeClr val="accent1">
                              <a:lumMod val="25000"/>
                            </a:schemeClr>
                          </a:solidFill>
                        </a:rPr>
                        <a:t>lẫn</a:t>
                      </a:r>
                      <a:r>
                        <a:rPr lang="en-US" sz="2200" dirty="0">
                          <a:solidFill>
                            <a:schemeClr val="accent1">
                              <a:lumMod val="25000"/>
                            </a:schemeClr>
                          </a:solidFill>
                        </a:rPr>
                        <a:t> </a:t>
                      </a:r>
                      <a:r>
                        <a:rPr lang="en-US" sz="2200" dirty="0" err="1">
                          <a:solidFill>
                            <a:schemeClr val="accent1">
                              <a:lumMod val="25000"/>
                            </a:schemeClr>
                          </a:solidFill>
                        </a:rPr>
                        <a:t>vào</a:t>
                      </a:r>
                      <a:r>
                        <a:rPr lang="en-US" sz="2200" dirty="0">
                          <a:solidFill>
                            <a:schemeClr val="accent1">
                              <a:lumMod val="25000"/>
                            </a:schemeClr>
                          </a:solidFill>
                        </a:rPr>
                        <a:t> </a:t>
                      </a:r>
                      <a:r>
                        <a:rPr lang="en-US" sz="2200" dirty="0" err="1">
                          <a:solidFill>
                            <a:schemeClr val="accent1">
                              <a:lumMod val="25000"/>
                            </a:schemeClr>
                          </a:solidFill>
                        </a:rPr>
                        <a:t>nhau</a:t>
                      </a:r>
                      <a:r>
                        <a:rPr lang="en-US" sz="2200" dirty="0">
                          <a:solidFill>
                            <a:schemeClr val="accent1">
                              <a:lumMod val="25000"/>
                            </a:schemeClr>
                          </a:solidFill>
                        </a:rPr>
                        <a:t>, </a:t>
                      </a:r>
                      <a:r>
                        <a:rPr lang="en-US" sz="2200" dirty="0" err="1">
                          <a:solidFill>
                            <a:schemeClr val="accent1">
                              <a:lumMod val="25000"/>
                            </a:schemeClr>
                          </a:solidFill>
                        </a:rPr>
                        <a:t>thành</a:t>
                      </a:r>
                      <a:r>
                        <a:rPr lang="en-US" sz="2200" dirty="0">
                          <a:solidFill>
                            <a:schemeClr val="accent1">
                              <a:lumMod val="25000"/>
                            </a:schemeClr>
                          </a:solidFill>
                        </a:rPr>
                        <a:t> </a:t>
                      </a:r>
                      <a:r>
                        <a:rPr lang="en-US" sz="2200" dirty="0" err="1">
                          <a:solidFill>
                            <a:schemeClr val="accent1">
                              <a:lumMod val="25000"/>
                            </a:schemeClr>
                          </a:solidFill>
                        </a:rPr>
                        <a:t>phần</a:t>
                      </a:r>
                      <a:r>
                        <a:rPr lang="en-US" sz="2200" dirty="0">
                          <a:solidFill>
                            <a:schemeClr val="accent1">
                              <a:lumMod val="25000"/>
                            </a:schemeClr>
                          </a:solidFill>
                        </a:rPr>
                        <a:t> </a:t>
                      </a:r>
                      <a:r>
                        <a:rPr lang="en-US" sz="2200" dirty="0" err="1">
                          <a:solidFill>
                            <a:schemeClr val="accent1">
                              <a:lumMod val="25000"/>
                            </a:schemeClr>
                          </a:solidFill>
                        </a:rPr>
                        <a:t>các</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không</a:t>
                      </a:r>
                      <a:r>
                        <a:rPr lang="en-US" sz="2200" dirty="0">
                          <a:solidFill>
                            <a:schemeClr val="accent1">
                              <a:lumMod val="25000"/>
                            </a:schemeClr>
                          </a:solidFill>
                        </a:rPr>
                        <a:t> </a:t>
                      </a:r>
                      <a:r>
                        <a:rPr lang="en-US" sz="2200" dirty="0" err="1">
                          <a:solidFill>
                            <a:schemeClr val="accent1">
                              <a:lumMod val="25000"/>
                            </a:schemeClr>
                          </a:solidFill>
                        </a:rPr>
                        <a:t>giống</a:t>
                      </a:r>
                      <a:r>
                        <a:rPr lang="en-US" sz="2200" dirty="0">
                          <a:solidFill>
                            <a:schemeClr val="accent1">
                              <a:lumMod val="25000"/>
                            </a:schemeClr>
                          </a:solidFill>
                        </a:rPr>
                        <a:t> </a:t>
                      </a:r>
                      <a:r>
                        <a:rPr lang="en-US" sz="2200" dirty="0" err="1">
                          <a:solidFill>
                            <a:schemeClr val="accent1">
                              <a:lumMod val="25000"/>
                            </a:schemeClr>
                          </a:solidFill>
                        </a:rPr>
                        <a:t>nhau</a:t>
                      </a:r>
                      <a:r>
                        <a:rPr lang="en-US" sz="2200" dirty="0">
                          <a:solidFill>
                            <a:schemeClr val="accent1">
                              <a:lumMod val="25000"/>
                            </a:schemeClr>
                          </a:solidFill>
                        </a:rPr>
                        <a:t> ở </a:t>
                      </a:r>
                      <a:r>
                        <a:rPr lang="en-US" sz="2200" dirty="0" err="1">
                          <a:solidFill>
                            <a:schemeClr val="accent1">
                              <a:lumMod val="25000"/>
                            </a:schemeClr>
                          </a:solidFill>
                        </a:rPr>
                        <a:t>mọi</a:t>
                      </a:r>
                      <a:r>
                        <a:rPr lang="en-US" sz="2200" dirty="0">
                          <a:solidFill>
                            <a:schemeClr val="accent1">
                              <a:lumMod val="25000"/>
                            </a:schemeClr>
                          </a:solidFill>
                        </a:rPr>
                        <a:t> </a:t>
                      </a:r>
                      <a:r>
                        <a:rPr lang="en-US" sz="2200" dirty="0" err="1">
                          <a:solidFill>
                            <a:schemeClr val="accent1">
                              <a:lumMod val="25000"/>
                            </a:schemeClr>
                          </a:solidFill>
                        </a:rPr>
                        <a:t>vị</a:t>
                      </a:r>
                      <a:r>
                        <a:rPr lang="en-US" sz="2200" dirty="0">
                          <a:solidFill>
                            <a:schemeClr val="accent1">
                              <a:lumMod val="25000"/>
                            </a:schemeClr>
                          </a:solidFill>
                        </a:rPr>
                        <a:t> </a:t>
                      </a:r>
                      <a:r>
                        <a:rPr lang="en-US" sz="2200" dirty="0" err="1">
                          <a:solidFill>
                            <a:schemeClr val="accent1">
                              <a:lumMod val="25000"/>
                            </a:schemeClr>
                          </a:solidFill>
                        </a:rPr>
                        <a:t>trí</a:t>
                      </a:r>
                      <a:r>
                        <a:rPr lang="en-US" sz="2200" dirty="0">
                          <a:solidFill>
                            <a:schemeClr val="accent1">
                              <a:lumMod val="25000"/>
                            </a:schemeClr>
                          </a:solidFill>
                        </a:rPr>
                        <a:t> </a:t>
                      </a:r>
                      <a:r>
                        <a:rPr lang="en-US" sz="2200" dirty="0" err="1">
                          <a:solidFill>
                            <a:schemeClr val="accent1">
                              <a:lumMod val="25000"/>
                            </a:schemeClr>
                          </a:solidFill>
                        </a:rPr>
                        <a:t>trong</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solidFill>
                          <a:schemeClr val="accent1">
                            <a:lumMod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4032698"/>
                  </a:ext>
                </a:extLst>
              </a:tr>
            </a:tbl>
          </a:graphicData>
        </a:graphic>
      </p:graphicFrame>
      <p:sp>
        <p:nvSpPr>
          <p:cNvPr id="7" name="TextBox 6">
            <a:extLst>
              <a:ext uri="{FF2B5EF4-FFF2-40B4-BE49-F238E27FC236}">
                <a16:creationId xmlns:a16="http://schemas.microsoft.com/office/drawing/2014/main" id="{4C77CF8D-E403-43F1-8E5E-E34F7BF05C43}"/>
              </a:ext>
            </a:extLst>
          </p:cNvPr>
          <p:cNvSpPr txBox="1"/>
          <p:nvPr/>
        </p:nvSpPr>
        <p:spPr>
          <a:xfrm>
            <a:off x="6023610" y="2012781"/>
            <a:ext cx="2513535" cy="430887"/>
          </a:xfrm>
          <a:prstGeom prst="rect">
            <a:avLst/>
          </a:prstGeom>
          <a:noFill/>
        </p:spPr>
        <p:txBody>
          <a:bodyPr wrap="square" rtlCol="0">
            <a:spAutoFit/>
          </a:bodyPr>
          <a:lstStyle/>
          <a:p>
            <a:pPr algn="ctr"/>
            <a:r>
              <a:rPr lang="en-US" sz="2200" dirty="0" err="1">
                <a:solidFill>
                  <a:schemeClr val="accent1">
                    <a:lumMod val="25000"/>
                  </a:schemeClr>
                </a:solidFill>
              </a:rPr>
              <a:t>Chất</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
        <p:nvSpPr>
          <p:cNvPr id="8" name="TextBox 7">
            <a:extLst>
              <a:ext uri="{FF2B5EF4-FFF2-40B4-BE49-F238E27FC236}">
                <a16:creationId xmlns:a16="http://schemas.microsoft.com/office/drawing/2014/main" id="{068812A0-FD44-4BD5-9181-E7931CF9835A}"/>
              </a:ext>
            </a:extLst>
          </p:cNvPr>
          <p:cNvSpPr txBox="1"/>
          <p:nvPr/>
        </p:nvSpPr>
        <p:spPr>
          <a:xfrm>
            <a:off x="6023610" y="2579790"/>
            <a:ext cx="2513535" cy="430887"/>
          </a:xfrm>
          <a:prstGeom prst="rect">
            <a:avLst/>
          </a:prstGeom>
          <a:noFill/>
        </p:spPr>
        <p:txBody>
          <a:bodyPr wrap="square" rtlCol="0">
            <a:spAutoFit/>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endParaRPr lang="en-US" sz="2200" dirty="0">
              <a:solidFill>
                <a:schemeClr val="accent1">
                  <a:lumMod val="25000"/>
                </a:schemeClr>
              </a:solidFill>
            </a:endParaRPr>
          </a:p>
        </p:txBody>
      </p:sp>
      <p:sp>
        <p:nvSpPr>
          <p:cNvPr id="9" name="TextBox 8">
            <a:extLst>
              <a:ext uri="{FF2B5EF4-FFF2-40B4-BE49-F238E27FC236}">
                <a16:creationId xmlns:a16="http://schemas.microsoft.com/office/drawing/2014/main" id="{9853405A-BDC1-44A2-8E7F-14235604314F}"/>
              </a:ext>
            </a:extLst>
          </p:cNvPr>
          <p:cNvSpPr txBox="1"/>
          <p:nvPr/>
        </p:nvSpPr>
        <p:spPr>
          <a:xfrm>
            <a:off x="6010932" y="3244187"/>
            <a:ext cx="2697481" cy="430887"/>
          </a:xfrm>
          <a:prstGeom prst="rect">
            <a:avLst/>
          </a:prstGeom>
          <a:noFill/>
        </p:spPr>
        <p:txBody>
          <a:bodyPr wrap="square" rtlCol="0">
            <a:spAutoFit/>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p:txBody>
      </p:sp>
      <p:sp>
        <p:nvSpPr>
          <p:cNvPr id="10" name="TextBox 9">
            <a:extLst>
              <a:ext uri="{FF2B5EF4-FFF2-40B4-BE49-F238E27FC236}">
                <a16:creationId xmlns:a16="http://schemas.microsoft.com/office/drawing/2014/main" id="{CBE9CD7A-4D8D-4B33-9732-9EA1FE42737B}"/>
              </a:ext>
            </a:extLst>
          </p:cNvPr>
          <p:cNvSpPr txBox="1"/>
          <p:nvPr/>
        </p:nvSpPr>
        <p:spPr>
          <a:xfrm>
            <a:off x="5931636" y="3961505"/>
            <a:ext cx="2697481" cy="769441"/>
          </a:xfrm>
          <a:prstGeom prst="rect">
            <a:avLst/>
          </a:prstGeom>
          <a:noFill/>
        </p:spPr>
        <p:txBody>
          <a:bodyPr wrap="square" rtlCol="0">
            <a:spAutoFit/>
          </a:bodyPr>
          <a:lstStyle/>
          <a:p>
            <a:pPr algn="ct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 </a:t>
            </a:r>
            <a:r>
              <a:rPr lang="en-US" sz="2200" dirty="0" err="1">
                <a:solidFill>
                  <a:schemeClr val="accent1">
                    <a:lumMod val="25000"/>
                  </a:schemeClr>
                </a:solidFill>
              </a:rPr>
              <a:t>không</a:t>
            </a:r>
            <a:r>
              <a:rPr lang="en-US" sz="2200" dirty="0">
                <a:solidFill>
                  <a:schemeClr val="accent1">
                    <a:lumMod val="25000"/>
                  </a:schemeClr>
                </a:solidFill>
              </a:rPr>
              <a:t> </a:t>
            </a:r>
            <a:r>
              <a:rPr lang="en-US" sz="2200" dirty="0" err="1">
                <a:solidFill>
                  <a:schemeClr val="accent1">
                    <a:lumMod val="25000"/>
                  </a:schemeClr>
                </a:solidFill>
              </a:rPr>
              <a:t>đồng</a:t>
            </a:r>
            <a:r>
              <a:rPr lang="en-US" sz="2200" dirty="0">
                <a:solidFill>
                  <a:schemeClr val="accent1">
                    <a:lumMod val="25000"/>
                  </a:schemeClr>
                </a:solidFill>
              </a:rPr>
              <a:t> </a:t>
            </a:r>
            <a:r>
              <a:rPr lang="en-US" sz="2200" dirty="0" err="1">
                <a:solidFill>
                  <a:schemeClr val="accent1">
                    <a:lumMod val="25000"/>
                  </a:schemeClr>
                </a:solidFill>
              </a:rPr>
              <a:t>nhất</a:t>
            </a:r>
            <a:endParaRPr lang="en-US" sz="2200" dirty="0">
              <a:solidFill>
                <a:schemeClr val="accent1">
                  <a:lumMod val="25000"/>
                </a:schemeClr>
              </a:solidFill>
            </a:endParaRPr>
          </a:p>
        </p:txBody>
      </p:sp>
    </p:spTree>
    <p:extLst>
      <p:ext uri="{BB962C8B-B14F-4D97-AF65-F5344CB8AC3E}">
        <p14:creationId xmlns:p14="http://schemas.microsoft.com/office/powerpoint/2010/main" val="3393192773"/>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3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3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3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3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id="{58E78840-25A0-459D-8207-C5C23EE0B214}"/>
              </a:ext>
            </a:extLst>
          </p:cNvPr>
          <p:cNvSpPr txBox="1">
            <a:spLocks/>
          </p:cNvSpPr>
          <p:nvPr/>
        </p:nvSpPr>
        <p:spPr>
          <a:xfrm>
            <a:off x="503983" y="245721"/>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VẬN DỤNG</a:t>
            </a:r>
          </a:p>
        </p:txBody>
      </p:sp>
      <p:pic>
        <p:nvPicPr>
          <p:cNvPr id="9" name="Picture 4">
            <a:extLst>
              <a:ext uri="{FF2B5EF4-FFF2-40B4-BE49-F238E27FC236}">
                <a16:creationId xmlns:a16="http://schemas.microsoft.com/office/drawing/2014/main" id="{8DA48A3C-A8A2-493E-8BAC-C0131CE879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512328" y="-1189926"/>
            <a:ext cx="4119338" cy="8136032"/>
          </a:xfrm>
          <a:prstGeom prst="rect">
            <a:avLst/>
          </a:prstGeom>
        </p:spPr>
      </p:pic>
      <p:sp>
        <p:nvSpPr>
          <p:cNvPr id="10" name="TextBox 9">
            <a:extLst>
              <a:ext uri="{FF2B5EF4-FFF2-40B4-BE49-F238E27FC236}">
                <a16:creationId xmlns:a16="http://schemas.microsoft.com/office/drawing/2014/main" id="{21F4E910-C345-485E-A5FA-D59D6D13A76F}"/>
              </a:ext>
            </a:extLst>
          </p:cNvPr>
          <p:cNvSpPr txBox="1"/>
          <p:nvPr/>
        </p:nvSpPr>
        <p:spPr>
          <a:xfrm>
            <a:off x="842042" y="1044953"/>
            <a:ext cx="7459911" cy="4078039"/>
          </a:xfrm>
          <a:prstGeom prst="rect">
            <a:avLst/>
          </a:prstGeom>
          <a:noFill/>
        </p:spPr>
        <p:txBody>
          <a:bodyPr wrap="square" rtlCol="0">
            <a:spAutoFit/>
          </a:bodyPr>
          <a:lstStyle/>
          <a:p>
            <a:pPr algn="just">
              <a:lnSpc>
                <a:spcPct val="150000"/>
              </a:lnSpc>
            </a:pPr>
            <a:r>
              <a:rPr lang="en-US" sz="2200" b="0" i="0" dirty="0" err="1">
                <a:solidFill>
                  <a:schemeClr val="accent1">
                    <a:lumMod val="25000"/>
                  </a:schemeClr>
                </a:solidFill>
                <a:effectLst/>
                <a:latin typeface="+mn-lt"/>
              </a:rPr>
              <a:t>Câu</a:t>
            </a:r>
            <a:r>
              <a:rPr lang="en-US" sz="2200" b="0" i="0" dirty="0">
                <a:solidFill>
                  <a:schemeClr val="accent1">
                    <a:lumMod val="25000"/>
                  </a:schemeClr>
                </a:solidFill>
                <a:effectLst/>
                <a:latin typeface="+mn-lt"/>
              </a:rPr>
              <a:t> 2: </a:t>
            </a:r>
            <a:r>
              <a:rPr lang="vi-VN" sz="2200" b="0" i="0" dirty="0">
                <a:solidFill>
                  <a:schemeClr val="accent1">
                    <a:lumMod val="25000"/>
                  </a:schemeClr>
                </a:solidFill>
                <a:effectLst/>
                <a:latin typeface="+mn-lt"/>
              </a:rPr>
              <a:t>Khi sử dụng ấm để đun sôi nước suối hoặc nước máy thì sau một thời gian sử dụng sẽ xuất hiện nhiều cặn trắng bám vào bên trong ấm. Cho biết:</a:t>
            </a:r>
            <a:endParaRPr lang="en-US" sz="2200" b="0" i="0" dirty="0">
              <a:solidFill>
                <a:schemeClr val="accent1">
                  <a:lumMod val="25000"/>
                </a:schemeClr>
              </a:solidFill>
              <a:effectLst/>
              <a:latin typeface="+mn-lt"/>
            </a:endParaRPr>
          </a:p>
          <a:p>
            <a:pPr algn="just">
              <a:lnSpc>
                <a:spcPct val="150000"/>
              </a:lnSpc>
            </a:pPr>
            <a:r>
              <a:rPr lang="en-US" sz="2200" b="0" i="0" dirty="0">
                <a:solidFill>
                  <a:schemeClr val="accent1">
                    <a:lumMod val="25000"/>
                  </a:schemeClr>
                </a:solidFill>
                <a:effectLst/>
                <a:latin typeface="+mn-lt"/>
              </a:rPr>
              <a:t>a. </a:t>
            </a:r>
            <a:r>
              <a:rPr lang="vi-VN" sz="2200" b="0" i="0" dirty="0">
                <a:solidFill>
                  <a:schemeClr val="accent1">
                    <a:lumMod val="25000"/>
                  </a:schemeClr>
                </a:solidFill>
                <a:effectLst/>
                <a:latin typeface="+mn-lt"/>
              </a:rPr>
              <a:t>Nước suối, nước máy có phải là nước tinh khiết không?</a:t>
            </a:r>
          </a:p>
          <a:p>
            <a:pPr algn="just">
              <a:lnSpc>
                <a:spcPct val="150000"/>
              </a:lnSpc>
            </a:pPr>
            <a:r>
              <a:rPr lang="vi-VN" sz="2200" b="0" i="0" dirty="0">
                <a:solidFill>
                  <a:schemeClr val="accent1">
                    <a:lumMod val="25000"/>
                  </a:schemeClr>
                </a:solidFill>
                <a:effectLst/>
                <a:latin typeface="+mn-lt"/>
              </a:rPr>
              <a:t>b</a:t>
            </a:r>
            <a:r>
              <a:rPr lang="en-US" sz="2200" b="0" i="0" dirty="0">
                <a:solidFill>
                  <a:schemeClr val="accent1">
                    <a:lumMod val="25000"/>
                  </a:schemeClr>
                </a:solidFill>
                <a:effectLst/>
                <a:latin typeface="+mn-lt"/>
              </a:rPr>
              <a:t>. </a:t>
            </a:r>
            <a:r>
              <a:rPr lang="vi-VN" sz="2200" b="0" i="0" dirty="0">
                <a:solidFill>
                  <a:schemeClr val="accent1">
                    <a:lumMod val="25000"/>
                  </a:schemeClr>
                </a:solidFill>
                <a:effectLst/>
                <a:latin typeface="+mn-lt"/>
              </a:rPr>
              <a:t>Tại sao khi đun </a:t>
            </a:r>
            <a:r>
              <a:rPr lang="en-US" sz="2200" dirty="0">
                <a:solidFill>
                  <a:schemeClr val="accent1">
                    <a:lumMod val="25000"/>
                  </a:schemeClr>
                </a:solidFill>
                <a:latin typeface="+mn-lt"/>
              </a:rPr>
              <a:t>n</a:t>
            </a:r>
            <a:r>
              <a:rPr lang="vi-VN" sz="2200" b="0" i="0" dirty="0">
                <a:solidFill>
                  <a:schemeClr val="accent1">
                    <a:lumMod val="25000"/>
                  </a:schemeClr>
                </a:solidFill>
                <a:effectLst/>
                <a:latin typeface="+mn-lt"/>
              </a:rPr>
              <a:t>ước lấy từ máy lọc nước thì trong ấm bị đóng cặn hơn?</a:t>
            </a:r>
          </a:p>
          <a:p>
            <a:pPr algn="just">
              <a:lnSpc>
                <a:spcPct val="150000"/>
              </a:lnSpc>
            </a:pPr>
            <a:r>
              <a:rPr lang="vi-VN" sz="2200" b="0" i="0" dirty="0">
                <a:solidFill>
                  <a:schemeClr val="accent1">
                    <a:lumMod val="25000"/>
                  </a:schemeClr>
                </a:solidFill>
                <a:effectLst/>
                <a:latin typeface="+mn-lt"/>
              </a:rPr>
              <a:t>c</a:t>
            </a:r>
            <a:r>
              <a:rPr lang="en-US" sz="2200" b="0" i="0" dirty="0">
                <a:solidFill>
                  <a:schemeClr val="accent1">
                    <a:lumMod val="25000"/>
                  </a:schemeClr>
                </a:solidFill>
                <a:effectLst/>
                <a:latin typeface="+mn-lt"/>
              </a:rPr>
              <a:t>. </a:t>
            </a:r>
            <a:r>
              <a:rPr lang="vi-VN" sz="2200" b="0" i="0" dirty="0">
                <a:solidFill>
                  <a:schemeClr val="accent1">
                    <a:lumMod val="25000"/>
                  </a:schemeClr>
                </a:solidFill>
                <a:effectLst/>
                <a:latin typeface="+mn-lt"/>
              </a:rPr>
              <a:t>Làm thế nào để có thể làm sạch cặn trong ấm</a:t>
            </a:r>
            <a:r>
              <a:rPr lang="en-US" sz="2200" b="0" i="0" dirty="0">
                <a:solidFill>
                  <a:schemeClr val="accent1">
                    <a:lumMod val="25000"/>
                  </a:schemeClr>
                </a:solidFill>
                <a:effectLst/>
                <a:latin typeface="+mn-lt"/>
              </a:rPr>
              <a:t>?</a:t>
            </a:r>
            <a:endParaRPr lang="vi-VN" sz="2200" b="0" i="0" dirty="0">
              <a:solidFill>
                <a:schemeClr val="accent1">
                  <a:lumMod val="25000"/>
                </a:schemeClr>
              </a:solidFill>
              <a:effectLst/>
              <a:latin typeface="+mn-lt"/>
            </a:endParaRPr>
          </a:p>
          <a:p>
            <a:br>
              <a:rPr lang="vi-VN" dirty="0"/>
            </a:br>
            <a:endParaRPr lang="en-US" dirty="0"/>
          </a:p>
        </p:txBody>
      </p:sp>
      <p:pic>
        <p:nvPicPr>
          <p:cNvPr id="11" name="Picture 6">
            <a:extLst>
              <a:ext uri="{FF2B5EF4-FFF2-40B4-BE49-F238E27FC236}">
                <a16:creationId xmlns:a16="http://schemas.microsoft.com/office/drawing/2014/main" id="{DBB14B8C-017A-431B-AD1A-D16798EF18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55417" y="3593440"/>
            <a:ext cx="1753626" cy="1529552"/>
          </a:xfrm>
          <a:prstGeom prst="rect">
            <a:avLst/>
          </a:prstGeom>
        </p:spPr>
      </p:pic>
    </p:spTree>
    <p:extLst>
      <p:ext uri="{BB962C8B-B14F-4D97-AF65-F5344CB8AC3E}">
        <p14:creationId xmlns:p14="http://schemas.microsoft.com/office/powerpoint/2010/main" val="3655913231"/>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
                                        <p:tgtEl>
                                          <p:spTgt spid="11"/>
                                        </p:tgtEl>
                                      </p:cBhvr>
                                    </p:animEffect>
                                    <p:anim calcmode="lin" valueType="num">
                                      <p:cBhvr>
                                        <p:cTn id="13" dur="300" fill="hold"/>
                                        <p:tgtEl>
                                          <p:spTgt spid="11"/>
                                        </p:tgtEl>
                                        <p:attrNameLst>
                                          <p:attrName>ppt_x</p:attrName>
                                        </p:attrNameLst>
                                      </p:cBhvr>
                                      <p:tavLst>
                                        <p:tav tm="0">
                                          <p:val>
                                            <p:strVal val="#ppt_x"/>
                                          </p:val>
                                        </p:tav>
                                        <p:tav tm="100000">
                                          <p:val>
                                            <p:strVal val="#ppt_x"/>
                                          </p:val>
                                        </p:tav>
                                      </p:tavLst>
                                    </p:anim>
                                    <p:anim calcmode="lin" valueType="num">
                                      <p:cBhvr>
                                        <p:cTn id="14" dur="3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3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3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down)">
                                      <p:cBhvr>
                                        <p:cTn id="29" dur="3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down)">
                                      <p:cBhvr>
                                        <p:cTn id="34" dur="3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61" name="Google Shape;557;p30">
            <a:extLst>
              <a:ext uri="{FF2B5EF4-FFF2-40B4-BE49-F238E27FC236}">
                <a16:creationId xmlns:a16="http://schemas.microsoft.com/office/drawing/2014/main" id="{B49DDD76-7DE3-4F1F-A28F-65F0CA02AA84}"/>
              </a:ext>
            </a:extLst>
          </p:cNvPr>
          <p:cNvSpPr txBox="1">
            <a:spLocks noGrp="1"/>
          </p:cNvSpPr>
          <p:nvPr>
            <p:ph type="title"/>
          </p:nvPr>
        </p:nvSpPr>
        <p:spPr>
          <a:xfrm>
            <a:off x="617250" y="280715"/>
            <a:ext cx="7909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1">
                    <a:lumMod val="25000"/>
                  </a:schemeClr>
                </a:solidFill>
                <a:latin typeface="+mj-lt"/>
              </a:rPr>
              <a:t>NỘI DUNG BÀI HỌC</a:t>
            </a:r>
            <a:endParaRPr sz="3600" dirty="0">
              <a:solidFill>
                <a:schemeClr val="accent1">
                  <a:lumMod val="25000"/>
                </a:schemeClr>
              </a:solidFill>
              <a:latin typeface="+mj-lt"/>
            </a:endParaRPr>
          </a:p>
        </p:txBody>
      </p:sp>
      <p:grpSp>
        <p:nvGrpSpPr>
          <p:cNvPr id="62" name="Google Shape;1104;p40">
            <a:extLst>
              <a:ext uri="{FF2B5EF4-FFF2-40B4-BE49-F238E27FC236}">
                <a16:creationId xmlns:a16="http://schemas.microsoft.com/office/drawing/2014/main" id="{5089D3DD-9945-439D-B77D-06078134D9EA}"/>
              </a:ext>
            </a:extLst>
          </p:cNvPr>
          <p:cNvGrpSpPr/>
          <p:nvPr/>
        </p:nvGrpSpPr>
        <p:grpSpPr>
          <a:xfrm rot="1593820">
            <a:off x="601976" y="1014455"/>
            <a:ext cx="723956" cy="635385"/>
            <a:chOff x="3189750" y="963078"/>
            <a:chExt cx="2764710" cy="2451837"/>
          </a:xfrm>
        </p:grpSpPr>
        <p:sp>
          <p:nvSpPr>
            <p:cNvPr id="63" name="Google Shape;1105;p40">
              <a:extLst>
                <a:ext uri="{FF2B5EF4-FFF2-40B4-BE49-F238E27FC236}">
                  <a16:creationId xmlns:a16="http://schemas.microsoft.com/office/drawing/2014/main" id="{C5F7880D-F003-43D7-BF88-35E41F413975}"/>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64" name="Google Shape;1106;p40">
              <a:extLst>
                <a:ext uri="{FF2B5EF4-FFF2-40B4-BE49-F238E27FC236}">
                  <a16:creationId xmlns:a16="http://schemas.microsoft.com/office/drawing/2014/main" id="{B273DE4D-4A38-4F05-A370-1AB6DB5AF335}"/>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65" name="Google Shape;556;p30">
            <a:extLst>
              <a:ext uri="{FF2B5EF4-FFF2-40B4-BE49-F238E27FC236}">
                <a16:creationId xmlns:a16="http://schemas.microsoft.com/office/drawing/2014/main" id="{0340CCDC-0DB7-40F2-A141-F2ABFA1E1D2A}"/>
              </a:ext>
            </a:extLst>
          </p:cNvPr>
          <p:cNvSpPr txBox="1">
            <a:spLocks/>
          </p:cNvSpPr>
          <p:nvPr/>
        </p:nvSpPr>
        <p:spPr>
          <a:xfrm>
            <a:off x="119455" y="995980"/>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1</a:t>
            </a:r>
          </a:p>
        </p:txBody>
      </p:sp>
      <p:sp>
        <p:nvSpPr>
          <p:cNvPr id="66" name="TextBox 65">
            <a:extLst>
              <a:ext uri="{FF2B5EF4-FFF2-40B4-BE49-F238E27FC236}">
                <a16:creationId xmlns:a16="http://schemas.microsoft.com/office/drawing/2014/main" id="{2159224E-AA5F-40C6-AD36-A21035EF4999}"/>
              </a:ext>
            </a:extLst>
          </p:cNvPr>
          <p:cNvSpPr txBox="1"/>
          <p:nvPr/>
        </p:nvSpPr>
        <p:spPr>
          <a:xfrm>
            <a:off x="1393070" y="1142864"/>
            <a:ext cx="2852063" cy="461665"/>
          </a:xfrm>
          <a:prstGeom prst="rect">
            <a:avLst/>
          </a:prstGeom>
          <a:noFill/>
        </p:spPr>
        <p:txBody>
          <a:bodyPr wrap="none" rtlCol="0">
            <a:spAutoFit/>
          </a:bodyPr>
          <a:lstStyle/>
          <a:p>
            <a:r>
              <a:rPr lang="en-US" sz="2400" b="1" dirty="0">
                <a:solidFill>
                  <a:schemeClr val="accent1">
                    <a:lumMod val="25000"/>
                  </a:schemeClr>
                </a:solidFill>
              </a:rPr>
              <a:t>CHẤT TINH KHIẾT</a:t>
            </a:r>
          </a:p>
        </p:txBody>
      </p:sp>
      <p:sp>
        <p:nvSpPr>
          <p:cNvPr id="67" name="TextBox 66">
            <a:extLst>
              <a:ext uri="{FF2B5EF4-FFF2-40B4-BE49-F238E27FC236}">
                <a16:creationId xmlns:a16="http://schemas.microsoft.com/office/drawing/2014/main" id="{A9F06C0E-C554-4DE1-B6B2-30FF4ED51729}"/>
              </a:ext>
            </a:extLst>
          </p:cNvPr>
          <p:cNvSpPr txBox="1"/>
          <p:nvPr/>
        </p:nvSpPr>
        <p:spPr>
          <a:xfrm>
            <a:off x="1374579" y="1905257"/>
            <a:ext cx="1645002" cy="461665"/>
          </a:xfrm>
          <a:prstGeom prst="rect">
            <a:avLst/>
          </a:prstGeom>
          <a:noFill/>
        </p:spPr>
        <p:txBody>
          <a:bodyPr wrap="none" rtlCol="0">
            <a:spAutoFit/>
          </a:bodyPr>
          <a:lstStyle/>
          <a:p>
            <a:r>
              <a:rPr lang="en-US" sz="2400" b="1" dirty="0">
                <a:solidFill>
                  <a:schemeClr val="accent1">
                    <a:lumMod val="25000"/>
                  </a:schemeClr>
                </a:solidFill>
              </a:rPr>
              <a:t>HỖN HỢP</a:t>
            </a:r>
          </a:p>
        </p:txBody>
      </p:sp>
      <p:sp>
        <p:nvSpPr>
          <p:cNvPr id="68" name="TextBox 67">
            <a:extLst>
              <a:ext uri="{FF2B5EF4-FFF2-40B4-BE49-F238E27FC236}">
                <a16:creationId xmlns:a16="http://schemas.microsoft.com/office/drawing/2014/main" id="{23F0366F-4883-4647-AA30-18D27F60D7C3}"/>
              </a:ext>
            </a:extLst>
          </p:cNvPr>
          <p:cNvSpPr txBox="1"/>
          <p:nvPr/>
        </p:nvSpPr>
        <p:spPr>
          <a:xfrm>
            <a:off x="1355786" y="2669984"/>
            <a:ext cx="7909500" cy="461665"/>
          </a:xfrm>
          <a:prstGeom prst="rect">
            <a:avLst/>
          </a:prstGeom>
          <a:noFill/>
        </p:spPr>
        <p:txBody>
          <a:bodyPr wrap="square" rtlCol="0">
            <a:spAutoFit/>
          </a:bodyPr>
          <a:lstStyle/>
          <a:p>
            <a:r>
              <a:rPr lang="en-US" sz="2400" b="1" dirty="0">
                <a:solidFill>
                  <a:schemeClr val="accent1">
                    <a:lumMod val="25000"/>
                  </a:schemeClr>
                </a:solidFill>
              </a:rPr>
              <a:t>HỖN HỢP ĐỒNG NHẤT, KHÔNG ĐỒNG NHẤT</a:t>
            </a:r>
          </a:p>
        </p:txBody>
      </p:sp>
      <p:grpSp>
        <p:nvGrpSpPr>
          <p:cNvPr id="69" name="Google Shape;1104;p40">
            <a:extLst>
              <a:ext uri="{FF2B5EF4-FFF2-40B4-BE49-F238E27FC236}">
                <a16:creationId xmlns:a16="http://schemas.microsoft.com/office/drawing/2014/main" id="{CD42E1E6-56BC-48B9-8C3A-E7DB3FE81F8B}"/>
              </a:ext>
            </a:extLst>
          </p:cNvPr>
          <p:cNvGrpSpPr/>
          <p:nvPr/>
        </p:nvGrpSpPr>
        <p:grpSpPr>
          <a:xfrm rot="1593820">
            <a:off x="565255" y="1780168"/>
            <a:ext cx="723956" cy="635385"/>
            <a:chOff x="3189750" y="963078"/>
            <a:chExt cx="2764710" cy="2451837"/>
          </a:xfrm>
        </p:grpSpPr>
        <p:sp>
          <p:nvSpPr>
            <p:cNvPr id="70" name="Google Shape;1105;p40">
              <a:extLst>
                <a:ext uri="{FF2B5EF4-FFF2-40B4-BE49-F238E27FC236}">
                  <a16:creationId xmlns:a16="http://schemas.microsoft.com/office/drawing/2014/main" id="{494E3F2C-1F21-4FE1-ADC2-728BDFEAC4E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1" name="Google Shape;1106;p40">
              <a:extLst>
                <a:ext uri="{FF2B5EF4-FFF2-40B4-BE49-F238E27FC236}">
                  <a16:creationId xmlns:a16="http://schemas.microsoft.com/office/drawing/2014/main" id="{13FC8C1C-D0F4-4AD3-967E-3CB7E22C634D}"/>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2" name="Google Shape;560;p30">
            <a:extLst>
              <a:ext uri="{FF2B5EF4-FFF2-40B4-BE49-F238E27FC236}">
                <a16:creationId xmlns:a16="http://schemas.microsoft.com/office/drawing/2014/main" id="{A1527900-8767-40C8-AE08-BCB64AB5EC1C}"/>
              </a:ext>
            </a:extLst>
          </p:cNvPr>
          <p:cNvSpPr txBox="1">
            <a:spLocks/>
          </p:cNvSpPr>
          <p:nvPr/>
        </p:nvSpPr>
        <p:spPr>
          <a:xfrm>
            <a:off x="82668" y="1751156"/>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2</a:t>
            </a:r>
          </a:p>
        </p:txBody>
      </p:sp>
      <p:grpSp>
        <p:nvGrpSpPr>
          <p:cNvPr id="73" name="Google Shape;1104;p40">
            <a:extLst>
              <a:ext uri="{FF2B5EF4-FFF2-40B4-BE49-F238E27FC236}">
                <a16:creationId xmlns:a16="http://schemas.microsoft.com/office/drawing/2014/main" id="{CE48A092-180C-4CE6-B717-07A71DC393F9}"/>
              </a:ext>
            </a:extLst>
          </p:cNvPr>
          <p:cNvGrpSpPr/>
          <p:nvPr/>
        </p:nvGrpSpPr>
        <p:grpSpPr>
          <a:xfrm rot="1593820">
            <a:off x="583616" y="2549924"/>
            <a:ext cx="723956" cy="635385"/>
            <a:chOff x="3189750" y="963078"/>
            <a:chExt cx="2764710" cy="2451837"/>
          </a:xfrm>
        </p:grpSpPr>
        <p:sp>
          <p:nvSpPr>
            <p:cNvPr id="74" name="Google Shape;1105;p40">
              <a:extLst>
                <a:ext uri="{FF2B5EF4-FFF2-40B4-BE49-F238E27FC236}">
                  <a16:creationId xmlns:a16="http://schemas.microsoft.com/office/drawing/2014/main" id="{2690A244-E5EF-4386-95CA-C8B04A595751}"/>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5" name="Google Shape;1106;p40">
              <a:extLst>
                <a:ext uri="{FF2B5EF4-FFF2-40B4-BE49-F238E27FC236}">
                  <a16:creationId xmlns:a16="http://schemas.microsoft.com/office/drawing/2014/main" id="{B5AB541D-CBC5-4319-9DE5-EA811D88837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6" name="Google Shape;566;p30">
            <a:extLst>
              <a:ext uri="{FF2B5EF4-FFF2-40B4-BE49-F238E27FC236}">
                <a16:creationId xmlns:a16="http://schemas.microsoft.com/office/drawing/2014/main" id="{9EE348DB-1846-4853-8F52-253590A29474}"/>
              </a:ext>
            </a:extLst>
          </p:cNvPr>
          <p:cNvSpPr txBox="1">
            <a:spLocks/>
          </p:cNvSpPr>
          <p:nvPr/>
        </p:nvSpPr>
        <p:spPr>
          <a:xfrm>
            <a:off x="112507" y="2504914"/>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3</a:t>
            </a:r>
          </a:p>
        </p:txBody>
      </p:sp>
      <p:grpSp>
        <p:nvGrpSpPr>
          <p:cNvPr id="77" name="Google Shape;1104;p40">
            <a:extLst>
              <a:ext uri="{FF2B5EF4-FFF2-40B4-BE49-F238E27FC236}">
                <a16:creationId xmlns:a16="http://schemas.microsoft.com/office/drawing/2014/main" id="{9258AF8D-F937-4394-BD39-68BA46A8314E}"/>
              </a:ext>
            </a:extLst>
          </p:cNvPr>
          <p:cNvGrpSpPr/>
          <p:nvPr/>
        </p:nvGrpSpPr>
        <p:grpSpPr>
          <a:xfrm rot="1593820">
            <a:off x="595094" y="3334144"/>
            <a:ext cx="723956" cy="635385"/>
            <a:chOff x="3189750" y="963078"/>
            <a:chExt cx="2764710" cy="2451837"/>
          </a:xfrm>
        </p:grpSpPr>
        <p:sp>
          <p:nvSpPr>
            <p:cNvPr id="78" name="Google Shape;1105;p40">
              <a:extLst>
                <a:ext uri="{FF2B5EF4-FFF2-40B4-BE49-F238E27FC236}">
                  <a16:creationId xmlns:a16="http://schemas.microsoft.com/office/drawing/2014/main" id="{845E0A55-20D9-41E6-966A-F2C8E4CB1D33}"/>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9" name="Google Shape;1106;p40">
              <a:extLst>
                <a:ext uri="{FF2B5EF4-FFF2-40B4-BE49-F238E27FC236}">
                  <a16:creationId xmlns:a16="http://schemas.microsoft.com/office/drawing/2014/main" id="{C9F6C1DD-F917-480E-998D-8D59F696BC0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0" name="Google Shape;563;p30">
            <a:extLst>
              <a:ext uri="{FF2B5EF4-FFF2-40B4-BE49-F238E27FC236}">
                <a16:creationId xmlns:a16="http://schemas.microsoft.com/office/drawing/2014/main" id="{32137DA5-5A3A-44FC-A3D0-44ABA8069E83}"/>
              </a:ext>
            </a:extLst>
          </p:cNvPr>
          <p:cNvSpPr txBox="1">
            <a:spLocks/>
          </p:cNvSpPr>
          <p:nvPr/>
        </p:nvSpPr>
        <p:spPr>
          <a:xfrm>
            <a:off x="99825" y="3290618"/>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4</a:t>
            </a:r>
          </a:p>
        </p:txBody>
      </p:sp>
      <p:grpSp>
        <p:nvGrpSpPr>
          <p:cNvPr id="81" name="Google Shape;1104;p40">
            <a:extLst>
              <a:ext uri="{FF2B5EF4-FFF2-40B4-BE49-F238E27FC236}">
                <a16:creationId xmlns:a16="http://schemas.microsoft.com/office/drawing/2014/main" id="{C0BA59BD-E130-4182-B479-5025D11E8263}"/>
              </a:ext>
            </a:extLst>
          </p:cNvPr>
          <p:cNvGrpSpPr/>
          <p:nvPr/>
        </p:nvGrpSpPr>
        <p:grpSpPr>
          <a:xfrm rot="1593820">
            <a:off x="582412" y="4145562"/>
            <a:ext cx="723956" cy="635385"/>
            <a:chOff x="3189750" y="963078"/>
            <a:chExt cx="2764710" cy="2451837"/>
          </a:xfrm>
        </p:grpSpPr>
        <p:sp>
          <p:nvSpPr>
            <p:cNvPr id="82" name="Google Shape;1105;p40">
              <a:extLst>
                <a:ext uri="{FF2B5EF4-FFF2-40B4-BE49-F238E27FC236}">
                  <a16:creationId xmlns:a16="http://schemas.microsoft.com/office/drawing/2014/main" id="{2B5B4AD0-5C6A-4AED-9BB6-93B33AE49E8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83" name="Google Shape;1106;p40">
              <a:extLst>
                <a:ext uri="{FF2B5EF4-FFF2-40B4-BE49-F238E27FC236}">
                  <a16:creationId xmlns:a16="http://schemas.microsoft.com/office/drawing/2014/main" id="{D0795CDD-FE2F-4E59-8469-9F5F6378C621}"/>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4" name="Google Shape;563;p30">
            <a:extLst>
              <a:ext uri="{FF2B5EF4-FFF2-40B4-BE49-F238E27FC236}">
                <a16:creationId xmlns:a16="http://schemas.microsoft.com/office/drawing/2014/main" id="{A2F466EC-3E96-47C3-9333-1F5513E80A63}"/>
              </a:ext>
            </a:extLst>
          </p:cNvPr>
          <p:cNvSpPr txBox="1">
            <a:spLocks/>
          </p:cNvSpPr>
          <p:nvPr/>
        </p:nvSpPr>
        <p:spPr>
          <a:xfrm>
            <a:off x="119455" y="4101371"/>
            <a:ext cx="1689000" cy="72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800"/>
              <a:buFont typeface="Indie Flower"/>
              <a:buNone/>
              <a:defRPr sz="8000" b="1" i="0" u="none" strike="noStrike" cap="none">
                <a:solidFill>
                  <a:schemeClr val="accent6"/>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9pPr>
          </a:lstStyle>
          <a:p>
            <a:r>
              <a:rPr lang="en" sz="2400" dirty="0">
                <a:solidFill>
                  <a:schemeClr val="accent1">
                    <a:lumMod val="25000"/>
                  </a:schemeClr>
                </a:solidFill>
                <a:latin typeface="+mj-lt"/>
              </a:rPr>
              <a:t>5</a:t>
            </a:r>
          </a:p>
        </p:txBody>
      </p:sp>
      <p:sp>
        <p:nvSpPr>
          <p:cNvPr id="85" name="TextBox 84">
            <a:extLst>
              <a:ext uri="{FF2B5EF4-FFF2-40B4-BE49-F238E27FC236}">
                <a16:creationId xmlns:a16="http://schemas.microsoft.com/office/drawing/2014/main" id="{02D81D30-0561-4796-ABDF-1EA61D8D7AB0}"/>
              </a:ext>
            </a:extLst>
          </p:cNvPr>
          <p:cNvSpPr txBox="1"/>
          <p:nvPr/>
        </p:nvSpPr>
        <p:spPr>
          <a:xfrm>
            <a:off x="1303827" y="3364836"/>
            <a:ext cx="7496933" cy="461665"/>
          </a:xfrm>
          <a:prstGeom prst="rect">
            <a:avLst/>
          </a:prstGeom>
          <a:noFill/>
        </p:spPr>
        <p:txBody>
          <a:bodyPr wrap="square" rtlCol="0">
            <a:spAutoFit/>
          </a:bodyPr>
          <a:lstStyle/>
          <a:p>
            <a:r>
              <a:rPr lang="en-US" sz="2400" b="1" dirty="0">
                <a:solidFill>
                  <a:schemeClr val="accent1">
                    <a:lumMod val="25000"/>
                  </a:schemeClr>
                </a:solidFill>
              </a:rPr>
              <a:t>CHẤT RẮN TAN VÀ KHÔNG TAN TRONG NƯỚC</a:t>
            </a:r>
          </a:p>
        </p:txBody>
      </p:sp>
      <p:sp>
        <p:nvSpPr>
          <p:cNvPr id="86" name="TextBox 85">
            <a:extLst>
              <a:ext uri="{FF2B5EF4-FFF2-40B4-BE49-F238E27FC236}">
                <a16:creationId xmlns:a16="http://schemas.microsoft.com/office/drawing/2014/main" id="{D416E5DD-DEB2-4DB5-8E6A-3505C664E70E}"/>
              </a:ext>
            </a:extLst>
          </p:cNvPr>
          <p:cNvSpPr txBox="1"/>
          <p:nvPr/>
        </p:nvSpPr>
        <p:spPr>
          <a:xfrm>
            <a:off x="1303827" y="4074220"/>
            <a:ext cx="7496933" cy="830997"/>
          </a:xfrm>
          <a:prstGeom prst="rect">
            <a:avLst/>
          </a:prstGeom>
          <a:noFill/>
        </p:spPr>
        <p:txBody>
          <a:bodyPr wrap="square" rtlCol="0">
            <a:spAutoFit/>
          </a:bodyPr>
          <a:lstStyle/>
          <a:p>
            <a:r>
              <a:rPr lang="en-US" sz="2400" b="1" dirty="0">
                <a:solidFill>
                  <a:schemeClr val="accent1">
                    <a:lumMod val="25000"/>
                  </a:schemeClr>
                </a:solidFill>
              </a:rPr>
              <a:t>CÁC YẾU TỐ ẢNH HƯỞNG ĐẾN CHẤT RẮN HOÀ TAN TRONG NƯỚC</a:t>
            </a:r>
          </a:p>
        </p:txBody>
      </p:sp>
    </p:spTree>
    <p:extLst>
      <p:ext uri="{BB962C8B-B14F-4D97-AF65-F5344CB8AC3E}">
        <p14:creationId xmlns:p14="http://schemas.microsoft.com/office/powerpoint/2010/main" val="14290140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circle(in)">
                                      <p:cBhvr>
                                        <p:cTn id="11" dur="300"/>
                                        <p:tgtEl>
                                          <p:spTgt spid="6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circle(in)">
                                      <p:cBhvr>
                                        <p:cTn id="14" dur="3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3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circle(in)">
                                      <p:cBhvr>
                                        <p:cTn id="24" dur="300"/>
                                        <p:tgtEl>
                                          <p:spTgt spid="6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circle(in)">
                                      <p:cBhvr>
                                        <p:cTn id="27" dur="3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3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circle(in)">
                                      <p:cBhvr>
                                        <p:cTn id="37" dur="300"/>
                                        <p:tgtEl>
                                          <p:spTgt spid="7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circle(in)">
                                      <p:cBhvr>
                                        <p:cTn id="40" dur="3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3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circle(in)">
                                      <p:cBhvr>
                                        <p:cTn id="50" dur="300"/>
                                        <p:tgtEl>
                                          <p:spTgt spid="77"/>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circle(in)">
                                      <p:cBhvr>
                                        <p:cTn id="53" dur="300"/>
                                        <p:tgtEl>
                                          <p:spTgt spid="8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300"/>
                                        <p:tgtEl>
                                          <p:spTgt spid="8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circle(in)">
                                      <p:cBhvr>
                                        <p:cTn id="63" dur="300"/>
                                        <p:tgtEl>
                                          <p:spTgt spid="81"/>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circle(in)">
                                      <p:cBhvr>
                                        <p:cTn id="66" dur="300"/>
                                        <p:tgtEl>
                                          <p:spTgt spid="8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3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P spid="66" grpId="0"/>
      <p:bldP spid="67" grpId="0"/>
      <p:bldP spid="68" grpId="0"/>
      <p:bldP spid="72" grpId="0"/>
      <p:bldP spid="76" grpId="0"/>
      <p:bldP spid="80" grpId="0"/>
      <p:bldP spid="84" grpId="0"/>
      <p:bldP spid="85" grpId="0"/>
      <p:bldP spid="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97;p35">
            <a:extLst>
              <a:ext uri="{FF2B5EF4-FFF2-40B4-BE49-F238E27FC236}">
                <a16:creationId xmlns:a16="http://schemas.microsoft.com/office/drawing/2014/main" id="{58E78840-25A0-459D-8207-C5C23EE0B214}"/>
              </a:ext>
            </a:extLst>
          </p:cNvPr>
          <p:cNvSpPr txBox="1">
            <a:spLocks/>
          </p:cNvSpPr>
          <p:nvPr/>
        </p:nvSpPr>
        <p:spPr>
          <a:xfrm>
            <a:off x="503983" y="245721"/>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VẬN DỤNG</a:t>
            </a:r>
          </a:p>
        </p:txBody>
      </p:sp>
      <p:pic>
        <p:nvPicPr>
          <p:cNvPr id="9" name="Picture 4">
            <a:extLst>
              <a:ext uri="{FF2B5EF4-FFF2-40B4-BE49-F238E27FC236}">
                <a16:creationId xmlns:a16="http://schemas.microsoft.com/office/drawing/2014/main" id="{8DA48A3C-A8A2-493E-8BAC-C0131CE879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512330" y="-1189927"/>
            <a:ext cx="4119338" cy="8136032"/>
          </a:xfrm>
          <a:prstGeom prst="rect">
            <a:avLst/>
          </a:prstGeom>
        </p:spPr>
      </p:pic>
      <p:sp>
        <p:nvSpPr>
          <p:cNvPr id="10" name="TextBox 9">
            <a:extLst>
              <a:ext uri="{FF2B5EF4-FFF2-40B4-BE49-F238E27FC236}">
                <a16:creationId xmlns:a16="http://schemas.microsoft.com/office/drawing/2014/main" id="{21F4E910-C345-485E-A5FA-D59D6D13A76F}"/>
              </a:ext>
            </a:extLst>
          </p:cNvPr>
          <p:cNvSpPr txBox="1"/>
          <p:nvPr/>
        </p:nvSpPr>
        <p:spPr>
          <a:xfrm>
            <a:off x="923937" y="1085900"/>
            <a:ext cx="7296117" cy="3584379"/>
          </a:xfrm>
          <a:prstGeom prst="rect">
            <a:avLst/>
          </a:prstGeom>
          <a:noFill/>
        </p:spPr>
        <p:txBody>
          <a:bodyPr wrap="square" rtlCol="0">
            <a:spAutoFit/>
          </a:bodyPr>
          <a:lstStyle/>
          <a:p>
            <a:pPr algn="just">
              <a:lnSpc>
                <a:spcPct val="150000"/>
              </a:lnSpc>
            </a:pPr>
            <a:r>
              <a:rPr lang="en-US" sz="2200" dirty="0">
                <a:solidFill>
                  <a:schemeClr val="accent1">
                    <a:lumMod val="25000"/>
                  </a:schemeClr>
                </a:solidFill>
                <a:latin typeface="+mn-lt"/>
              </a:rPr>
              <a:t>a. </a:t>
            </a:r>
            <a:r>
              <a:rPr lang="vi-VN" sz="2200" b="0" i="0" dirty="0">
                <a:solidFill>
                  <a:schemeClr val="accent1">
                    <a:lumMod val="25000"/>
                  </a:schemeClr>
                </a:solidFill>
                <a:effectLst/>
                <a:latin typeface="+mn-lt"/>
              </a:rPr>
              <a:t>Nước suối, nước máy không phải là nước tinh khiết vi ngoài nước còn có thêm các chất khác (chất đóng cặn).</a:t>
            </a:r>
            <a:endParaRPr lang="en-US" sz="2200" b="0" i="0" dirty="0">
              <a:solidFill>
                <a:schemeClr val="accent1">
                  <a:lumMod val="25000"/>
                </a:schemeClr>
              </a:solidFill>
              <a:effectLst/>
              <a:latin typeface="+mn-lt"/>
            </a:endParaRPr>
          </a:p>
          <a:p>
            <a:pPr algn="just">
              <a:lnSpc>
                <a:spcPct val="150000"/>
              </a:lnSpc>
            </a:pPr>
            <a:r>
              <a:rPr lang="en-US" sz="2200" dirty="0">
                <a:solidFill>
                  <a:schemeClr val="accent1">
                    <a:lumMod val="25000"/>
                  </a:schemeClr>
                </a:solidFill>
                <a:latin typeface="+mn-lt"/>
              </a:rPr>
              <a:t>b. </a:t>
            </a:r>
            <a:r>
              <a:rPr lang="vi-VN" sz="2200" b="0" i="0" dirty="0">
                <a:solidFill>
                  <a:schemeClr val="accent1">
                    <a:lumMod val="25000"/>
                  </a:schemeClr>
                </a:solidFill>
                <a:effectLst/>
                <a:latin typeface="+mn-lt"/>
              </a:rPr>
              <a:t>Đun sôi nước lấy từ máy lọc sẽ xuất hiện ít cặn trong ấm hơn vì máy lọc đã loại bỏ bớt các chất có trong nước tự nhiên.</a:t>
            </a:r>
            <a:endParaRPr lang="en-US" sz="2200" b="0" i="0" dirty="0">
              <a:solidFill>
                <a:schemeClr val="accent1">
                  <a:lumMod val="25000"/>
                </a:schemeClr>
              </a:solidFill>
              <a:effectLst/>
              <a:latin typeface="+mn-lt"/>
            </a:endParaRPr>
          </a:p>
          <a:p>
            <a:pPr algn="just">
              <a:lnSpc>
                <a:spcPct val="150000"/>
              </a:lnSpc>
            </a:pPr>
            <a:r>
              <a:rPr lang="en-US" sz="2200" dirty="0">
                <a:solidFill>
                  <a:schemeClr val="accent1">
                    <a:lumMod val="25000"/>
                  </a:schemeClr>
                </a:solidFill>
                <a:latin typeface="+mn-lt"/>
              </a:rPr>
              <a:t>c. </a:t>
            </a:r>
            <a:r>
              <a:rPr lang="vi-VN" sz="2200" b="0" i="0" dirty="0">
                <a:solidFill>
                  <a:schemeClr val="accent1">
                    <a:lumMod val="25000"/>
                  </a:schemeClr>
                </a:solidFill>
                <a:effectLst/>
                <a:latin typeface="+mn-lt"/>
              </a:rPr>
              <a:t>Nếu có cặn trong ấm, có thể dùng giấm ăn hoặc nước chanh để ngâm ấm một thời gian, các chất cặn sẽ tan ra.</a:t>
            </a:r>
            <a:endParaRPr lang="en-US" sz="2200" dirty="0">
              <a:solidFill>
                <a:schemeClr val="accent1">
                  <a:lumMod val="25000"/>
                </a:schemeClr>
              </a:solidFill>
              <a:latin typeface="+mn-lt"/>
            </a:endParaRPr>
          </a:p>
        </p:txBody>
      </p:sp>
      <p:pic>
        <p:nvPicPr>
          <p:cNvPr id="6" name="Picture 9">
            <a:extLst>
              <a:ext uri="{FF2B5EF4-FFF2-40B4-BE49-F238E27FC236}">
                <a16:creationId xmlns:a16="http://schemas.microsoft.com/office/drawing/2014/main" id="{C27D884F-965F-46C8-AE3E-EE3CF87364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029392">
            <a:off x="1905" y="3266002"/>
            <a:ext cx="1289066" cy="1921627"/>
          </a:xfrm>
          <a:prstGeom prst="rect">
            <a:avLst/>
          </a:prstGeom>
        </p:spPr>
      </p:pic>
      <p:pic>
        <p:nvPicPr>
          <p:cNvPr id="8" name="Picture 9">
            <a:extLst>
              <a:ext uri="{FF2B5EF4-FFF2-40B4-BE49-F238E27FC236}">
                <a16:creationId xmlns:a16="http://schemas.microsoft.com/office/drawing/2014/main" id="{81B5FA25-932E-436B-828A-A18D68785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41733" flipH="1">
            <a:off x="7550920" y="-31325"/>
            <a:ext cx="1338269" cy="1994974"/>
          </a:xfrm>
          <a:prstGeom prst="rect">
            <a:avLst/>
          </a:prstGeom>
        </p:spPr>
      </p:pic>
    </p:spTree>
    <p:extLst>
      <p:ext uri="{BB962C8B-B14F-4D97-AF65-F5344CB8AC3E}">
        <p14:creationId xmlns:p14="http://schemas.microsoft.com/office/powerpoint/2010/main" val="195214342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3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42" name="Google Shape;642;p34"/>
          <p:cNvGrpSpPr/>
          <p:nvPr/>
        </p:nvGrpSpPr>
        <p:grpSpPr>
          <a:xfrm rot="151079">
            <a:off x="1716025" y="522072"/>
            <a:ext cx="5489722" cy="563595"/>
            <a:chOff x="2351615" y="2152014"/>
            <a:chExt cx="4402988" cy="536502"/>
          </a:xfrm>
        </p:grpSpPr>
        <p:sp>
          <p:nvSpPr>
            <p:cNvPr id="643" name="Google Shape;643;p34"/>
            <p:cNvSpPr/>
            <p:nvPr/>
          </p:nvSpPr>
          <p:spPr>
            <a:xfrm>
              <a:off x="6279914" y="2424015"/>
              <a:ext cx="187508" cy="151668"/>
            </a:xfrm>
            <a:custGeom>
              <a:avLst/>
              <a:gdLst/>
              <a:ahLst/>
              <a:cxnLst/>
              <a:rect l="l" t="t" r="r" b="b"/>
              <a:pathLst>
                <a:path w="5755" h="4655" extrusionOk="0">
                  <a:moveTo>
                    <a:pt x="2867" y="0"/>
                  </a:moveTo>
                  <a:cubicBezTo>
                    <a:pt x="2432" y="0"/>
                    <a:pt x="1963" y="152"/>
                    <a:pt x="1489" y="504"/>
                  </a:cubicBezTo>
                  <a:cubicBezTo>
                    <a:pt x="507" y="1264"/>
                    <a:pt x="0" y="2658"/>
                    <a:pt x="824" y="3703"/>
                  </a:cubicBezTo>
                  <a:cubicBezTo>
                    <a:pt x="1358" y="4366"/>
                    <a:pt x="2118" y="4654"/>
                    <a:pt x="2891" y="4654"/>
                  </a:cubicBezTo>
                  <a:cubicBezTo>
                    <a:pt x="3446" y="4654"/>
                    <a:pt x="4008" y="4506"/>
                    <a:pt x="4497" y="4241"/>
                  </a:cubicBezTo>
                  <a:lnTo>
                    <a:pt x="4529" y="4241"/>
                  </a:lnTo>
                  <a:cubicBezTo>
                    <a:pt x="4529" y="4178"/>
                    <a:pt x="4529" y="4083"/>
                    <a:pt x="4592" y="4019"/>
                  </a:cubicBezTo>
                  <a:cubicBezTo>
                    <a:pt x="5754" y="2352"/>
                    <a:pt x="4579" y="0"/>
                    <a:pt x="28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6263394" y="2404986"/>
              <a:ext cx="213639" cy="191581"/>
            </a:xfrm>
            <a:custGeom>
              <a:avLst/>
              <a:gdLst/>
              <a:ahLst/>
              <a:cxnLst/>
              <a:rect l="l" t="t" r="r" b="b"/>
              <a:pathLst>
                <a:path w="6557" h="5880" extrusionOk="0">
                  <a:moveTo>
                    <a:pt x="3370" y="629"/>
                  </a:moveTo>
                  <a:cubicBezTo>
                    <a:pt x="3844" y="629"/>
                    <a:pt x="4299" y="811"/>
                    <a:pt x="4688" y="1183"/>
                  </a:cubicBezTo>
                  <a:cubicBezTo>
                    <a:pt x="5480" y="1943"/>
                    <a:pt x="5828" y="3368"/>
                    <a:pt x="5004" y="4572"/>
                  </a:cubicBezTo>
                  <a:cubicBezTo>
                    <a:pt x="4973" y="4635"/>
                    <a:pt x="4973" y="4667"/>
                    <a:pt x="4973" y="4762"/>
                  </a:cubicBezTo>
                  <a:cubicBezTo>
                    <a:pt x="4503" y="5024"/>
                    <a:pt x="3938" y="5184"/>
                    <a:pt x="3370" y="5184"/>
                  </a:cubicBezTo>
                  <a:cubicBezTo>
                    <a:pt x="2636" y="5184"/>
                    <a:pt x="1898" y="4916"/>
                    <a:pt x="1363" y="4255"/>
                  </a:cubicBezTo>
                  <a:cubicBezTo>
                    <a:pt x="1046" y="3843"/>
                    <a:pt x="887" y="3337"/>
                    <a:pt x="951" y="2830"/>
                  </a:cubicBezTo>
                  <a:cubicBezTo>
                    <a:pt x="1046" y="2197"/>
                    <a:pt x="1426" y="1563"/>
                    <a:pt x="1996" y="1120"/>
                  </a:cubicBezTo>
                  <a:cubicBezTo>
                    <a:pt x="2445" y="795"/>
                    <a:pt x="2916" y="629"/>
                    <a:pt x="3370" y="629"/>
                  </a:cubicBezTo>
                  <a:close/>
                  <a:moveTo>
                    <a:pt x="3404" y="0"/>
                  </a:moveTo>
                  <a:cubicBezTo>
                    <a:pt x="2783" y="0"/>
                    <a:pt x="2143" y="212"/>
                    <a:pt x="1584" y="645"/>
                  </a:cubicBezTo>
                  <a:cubicBezTo>
                    <a:pt x="1394" y="803"/>
                    <a:pt x="1236" y="962"/>
                    <a:pt x="1078" y="1152"/>
                  </a:cubicBezTo>
                  <a:cubicBezTo>
                    <a:pt x="317" y="2070"/>
                    <a:pt x="1" y="3400"/>
                    <a:pt x="729" y="4508"/>
                  </a:cubicBezTo>
                  <a:cubicBezTo>
                    <a:pt x="1204" y="5237"/>
                    <a:pt x="2186" y="5775"/>
                    <a:pt x="3136" y="5870"/>
                  </a:cubicBezTo>
                  <a:cubicBezTo>
                    <a:pt x="3221" y="5877"/>
                    <a:pt x="3305" y="5880"/>
                    <a:pt x="3388" y="5880"/>
                  </a:cubicBezTo>
                  <a:cubicBezTo>
                    <a:pt x="4128" y="5880"/>
                    <a:pt x="4738" y="5623"/>
                    <a:pt x="5194" y="5110"/>
                  </a:cubicBezTo>
                  <a:cubicBezTo>
                    <a:pt x="5194" y="5079"/>
                    <a:pt x="5258" y="5079"/>
                    <a:pt x="5258" y="5079"/>
                  </a:cubicBezTo>
                  <a:cubicBezTo>
                    <a:pt x="5275" y="5087"/>
                    <a:pt x="5296" y="5091"/>
                    <a:pt x="5320" y="5091"/>
                  </a:cubicBezTo>
                  <a:cubicBezTo>
                    <a:pt x="5384" y="5091"/>
                    <a:pt x="5465" y="5062"/>
                    <a:pt x="5511" y="5015"/>
                  </a:cubicBezTo>
                  <a:cubicBezTo>
                    <a:pt x="5575" y="4952"/>
                    <a:pt x="5606" y="4920"/>
                    <a:pt x="5606" y="4889"/>
                  </a:cubicBezTo>
                  <a:cubicBezTo>
                    <a:pt x="6556" y="3717"/>
                    <a:pt x="6303" y="2038"/>
                    <a:pt x="5480" y="993"/>
                  </a:cubicBezTo>
                  <a:cubicBezTo>
                    <a:pt x="4949" y="339"/>
                    <a:pt x="4191" y="0"/>
                    <a:pt x="3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6381050" y="2478102"/>
              <a:ext cx="35091" cy="70703"/>
            </a:xfrm>
            <a:custGeom>
              <a:avLst/>
              <a:gdLst/>
              <a:ahLst/>
              <a:cxnLst/>
              <a:rect l="l" t="t" r="r" b="b"/>
              <a:pathLst>
                <a:path w="1077" h="2170" extrusionOk="0">
                  <a:moveTo>
                    <a:pt x="578" y="0"/>
                  </a:moveTo>
                  <a:cubicBezTo>
                    <a:pt x="530" y="0"/>
                    <a:pt x="491" y="16"/>
                    <a:pt x="475" y="48"/>
                  </a:cubicBezTo>
                  <a:lnTo>
                    <a:pt x="443" y="111"/>
                  </a:lnTo>
                  <a:cubicBezTo>
                    <a:pt x="412" y="143"/>
                    <a:pt x="348" y="206"/>
                    <a:pt x="443" y="333"/>
                  </a:cubicBezTo>
                  <a:cubicBezTo>
                    <a:pt x="602" y="586"/>
                    <a:pt x="665" y="903"/>
                    <a:pt x="602" y="1156"/>
                  </a:cubicBezTo>
                  <a:cubicBezTo>
                    <a:pt x="507" y="1441"/>
                    <a:pt x="412" y="1631"/>
                    <a:pt x="158" y="1758"/>
                  </a:cubicBezTo>
                  <a:cubicBezTo>
                    <a:pt x="32" y="1853"/>
                    <a:pt x="0" y="1948"/>
                    <a:pt x="95" y="2074"/>
                  </a:cubicBezTo>
                  <a:cubicBezTo>
                    <a:pt x="95" y="2106"/>
                    <a:pt x="127" y="2106"/>
                    <a:pt x="127" y="2169"/>
                  </a:cubicBezTo>
                  <a:cubicBezTo>
                    <a:pt x="143" y="2138"/>
                    <a:pt x="174" y="2138"/>
                    <a:pt x="210" y="2138"/>
                  </a:cubicBezTo>
                  <a:cubicBezTo>
                    <a:pt x="245" y="2138"/>
                    <a:pt x="285" y="2138"/>
                    <a:pt x="317" y="2106"/>
                  </a:cubicBezTo>
                  <a:cubicBezTo>
                    <a:pt x="665" y="1916"/>
                    <a:pt x="950" y="1536"/>
                    <a:pt x="1045" y="1093"/>
                  </a:cubicBezTo>
                  <a:cubicBezTo>
                    <a:pt x="1077" y="681"/>
                    <a:pt x="950" y="333"/>
                    <a:pt x="728" y="48"/>
                  </a:cubicBezTo>
                  <a:cubicBezTo>
                    <a:pt x="681" y="16"/>
                    <a:pt x="625"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6479548" y="2152014"/>
              <a:ext cx="275056" cy="253845"/>
            </a:xfrm>
            <a:custGeom>
              <a:avLst/>
              <a:gdLst/>
              <a:ahLst/>
              <a:cxnLst/>
              <a:rect l="l" t="t" r="r" b="b"/>
              <a:pathLst>
                <a:path w="8442" h="7791" extrusionOk="0">
                  <a:moveTo>
                    <a:pt x="4853" y="741"/>
                  </a:moveTo>
                  <a:cubicBezTo>
                    <a:pt x="5474" y="741"/>
                    <a:pt x="6110" y="898"/>
                    <a:pt x="6699" y="1252"/>
                  </a:cubicBezTo>
                  <a:cubicBezTo>
                    <a:pt x="6747" y="1268"/>
                    <a:pt x="6794" y="1275"/>
                    <a:pt x="6846" y="1275"/>
                  </a:cubicBezTo>
                  <a:cubicBezTo>
                    <a:pt x="6897" y="1275"/>
                    <a:pt x="6953" y="1268"/>
                    <a:pt x="7016" y="1252"/>
                  </a:cubicBezTo>
                  <a:lnTo>
                    <a:pt x="7016" y="1315"/>
                  </a:lnTo>
                  <a:cubicBezTo>
                    <a:pt x="8030" y="2898"/>
                    <a:pt x="8125" y="5084"/>
                    <a:pt x="6604" y="6477"/>
                  </a:cubicBezTo>
                  <a:cubicBezTo>
                    <a:pt x="6086" y="6946"/>
                    <a:pt x="5462" y="7150"/>
                    <a:pt x="4828" y="7150"/>
                  </a:cubicBezTo>
                  <a:cubicBezTo>
                    <a:pt x="3834" y="7150"/>
                    <a:pt x="2816" y="6649"/>
                    <a:pt x="2139" y="5875"/>
                  </a:cubicBezTo>
                  <a:cubicBezTo>
                    <a:pt x="0" y="3380"/>
                    <a:pt x="2304" y="741"/>
                    <a:pt x="4853" y="741"/>
                  </a:cubicBezTo>
                  <a:close/>
                  <a:moveTo>
                    <a:pt x="4784" y="0"/>
                  </a:moveTo>
                  <a:cubicBezTo>
                    <a:pt x="3668" y="0"/>
                    <a:pt x="2556" y="461"/>
                    <a:pt x="1791" y="1188"/>
                  </a:cubicBezTo>
                  <a:cubicBezTo>
                    <a:pt x="302" y="2550"/>
                    <a:pt x="271" y="4767"/>
                    <a:pt x="1664" y="6350"/>
                  </a:cubicBezTo>
                  <a:cubicBezTo>
                    <a:pt x="1854" y="6572"/>
                    <a:pt x="2107" y="6794"/>
                    <a:pt x="2361" y="6984"/>
                  </a:cubicBezTo>
                  <a:cubicBezTo>
                    <a:pt x="3055" y="7487"/>
                    <a:pt x="3919" y="7790"/>
                    <a:pt x="4788" y="7790"/>
                  </a:cubicBezTo>
                  <a:cubicBezTo>
                    <a:pt x="5506" y="7790"/>
                    <a:pt x="6227" y="7583"/>
                    <a:pt x="6858" y="7110"/>
                  </a:cubicBezTo>
                  <a:cubicBezTo>
                    <a:pt x="7776" y="6382"/>
                    <a:pt x="8441" y="5084"/>
                    <a:pt x="8441" y="3785"/>
                  </a:cubicBezTo>
                  <a:cubicBezTo>
                    <a:pt x="8441" y="2677"/>
                    <a:pt x="8030" y="1758"/>
                    <a:pt x="7238" y="1157"/>
                  </a:cubicBezTo>
                  <a:cubicBezTo>
                    <a:pt x="7206" y="1125"/>
                    <a:pt x="7206" y="1125"/>
                    <a:pt x="7174" y="1125"/>
                  </a:cubicBezTo>
                  <a:cubicBezTo>
                    <a:pt x="7206" y="998"/>
                    <a:pt x="7111" y="903"/>
                    <a:pt x="7048" y="777"/>
                  </a:cubicBezTo>
                  <a:cubicBezTo>
                    <a:pt x="6984" y="713"/>
                    <a:pt x="6921" y="682"/>
                    <a:pt x="6889" y="650"/>
                  </a:cubicBezTo>
                  <a:cubicBezTo>
                    <a:pt x="6250" y="199"/>
                    <a:pt x="5516" y="0"/>
                    <a:pt x="4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6592577" y="2206101"/>
              <a:ext cx="107325" cy="44637"/>
            </a:xfrm>
            <a:custGeom>
              <a:avLst/>
              <a:gdLst/>
              <a:ahLst/>
              <a:cxnLst/>
              <a:rect l="l" t="t" r="r" b="b"/>
              <a:pathLst>
                <a:path w="3294" h="1370" extrusionOk="0">
                  <a:moveTo>
                    <a:pt x="1487" y="1"/>
                  </a:moveTo>
                  <a:cubicBezTo>
                    <a:pt x="950" y="1"/>
                    <a:pt x="424" y="248"/>
                    <a:pt x="95" y="637"/>
                  </a:cubicBezTo>
                  <a:cubicBezTo>
                    <a:pt x="32" y="700"/>
                    <a:pt x="32" y="732"/>
                    <a:pt x="0" y="763"/>
                  </a:cubicBezTo>
                  <a:cubicBezTo>
                    <a:pt x="0" y="877"/>
                    <a:pt x="113" y="974"/>
                    <a:pt x="224" y="974"/>
                  </a:cubicBezTo>
                  <a:cubicBezTo>
                    <a:pt x="268" y="974"/>
                    <a:pt x="312" y="958"/>
                    <a:pt x="349" y="922"/>
                  </a:cubicBezTo>
                  <a:cubicBezTo>
                    <a:pt x="660" y="664"/>
                    <a:pt x="1058" y="535"/>
                    <a:pt x="1452" y="535"/>
                  </a:cubicBezTo>
                  <a:cubicBezTo>
                    <a:pt x="1979" y="535"/>
                    <a:pt x="2497" y="767"/>
                    <a:pt x="2787" y="1238"/>
                  </a:cubicBezTo>
                  <a:cubicBezTo>
                    <a:pt x="2848" y="1329"/>
                    <a:pt x="2937" y="1369"/>
                    <a:pt x="3024" y="1369"/>
                  </a:cubicBezTo>
                  <a:cubicBezTo>
                    <a:pt x="3120" y="1369"/>
                    <a:pt x="3212" y="1321"/>
                    <a:pt x="3262" y="1238"/>
                  </a:cubicBezTo>
                  <a:cubicBezTo>
                    <a:pt x="3294" y="1112"/>
                    <a:pt x="3294" y="1048"/>
                    <a:pt x="3230" y="953"/>
                  </a:cubicBezTo>
                  <a:cubicBezTo>
                    <a:pt x="2850" y="415"/>
                    <a:pt x="2217" y="67"/>
                    <a:pt x="1584" y="3"/>
                  </a:cubicBezTo>
                  <a:cubicBezTo>
                    <a:pt x="1552" y="2"/>
                    <a:pt x="1519"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6479548" y="2176158"/>
              <a:ext cx="264727" cy="208850"/>
            </a:xfrm>
            <a:custGeom>
              <a:avLst/>
              <a:gdLst/>
              <a:ahLst/>
              <a:cxnLst/>
              <a:rect l="l" t="t" r="r" b="b"/>
              <a:pathLst>
                <a:path w="8125" h="6410" extrusionOk="0">
                  <a:moveTo>
                    <a:pt x="4905" y="898"/>
                  </a:moveTo>
                  <a:cubicBezTo>
                    <a:pt x="5615" y="898"/>
                    <a:pt x="6344" y="1252"/>
                    <a:pt x="6731" y="1841"/>
                  </a:cubicBezTo>
                  <a:cubicBezTo>
                    <a:pt x="6794" y="1967"/>
                    <a:pt x="6763" y="2031"/>
                    <a:pt x="6731" y="2126"/>
                  </a:cubicBezTo>
                  <a:cubicBezTo>
                    <a:pt x="6665" y="2209"/>
                    <a:pt x="6573" y="2257"/>
                    <a:pt x="6482" y="2257"/>
                  </a:cubicBezTo>
                  <a:cubicBezTo>
                    <a:pt x="6399" y="2257"/>
                    <a:pt x="6317" y="2217"/>
                    <a:pt x="6256" y="2126"/>
                  </a:cubicBezTo>
                  <a:cubicBezTo>
                    <a:pt x="5968" y="1658"/>
                    <a:pt x="5455" y="1435"/>
                    <a:pt x="4931" y="1435"/>
                  </a:cubicBezTo>
                  <a:cubicBezTo>
                    <a:pt x="4534" y="1435"/>
                    <a:pt x="4132" y="1563"/>
                    <a:pt x="3818" y="1809"/>
                  </a:cubicBezTo>
                  <a:cubicBezTo>
                    <a:pt x="3781" y="1845"/>
                    <a:pt x="3737" y="1861"/>
                    <a:pt x="3693" y="1861"/>
                  </a:cubicBezTo>
                  <a:cubicBezTo>
                    <a:pt x="3582" y="1861"/>
                    <a:pt x="3469" y="1764"/>
                    <a:pt x="3469" y="1651"/>
                  </a:cubicBezTo>
                  <a:cubicBezTo>
                    <a:pt x="3469" y="1619"/>
                    <a:pt x="3469" y="1524"/>
                    <a:pt x="3533" y="1492"/>
                  </a:cubicBezTo>
                  <a:cubicBezTo>
                    <a:pt x="3891" y="1081"/>
                    <a:pt x="4393" y="898"/>
                    <a:pt x="4905" y="898"/>
                  </a:cubicBezTo>
                  <a:close/>
                  <a:moveTo>
                    <a:pt x="4824" y="0"/>
                  </a:moveTo>
                  <a:cubicBezTo>
                    <a:pt x="2284" y="0"/>
                    <a:pt x="0" y="2639"/>
                    <a:pt x="2139" y="5134"/>
                  </a:cubicBezTo>
                  <a:cubicBezTo>
                    <a:pt x="2816" y="5908"/>
                    <a:pt x="3823" y="6409"/>
                    <a:pt x="4821" y="6409"/>
                  </a:cubicBezTo>
                  <a:cubicBezTo>
                    <a:pt x="5459" y="6409"/>
                    <a:pt x="6093" y="6205"/>
                    <a:pt x="6636" y="5736"/>
                  </a:cubicBezTo>
                  <a:cubicBezTo>
                    <a:pt x="8125" y="4343"/>
                    <a:pt x="8030" y="2157"/>
                    <a:pt x="6984" y="574"/>
                  </a:cubicBezTo>
                  <a:lnTo>
                    <a:pt x="6984" y="511"/>
                  </a:lnTo>
                  <a:cubicBezTo>
                    <a:pt x="6937" y="527"/>
                    <a:pt x="6889" y="534"/>
                    <a:pt x="6838" y="534"/>
                  </a:cubicBezTo>
                  <a:cubicBezTo>
                    <a:pt x="6787" y="534"/>
                    <a:pt x="6731" y="527"/>
                    <a:pt x="6668" y="511"/>
                  </a:cubicBezTo>
                  <a:cubicBezTo>
                    <a:pt x="6078" y="157"/>
                    <a:pt x="5444" y="0"/>
                    <a:pt x="4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2660727" y="2518896"/>
              <a:ext cx="199629" cy="151049"/>
            </a:xfrm>
            <a:custGeom>
              <a:avLst/>
              <a:gdLst/>
              <a:ahLst/>
              <a:cxnLst/>
              <a:rect l="l" t="t" r="r" b="b"/>
              <a:pathLst>
                <a:path w="6127" h="4636" extrusionOk="0">
                  <a:moveTo>
                    <a:pt x="3685" y="0"/>
                  </a:moveTo>
                  <a:cubicBezTo>
                    <a:pt x="1698" y="0"/>
                    <a:pt x="0" y="2349"/>
                    <a:pt x="1914" y="3989"/>
                  </a:cubicBezTo>
                  <a:cubicBezTo>
                    <a:pt x="2385" y="4396"/>
                    <a:pt x="3007" y="4635"/>
                    <a:pt x="3616" y="4635"/>
                  </a:cubicBezTo>
                  <a:cubicBezTo>
                    <a:pt x="4193" y="4635"/>
                    <a:pt x="4760" y="4419"/>
                    <a:pt x="5176" y="3926"/>
                  </a:cubicBezTo>
                  <a:cubicBezTo>
                    <a:pt x="6126" y="2754"/>
                    <a:pt x="5809" y="1234"/>
                    <a:pt x="4891" y="189"/>
                  </a:cubicBezTo>
                  <a:lnTo>
                    <a:pt x="4891" y="157"/>
                  </a:lnTo>
                  <a:cubicBezTo>
                    <a:pt x="4824" y="180"/>
                    <a:pt x="4773" y="202"/>
                    <a:pt x="4715" y="202"/>
                  </a:cubicBezTo>
                  <a:cubicBezTo>
                    <a:pt x="4691" y="202"/>
                    <a:pt x="4666" y="198"/>
                    <a:pt x="4638" y="189"/>
                  </a:cubicBezTo>
                  <a:cubicBezTo>
                    <a:pt x="4322" y="59"/>
                    <a:pt x="4000" y="0"/>
                    <a:pt x="36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2665289" y="2496935"/>
              <a:ext cx="206406" cy="191581"/>
            </a:xfrm>
            <a:custGeom>
              <a:avLst/>
              <a:gdLst/>
              <a:ahLst/>
              <a:cxnLst/>
              <a:rect l="l" t="t" r="r" b="b"/>
              <a:pathLst>
                <a:path w="6335" h="5880" extrusionOk="0">
                  <a:moveTo>
                    <a:pt x="3532" y="756"/>
                  </a:moveTo>
                  <a:cubicBezTo>
                    <a:pt x="3845" y="756"/>
                    <a:pt x="4170" y="818"/>
                    <a:pt x="4498" y="958"/>
                  </a:cubicBezTo>
                  <a:cubicBezTo>
                    <a:pt x="4545" y="974"/>
                    <a:pt x="4585" y="982"/>
                    <a:pt x="4620" y="982"/>
                  </a:cubicBezTo>
                  <a:cubicBezTo>
                    <a:pt x="4656" y="982"/>
                    <a:pt x="4688" y="974"/>
                    <a:pt x="4719" y="958"/>
                  </a:cubicBezTo>
                  <a:cubicBezTo>
                    <a:pt x="5543" y="1813"/>
                    <a:pt x="5986" y="3365"/>
                    <a:pt x="5036" y="4537"/>
                  </a:cubicBezTo>
                  <a:cubicBezTo>
                    <a:pt x="4719" y="4948"/>
                    <a:pt x="4244" y="5170"/>
                    <a:pt x="3706" y="5265"/>
                  </a:cubicBezTo>
                  <a:cubicBezTo>
                    <a:pt x="3635" y="5272"/>
                    <a:pt x="3564" y="5276"/>
                    <a:pt x="3491" y="5276"/>
                  </a:cubicBezTo>
                  <a:cubicBezTo>
                    <a:pt x="2918" y="5276"/>
                    <a:pt x="2312" y="5054"/>
                    <a:pt x="1806" y="4632"/>
                  </a:cubicBezTo>
                  <a:cubicBezTo>
                    <a:pt x="951" y="3872"/>
                    <a:pt x="761" y="2890"/>
                    <a:pt x="1299" y="2003"/>
                  </a:cubicBezTo>
                  <a:cubicBezTo>
                    <a:pt x="1729" y="1335"/>
                    <a:pt x="2573" y="756"/>
                    <a:pt x="3532" y="756"/>
                  </a:cubicBezTo>
                  <a:close/>
                  <a:moveTo>
                    <a:pt x="3466" y="0"/>
                  </a:moveTo>
                  <a:cubicBezTo>
                    <a:pt x="2468" y="0"/>
                    <a:pt x="1503" y="534"/>
                    <a:pt x="919" y="1275"/>
                  </a:cubicBezTo>
                  <a:cubicBezTo>
                    <a:pt x="1" y="2447"/>
                    <a:pt x="191" y="4125"/>
                    <a:pt x="1426" y="5107"/>
                  </a:cubicBezTo>
                  <a:cubicBezTo>
                    <a:pt x="1616" y="5265"/>
                    <a:pt x="1838" y="5392"/>
                    <a:pt x="2028" y="5518"/>
                  </a:cubicBezTo>
                  <a:cubicBezTo>
                    <a:pt x="2486" y="5747"/>
                    <a:pt x="2990" y="5879"/>
                    <a:pt x="3491" y="5879"/>
                  </a:cubicBezTo>
                  <a:cubicBezTo>
                    <a:pt x="4167" y="5879"/>
                    <a:pt x="4839" y="5639"/>
                    <a:pt x="5384" y="5075"/>
                  </a:cubicBezTo>
                  <a:cubicBezTo>
                    <a:pt x="6018" y="4473"/>
                    <a:pt x="6335" y="3397"/>
                    <a:pt x="6176" y="2447"/>
                  </a:cubicBezTo>
                  <a:cubicBezTo>
                    <a:pt x="6050" y="1623"/>
                    <a:pt x="5638" y="990"/>
                    <a:pt x="5004" y="641"/>
                  </a:cubicBezTo>
                  <a:cubicBezTo>
                    <a:pt x="4941" y="641"/>
                    <a:pt x="4941" y="641"/>
                    <a:pt x="4909" y="610"/>
                  </a:cubicBezTo>
                  <a:cubicBezTo>
                    <a:pt x="4909" y="515"/>
                    <a:pt x="4878" y="388"/>
                    <a:pt x="4783" y="356"/>
                  </a:cubicBezTo>
                  <a:cubicBezTo>
                    <a:pt x="4751" y="325"/>
                    <a:pt x="4719" y="325"/>
                    <a:pt x="4688" y="293"/>
                  </a:cubicBezTo>
                  <a:cubicBezTo>
                    <a:pt x="4291" y="90"/>
                    <a:pt x="3876" y="0"/>
                    <a:pt x="3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2745768" y="2548318"/>
              <a:ext cx="69171" cy="26913"/>
            </a:xfrm>
            <a:custGeom>
              <a:avLst/>
              <a:gdLst/>
              <a:ahLst/>
              <a:cxnLst/>
              <a:rect l="l" t="t" r="r" b="b"/>
              <a:pathLst>
                <a:path w="2123" h="826" extrusionOk="0">
                  <a:moveTo>
                    <a:pt x="1133" y="1"/>
                  </a:moveTo>
                  <a:cubicBezTo>
                    <a:pt x="1072" y="1"/>
                    <a:pt x="1011" y="5"/>
                    <a:pt x="951" y="14"/>
                  </a:cubicBezTo>
                  <a:cubicBezTo>
                    <a:pt x="539" y="46"/>
                    <a:pt x="223" y="236"/>
                    <a:pt x="33" y="553"/>
                  </a:cubicBezTo>
                  <a:cubicBezTo>
                    <a:pt x="1" y="648"/>
                    <a:pt x="33" y="743"/>
                    <a:pt x="64" y="806"/>
                  </a:cubicBezTo>
                  <a:lnTo>
                    <a:pt x="96" y="806"/>
                  </a:lnTo>
                  <a:cubicBezTo>
                    <a:pt x="131" y="818"/>
                    <a:pt x="161" y="825"/>
                    <a:pt x="189" y="825"/>
                  </a:cubicBezTo>
                  <a:cubicBezTo>
                    <a:pt x="237" y="825"/>
                    <a:pt x="277" y="803"/>
                    <a:pt x="318" y="743"/>
                  </a:cubicBezTo>
                  <a:cubicBezTo>
                    <a:pt x="508" y="553"/>
                    <a:pt x="793" y="395"/>
                    <a:pt x="1109" y="395"/>
                  </a:cubicBezTo>
                  <a:cubicBezTo>
                    <a:pt x="1363" y="395"/>
                    <a:pt x="1616" y="521"/>
                    <a:pt x="1774" y="680"/>
                  </a:cubicBezTo>
                  <a:cubicBezTo>
                    <a:pt x="1801" y="733"/>
                    <a:pt x="1845" y="753"/>
                    <a:pt x="1894" y="753"/>
                  </a:cubicBezTo>
                  <a:cubicBezTo>
                    <a:pt x="1960" y="753"/>
                    <a:pt x="2036" y="716"/>
                    <a:pt x="2091" y="680"/>
                  </a:cubicBezTo>
                  <a:lnTo>
                    <a:pt x="2123" y="648"/>
                  </a:lnTo>
                  <a:cubicBezTo>
                    <a:pt x="2123" y="585"/>
                    <a:pt x="2123" y="521"/>
                    <a:pt x="2091" y="426"/>
                  </a:cubicBezTo>
                  <a:cubicBezTo>
                    <a:pt x="1848" y="156"/>
                    <a:pt x="1489" y="1"/>
                    <a:pt x="1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a:off x="2351615" y="2267846"/>
              <a:ext cx="278607" cy="254008"/>
            </a:xfrm>
            <a:custGeom>
              <a:avLst/>
              <a:gdLst/>
              <a:ahLst/>
              <a:cxnLst/>
              <a:rect l="l" t="t" r="r" b="b"/>
              <a:pathLst>
                <a:path w="8551" h="7796" extrusionOk="0">
                  <a:moveTo>
                    <a:pt x="4511" y="602"/>
                  </a:moveTo>
                  <a:cubicBezTo>
                    <a:pt x="5189" y="602"/>
                    <a:pt x="5871" y="790"/>
                    <a:pt x="6492" y="1212"/>
                  </a:cubicBezTo>
                  <a:cubicBezTo>
                    <a:pt x="8044" y="2320"/>
                    <a:pt x="8013" y="4411"/>
                    <a:pt x="6968" y="5772"/>
                  </a:cubicBezTo>
                  <a:cubicBezTo>
                    <a:pt x="6281" y="6716"/>
                    <a:pt x="5440" y="7108"/>
                    <a:pt x="4617" y="7108"/>
                  </a:cubicBezTo>
                  <a:cubicBezTo>
                    <a:pt x="2596" y="7108"/>
                    <a:pt x="683" y="4738"/>
                    <a:pt x="1425" y="2352"/>
                  </a:cubicBezTo>
                  <a:cubicBezTo>
                    <a:pt x="1489" y="2225"/>
                    <a:pt x="1425" y="2130"/>
                    <a:pt x="1362" y="2035"/>
                  </a:cubicBezTo>
                  <a:cubicBezTo>
                    <a:pt x="1362" y="2035"/>
                    <a:pt x="1394" y="2035"/>
                    <a:pt x="1394" y="2004"/>
                  </a:cubicBezTo>
                  <a:cubicBezTo>
                    <a:pt x="2212" y="1146"/>
                    <a:pt x="3356" y="602"/>
                    <a:pt x="4511" y="602"/>
                  </a:cubicBezTo>
                  <a:close/>
                  <a:moveTo>
                    <a:pt x="4459" y="0"/>
                  </a:moveTo>
                  <a:cubicBezTo>
                    <a:pt x="4137" y="0"/>
                    <a:pt x="3809" y="34"/>
                    <a:pt x="3484" y="104"/>
                  </a:cubicBezTo>
                  <a:cubicBezTo>
                    <a:pt x="2439" y="325"/>
                    <a:pt x="1647" y="959"/>
                    <a:pt x="1204" y="1845"/>
                  </a:cubicBezTo>
                  <a:cubicBezTo>
                    <a:pt x="1204" y="1877"/>
                    <a:pt x="1140" y="1909"/>
                    <a:pt x="1140" y="1909"/>
                  </a:cubicBezTo>
                  <a:cubicBezTo>
                    <a:pt x="1045" y="1909"/>
                    <a:pt x="919" y="2004"/>
                    <a:pt x="824" y="2130"/>
                  </a:cubicBezTo>
                  <a:cubicBezTo>
                    <a:pt x="792" y="2162"/>
                    <a:pt x="792" y="2225"/>
                    <a:pt x="760" y="2320"/>
                  </a:cubicBezTo>
                  <a:cubicBezTo>
                    <a:pt x="0" y="4125"/>
                    <a:pt x="1014" y="6184"/>
                    <a:pt x="2471" y="7197"/>
                  </a:cubicBezTo>
                  <a:cubicBezTo>
                    <a:pt x="3071" y="7602"/>
                    <a:pt x="3743" y="7795"/>
                    <a:pt x="4411" y="7795"/>
                  </a:cubicBezTo>
                  <a:cubicBezTo>
                    <a:pt x="5576" y="7795"/>
                    <a:pt x="6730" y="7207"/>
                    <a:pt x="7474" y="6121"/>
                  </a:cubicBezTo>
                  <a:cubicBezTo>
                    <a:pt x="7696" y="5867"/>
                    <a:pt x="7854" y="5551"/>
                    <a:pt x="7949" y="5297"/>
                  </a:cubicBezTo>
                  <a:cubicBezTo>
                    <a:pt x="8551" y="3872"/>
                    <a:pt x="8424" y="2035"/>
                    <a:pt x="7094" y="895"/>
                  </a:cubicBezTo>
                  <a:cubicBezTo>
                    <a:pt x="6401" y="321"/>
                    <a:pt x="5454" y="0"/>
                    <a:pt x="4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2421766" y="2332099"/>
              <a:ext cx="46462" cy="106282"/>
            </a:xfrm>
            <a:custGeom>
              <a:avLst/>
              <a:gdLst/>
              <a:ahLst/>
              <a:cxnLst/>
              <a:rect l="l" t="t" r="r" b="b"/>
              <a:pathLst>
                <a:path w="1426" h="3262" extrusionOk="0">
                  <a:moveTo>
                    <a:pt x="856" y="0"/>
                  </a:moveTo>
                  <a:cubicBezTo>
                    <a:pt x="793" y="0"/>
                    <a:pt x="698" y="0"/>
                    <a:pt x="666" y="63"/>
                  </a:cubicBezTo>
                  <a:cubicBezTo>
                    <a:pt x="222" y="538"/>
                    <a:pt x="1" y="1203"/>
                    <a:pt x="127" y="1900"/>
                  </a:cubicBezTo>
                  <a:cubicBezTo>
                    <a:pt x="191" y="2470"/>
                    <a:pt x="539" y="2945"/>
                    <a:pt x="1078" y="3230"/>
                  </a:cubicBezTo>
                  <a:cubicBezTo>
                    <a:pt x="1109" y="3262"/>
                    <a:pt x="1141" y="3262"/>
                    <a:pt x="1173" y="3262"/>
                  </a:cubicBezTo>
                  <a:cubicBezTo>
                    <a:pt x="1331" y="3230"/>
                    <a:pt x="1426" y="3040"/>
                    <a:pt x="1236" y="2882"/>
                  </a:cubicBezTo>
                  <a:cubicBezTo>
                    <a:pt x="476" y="2312"/>
                    <a:pt x="286" y="1140"/>
                    <a:pt x="983" y="475"/>
                  </a:cubicBezTo>
                  <a:cubicBezTo>
                    <a:pt x="1141" y="317"/>
                    <a:pt x="1014" y="63"/>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a:off x="2374912" y="2289024"/>
              <a:ext cx="239835" cy="211195"/>
            </a:xfrm>
            <a:custGeom>
              <a:avLst/>
              <a:gdLst/>
              <a:ahLst/>
              <a:cxnLst/>
              <a:rect l="l" t="t" r="r" b="b"/>
              <a:pathLst>
                <a:path w="7361" h="6482" extrusionOk="0">
                  <a:moveTo>
                    <a:pt x="2213" y="1278"/>
                  </a:moveTo>
                  <a:cubicBezTo>
                    <a:pt x="2256" y="1278"/>
                    <a:pt x="2297" y="1294"/>
                    <a:pt x="2326" y="1322"/>
                  </a:cubicBezTo>
                  <a:cubicBezTo>
                    <a:pt x="2484" y="1385"/>
                    <a:pt x="2611" y="1639"/>
                    <a:pt x="2452" y="1797"/>
                  </a:cubicBezTo>
                  <a:cubicBezTo>
                    <a:pt x="1787" y="2462"/>
                    <a:pt x="1977" y="3634"/>
                    <a:pt x="2706" y="4204"/>
                  </a:cubicBezTo>
                  <a:cubicBezTo>
                    <a:pt x="2864" y="4331"/>
                    <a:pt x="2769" y="4521"/>
                    <a:pt x="2674" y="4584"/>
                  </a:cubicBezTo>
                  <a:lnTo>
                    <a:pt x="2516" y="4584"/>
                  </a:lnTo>
                  <a:cubicBezTo>
                    <a:pt x="1280" y="3951"/>
                    <a:pt x="1154" y="2272"/>
                    <a:pt x="2072" y="1354"/>
                  </a:cubicBezTo>
                  <a:cubicBezTo>
                    <a:pt x="2107" y="1301"/>
                    <a:pt x="2161" y="1278"/>
                    <a:pt x="2213" y="1278"/>
                  </a:cubicBezTo>
                  <a:close/>
                  <a:moveTo>
                    <a:pt x="3855" y="0"/>
                  </a:moveTo>
                  <a:cubicBezTo>
                    <a:pt x="2700" y="0"/>
                    <a:pt x="1567" y="549"/>
                    <a:pt x="710" y="1385"/>
                  </a:cubicBezTo>
                  <a:cubicBezTo>
                    <a:pt x="679" y="1385"/>
                    <a:pt x="679" y="1385"/>
                    <a:pt x="679" y="1417"/>
                  </a:cubicBezTo>
                  <a:cubicBezTo>
                    <a:pt x="742" y="1512"/>
                    <a:pt x="742" y="1639"/>
                    <a:pt x="742" y="1734"/>
                  </a:cubicBezTo>
                  <a:cubicBezTo>
                    <a:pt x="0" y="4140"/>
                    <a:pt x="1908" y="6482"/>
                    <a:pt x="3927" y="6482"/>
                  </a:cubicBezTo>
                  <a:cubicBezTo>
                    <a:pt x="4752" y="6482"/>
                    <a:pt x="5595" y="6091"/>
                    <a:pt x="6284" y="5154"/>
                  </a:cubicBezTo>
                  <a:cubicBezTo>
                    <a:pt x="7298" y="3761"/>
                    <a:pt x="7361" y="1670"/>
                    <a:pt x="5872" y="625"/>
                  </a:cubicBezTo>
                  <a:cubicBezTo>
                    <a:pt x="5226" y="191"/>
                    <a:pt x="4537" y="0"/>
                    <a:pt x="3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697;p35">
            <a:extLst>
              <a:ext uri="{FF2B5EF4-FFF2-40B4-BE49-F238E27FC236}">
                <a16:creationId xmlns:a16="http://schemas.microsoft.com/office/drawing/2014/main" id="{E0DE601F-5297-483F-89F2-A5A304864902}"/>
              </a:ext>
            </a:extLst>
          </p:cNvPr>
          <p:cNvSpPr txBox="1">
            <a:spLocks/>
          </p:cNvSpPr>
          <p:nvPr/>
        </p:nvSpPr>
        <p:spPr>
          <a:xfrm>
            <a:off x="503984" y="306600"/>
            <a:ext cx="81360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HƯỚNG DẪN VỀ NHÀ</a:t>
            </a:r>
          </a:p>
        </p:txBody>
      </p:sp>
      <p:pic>
        <p:nvPicPr>
          <p:cNvPr id="32" name="Graphic 31">
            <a:extLst>
              <a:ext uri="{FF2B5EF4-FFF2-40B4-BE49-F238E27FC236}">
                <a16:creationId xmlns:a16="http://schemas.microsoft.com/office/drawing/2014/main" id="{605B558A-863B-401A-BAA8-AB6AC36E6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9042" y="1214317"/>
            <a:ext cx="6876189" cy="3201272"/>
          </a:xfrm>
          <a:prstGeom prst="rect">
            <a:avLst/>
          </a:prstGeom>
        </p:spPr>
      </p:pic>
      <p:sp>
        <p:nvSpPr>
          <p:cNvPr id="33" name="TextBox 32">
            <a:extLst>
              <a:ext uri="{FF2B5EF4-FFF2-40B4-BE49-F238E27FC236}">
                <a16:creationId xmlns:a16="http://schemas.microsoft.com/office/drawing/2014/main" id="{CCE054C1-D104-4A84-9839-522FF29DE8C5}"/>
              </a:ext>
            </a:extLst>
          </p:cNvPr>
          <p:cNvSpPr txBox="1"/>
          <p:nvPr/>
        </p:nvSpPr>
        <p:spPr>
          <a:xfrm>
            <a:off x="1587991" y="1599182"/>
            <a:ext cx="6058290" cy="2339102"/>
          </a:xfrm>
          <a:prstGeom prst="rect">
            <a:avLst/>
          </a:prstGeom>
          <a:noFill/>
        </p:spPr>
        <p:txBody>
          <a:bodyPr wrap="square" rtlCol="0">
            <a:spAutoFit/>
          </a:bodyPr>
          <a:lstStyle/>
          <a:p>
            <a:pPr algn="just">
              <a:lnSpc>
                <a:spcPct val="150000"/>
              </a:lnSpc>
            </a:pPr>
            <a:r>
              <a:rPr lang="pt-BR" sz="2200" dirty="0">
                <a:solidFill>
                  <a:schemeClr val="accent1">
                    <a:lumMod val="25000"/>
                  </a:schemeClr>
                </a:solidFill>
              </a:rPr>
              <a:t>- </a:t>
            </a:r>
            <a:r>
              <a:rPr lang="en-US" sz="2200" dirty="0" err="1">
                <a:solidFill>
                  <a:schemeClr val="accent1">
                    <a:lumMod val="25000"/>
                  </a:schemeClr>
                </a:solidFill>
              </a:rPr>
              <a:t>Vẽ</a:t>
            </a:r>
            <a:r>
              <a:rPr lang="en-US" sz="2200" dirty="0">
                <a:solidFill>
                  <a:schemeClr val="accent1">
                    <a:lumMod val="25000"/>
                  </a:schemeClr>
                </a:solidFill>
              </a:rPr>
              <a:t> </a:t>
            </a:r>
            <a:r>
              <a:rPr lang="en-US" sz="2200" dirty="0" err="1">
                <a:solidFill>
                  <a:schemeClr val="accent1">
                    <a:lumMod val="25000"/>
                  </a:schemeClr>
                </a:solidFill>
              </a:rPr>
              <a:t>sơ</a:t>
            </a:r>
            <a:r>
              <a:rPr lang="en-US" sz="2200" dirty="0">
                <a:solidFill>
                  <a:schemeClr val="accent1">
                    <a:lumMod val="25000"/>
                  </a:schemeClr>
                </a:solidFill>
              </a:rPr>
              <a:t> </a:t>
            </a:r>
            <a:r>
              <a:rPr lang="en-US" sz="2200" dirty="0" err="1">
                <a:solidFill>
                  <a:schemeClr val="accent1">
                    <a:lumMod val="25000"/>
                  </a:schemeClr>
                </a:solidFill>
              </a:rPr>
              <a:t>đồ</a:t>
            </a:r>
            <a:r>
              <a:rPr lang="en-US" sz="2200" dirty="0">
                <a:solidFill>
                  <a:schemeClr val="accent1">
                    <a:lumMod val="25000"/>
                  </a:schemeClr>
                </a:solidFill>
              </a:rPr>
              <a:t> </a:t>
            </a:r>
            <a:r>
              <a:rPr lang="en-US" sz="2200" dirty="0" err="1">
                <a:solidFill>
                  <a:schemeClr val="accent1">
                    <a:lumMod val="25000"/>
                  </a:schemeClr>
                </a:solidFill>
              </a:rPr>
              <a:t>tư</a:t>
            </a:r>
            <a:r>
              <a:rPr lang="en-US" sz="2200" dirty="0">
                <a:solidFill>
                  <a:schemeClr val="accent1">
                    <a:lumMod val="25000"/>
                  </a:schemeClr>
                </a:solidFill>
              </a:rPr>
              <a:t> </a:t>
            </a:r>
            <a:r>
              <a:rPr lang="en-US" sz="2200" dirty="0" err="1">
                <a:solidFill>
                  <a:schemeClr val="accent1">
                    <a:lumMod val="25000"/>
                  </a:schemeClr>
                </a:solidFill>
              </a:rPr>
              <a:t>duy</a:t>
            </a:r>
            <a:r>
              <a:rPr lang="en-US" sz="2200" dirty="0">
                <a:solidFill>
                  <a:schemeClr val="accent1">
                    <a:lumMod val="25000"/>
                  </a:schemeClr>
                </a:solidFill>
              </a:rPr>
              <a:t> </a:t>
            </a:r>
            <a:r>
              <a:rPr lang="en-US" sz="2200" dirty="0" err="1">
                <a:solidFill>
                  <a:schemeClr val="accent1">
                    <a:lumMod val="25000"/>
                  </a:schemeClr>
                </a:solidFill>
              </a:rPr>
              <a:t>để</a:t>
            </a:r>
            <a:r>
              <a:rPr lang="en-US" sz="2200" dirty="0">
                <a:solidFill>
                  <a:schemeClr val="accent1">
                    <a:lumMod val="25000"/>
                  </a:schemeClr>
                </a:solidFill>
              </a:rPr>
              <a:t> </a:t>
            </a:r>
            <a:r>
              <a:rPr lang="en-US" sz="2200" dirty="0" err="1">
                <a:solidFill>
                  <a:schemeClr val="accent1">
                    <a:lumMod val="25000"/>
                  </a:schemeClr>
                </a:solidFill>
              </a:rPr>
              <a:t>củng</a:t>
            </a:r>
            <a:r>
              <a:rPr lang="en-US" sz="2200" dirty="0">
                <a:solidFill>
                  <a:schemeClr val="accent1">
                    <a:lumMod val="25000"/>
                  </a:schemeClr>
                </a:solidFill>
              </a:rPr>
              <a:t> </a:t>
            </a:r>
            <a:r>
              <a:rPr lang="en-US" sz="2200" dirty="0" err="1">
                <a:solidFill>
                  <a:schemeClr val="accent1">
                    <a:lumMod val="25000"/>
                  </a:schemeClr>
                </a:solidFill>
              </a:rPr>
              <a:t>cố</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a:t>
            </a:r>
            <a:r>
              <a:rPr lang="en-US" sz="2200" dirty="0" err="1">
                <a:solidFill>
                  <a:schemeClr val="accent1">
                    <a:lumMod val="25000"/>
                  </a:schemeClr>
                </a:solidFill>
              </a:rPr>
              <a:t>học</a:t>
            </a:r>
            <a:r>
              <a:rPr lang="en-US" sz="2200" dirty="0">
                <a:solidFill>
                  <a:schemeClr val="accent1">
                    <a:lumMod val="25000"/>
                  </a:schemeClr>
                </a:solidFill>
              </a:rPr>
              <a:t>.</a:t>
            </a:r>
          </a:p>
          <a:p>
            <a:pPr algn="just">
              <a:lnSpc>
                <a:spcPct val="150000"/>
              </a:lnSpc>
            </a:pPr>
            <a:r>
              <a:rPr lang="en-US" sz="2200" dirty="0">
                <a:solidFill>
                  <a:schemeClr val="accent1">
                    <a:lumMod val="25000"/>
                  </a:schemeClr>
                </a:solidFill>
              </a:rPr>
              <a:t>- </a:t>
            </a:r>
            <a:r>
              <a:rPr lang="en-US" sz="2200" dirty="0" err="1">
                <a:solidFill>
                  <a:schemeClr val="accent1">
                    <a:lumMod val="25000"/>
                  </a:schemeClr>
                </a:solidFill>
              </a:rPr>
              <a:t>Ôn</a:t>
            </a:r>
            <a:r>
              <a:rPr lang="en-US" sz="2200" dirty="0">
                <a:solidFill>
                  <a:schemeClr val="accent1">
                    <a:lumMod val="25000"/>
                  </a:schemeClr>
                </a:solidFill>
              </a:rPr>
              <a:t> </a:t>
            </a:r>
            <a:r>
              <a:rPr lang="en-US" sz="2200" dirty="0" err="1">
                <a:solidFill>
                  <a:schemeClr val="accent1">
                    <a:lumMod val="25000"/>
                  </a:schemeClr>
                </a:solidFill>
              </a:rPr>
              <a:t>lại</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a:t>
            </a:r>
            <a:r>
              <a:rPr lang="en-US" sz="2200" dirty="0" err="1">
                <a:solidFill>
                  <a:schemeClr val="accent1">
                    <a:lumMod val="25000"/>
                  </a:schemeClr>
                </a:solidFill>
              </a:rPr>
              <a:t>cũ</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làm</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a:t>
            </a:r>
            <a:r>
              <a:rPr lang="en-US" sz="2200" dirty="0" err="1">
                <a:solidFill>
                  <a:schemeClr val="accent1">
                    <a:lumMod val="25000"/>
                  </a:schemeClr>
                </a:solidFill>
              </a:rPr>
              <a:t>tập</a:t>
            </a:r>
            <a:r>
              <a:rPr lang="en-US" sz="2200" dirty="0">
                <a:solidFill>
                  <a:schemeClr val="accent1">
                    <a:lumMod val="25000"/>
                  </a:schemeClr>
                </a:solidFill>
              </a:rPr>
              <a:t> </a:t>
            </a:r>
            <a:r>
              <a:rPr lang="en-US" sz="2200" dirty="0" err="1">
                <a:solidFill>
                  <a:schemeClr val="accent1">
                    <a:lumMod val="25000"/>
                  </a:schemeClr>
                </a:solidFill>
              </a:rPr>
              <a:t>sgk</a:t>
            </a:r>
            <a:r>
              <a:rPr lang="en-US" sz="2200" dirty="0">
                <a:solidFill>
                  <a:schemeClr val="accent1">
                    <a:lumMod val="25000"/>
                  </a:schemeClr>
                </a:solidFill>
              </a:rPr>
              <a:t>.</a:t>
            </a:r>
          </a:p>
          <a:p>
            <a:pPr algn="just">
              <a:lnSpc>
                <a:spcPct val="150000"/>
              </a:lnSpc>
            </a:pPr>
            <a:r>
              <a:rPr lang="en-US" sz="2200" dirty="0">
                <a:solidFill>
                  <a:schemeClr val="accent1">
                    <a:lumMod val="25000"/>
                  </a:schemeClr>
                </a:solidFill>
              </a:rPr>
              <a:t>- </a:t>
            </a:r>
            <a:r>
              <a:rPr lang="en-US" sz="2200" dirty="0" err="1">
                <a:solidFill>
                  <a:schemeClr val="accent1">
                    <a:lumMod val="25000"/>
                  </a:schemeClr>
                </a:solidFill>
              </a:rPr>
              <a:t>Đọc</a:t>
            </a:r>
            <a:r>
              <a:rPr lang="en-US" sz="2200" dirty="0">
                <a:solidFill>
                  <a:schemeClr val="accent1">
                    <a:lumMod val="25000"/>
                  </a:schemeClr>
                </a:solidFill>
              </a:rPr>
              <a:t> </a:t>
            </a:r>
            <a:r>
              <a:rPr lang="en-US" sz="2200" dirty="0" err="1">
                <a:solidFill>
                  <a:schemeClr val="accent1">
                    <a:lumMod val="25000"/>
                  </a:schemeClr>
                </a:solidFill>
              </a:rPr>
              <a:t>và</a:t>
            </a:r>
            <a:r>
              <a:rPr lang="en-US" sz="2200" dirty="0">
                <a:solidFill>
                  <a:schemeClr val="accent1">
                    <a:lumMod val="25000"/>
                  </a:schemeClr>
                </a:solidFill>
              </a:rPr>
              <a:t> </a:t>
            </a:r>
            <a:r>
              <a:rPr lang="en-US" sz="2200" dirty="0" err="1">
                <a:solidFill>
                  <a:schemeClr val="accent1">
                    <a:lumMod val="25000"/>
                  </a:schemeClr>
                </a:solidFill>
              </a:rPr>
              <a:t>chuẩn</a:t>
            </a:r>
            <a:r>
              <a:rPr lang="en-US" sz="2200" dirty="0">
                <a:solidFill>
                  <a:schemeClr val="accent1">
                    <a:lumMod val="25000"/>
                  </a:schemeClr>
                </a:solidFill>
              </a:rPr>
              <a:t> </a:t>
            </a:r>
            <a:r>
              <a:rPr lang="en-US" sz="2200" dirty="0" err="1">
                <a:solidFill>
                  <a:schemeClr val="accent1">
                    <a:lumMod val="25000"/>
                  </a:schemeClr>
                </a:solidFill>
              </a:rPr>
              <a:t>bị</a:t>
            </a:r>
            <a:r>
              <a:rPr lang="en-US" sz="2200" dirty="0">
                <a:solidFill>
                  <a:schemeClr val="accent1">
                    <a:lumMod val="25000"/>
                  </a:schemeClr>
                </a:solidFill>
              </a:rPr>
              <a:t> </a:t>
            </a:r>
            <a:r>
              <a:rPr lang="en-US" sz="2200" dirty="0" err="1">
                <a:solidFill>
                  <a:schemeClr val="accent1">
                    <a:lumMod val="25000"/>
                  </a:schemeClr>
                </a:solidFill>
              </a:rPr>
              <a:t>bài</a:t>
            </a:r>
            <a:r>
              <a:rPr lang="en-US" sz="2200" dirty="0">
                <a:solidFill>
                  <a:schemeClr val="accent1">
                    <a:lumMod val="25000"/>
                  </a:schemeClr>
                </a:solidFill>
              </a:rPr>
              <a:t> 16: </a:t>
            </a: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phương</a:t>
            </a:r>
            <a:r>
              <a:rPr lang="en-US" sz="2200" dirty="0">
                <a:solidFill>
                  <a:schemeClr val="accent1">
                    <a:lumMod val="25000"/>
                  </a:schemeClr>
                </a:solidFill>
              </a:rPr>
              <a:t> </a:t>
            </a:r>
            <a:r>
              <a:rPr lang="en-US" sz="2200" dirty="0" err="1">
                <a:solidFill>
                  <a:schemeClr val="accent1">
                    <a:lumMod val="25000"/>
                  </a:schemeClr>
                </a:solidFill>
              </a:rPr>
              <a:t>pháp</a:t>
            </a:r>
            <a:r>
              <a:rPr lang="en-US" sz="2200" dirty="0">
                <a:solidFill>
                  <a:schemeClr val="accent1">
                    <a:lumMod val="25000"/>
                  </a:schemeClr>
                </a:solidFill>
              </a:rPr>
              <a:t> </a:t>
            </a:r>
            <a:r>
              <a:rPr lang="en-US" sz="2200" dirty="0" err="1">
                <a:solidFill>
                  <a:schemeClr val="accent1">
                    <a:lumMod val="25000"/>
                  </a:schemeClr>
                </a:solidFill>
              </a:rPr>
              <a:t>tách</a:t>
            </a:r>
            <a:r>
              <a:rPr lang="en-US" sz="2200" dirty="0">
                <a:solidFill>
                  <a:schemeClr val="accent1">
                    <a:lumMod val="25000"/>
                  </a:schemeClr>
                </a:solidFill>
              </a:rPr>
              <a:t> </a:t>
            </a:r>
            <a:r>
              <a:rPr lang="en-US" sz="2200" dirty="0" err="1">
                <a:solidFill>
                  <a:schemeClr val="accent1">
                    <a:lumMod val="25000"/>
                  </a:schemeClr>
                </a:solidFill>
              </a:rPr>
              <a:t>chất</a:t>
            </a:r>
            <a:r>
              <a:rPr lang="en-US" sz="2200" dirty="0">
                <a:solidFill>
                  <a:schemeClr val="accent1">
                    <a:lumMod val="25000"/>
                  </a:schemeClr>
                </a:solidFill>
              </a:rPr>
              <a:t> ra </a:t>
            </a:r>
            <a:r>
              <a:rPr lang="en-US" sz="2200" dirty="0" err="1">
                <a:solidFill>
                  <a:schemeClr val="accent1">
                    <a:lumMod val="25000"/>
                  </a:schemeClr>
                </a:solidFill>
              </a:rPr>
              <a:t>khỏi</a:t>
            </a:r>
            <a:r>
              <a:rPr lang="en-US" sz="2200" dirty="0">
                <a:solidFill>
                  <a:schemeClr val="accent1">
                    <a:lumMod val="25000"/>
                  </a:schemeClr>
                </a:solidFill>
              </a:rPr>
              <a:t> </a:t>
            </a:r>
            <a:r>
              <a:rPr lang="en-US" sz="2200" dirty="0" err="1">
                <a:solidFill>
                  <a:schemeClr val="accent1">
                    <a:lumMod val="25000"/>
                  </a:schemeClr>
                </a:solidFill>
              </a:rPr>
              <a:t>hỗn</a:t>
            </a:r>
            <a:r>
              <a:rPr lang="en-US" sz="2200" dirty="0">
                <a:solidFill>
                  <a:schemeClr val="accent1">
                    <a:lumMod val="25000"/>
                  </a:schemeClr>
                </a:solidFill>
              </a:rPr>
              <a:t> </a:t>
            </a:r>
            <a:r>
              <a:rPr lang="en-US" sz="2200" dirty="0" err="1">
                <a:solidFill>
                  <a:schemeClr val="accent1">
                    <a:lumMod val="25000"/>
                  </a:schemeClr>
                </a:solidFill>
              </a:rPr>
              <a:t>hợp</a:t>
            </a:r>
            <a:r>
              <a:rPr lang="en-US" sz="2200" dirty="0">
                <a:solidFill>
                  <a:schemeClr val="accent1">
                    <a:lumMod val="25000"/>
                  </a:schemeClr>
                </a:solidFill>
              </a:rPr>
              <a:t>.</a:t>
            </a:r>
          </a:p>
          <a:p>
            <a:endParaRPr lang="en-US" dirty="0"/>
          </a:p>
        </p:txBody>
      </p:sp>
      <p:pic>
        <p:nvPicPr>
          <p:cNvPr id="34" name="Graphic 33">
            <a:extLst>
              <a:ext uri="{FF2B5EF4-FFF2-40B4-BE49-F238E27FC236}">
                <a16:creationId xmlns:a16="http://schemas.microsoft.com/office/drawing/2014/main" id="{29E5FEBC-9617-4AD5-8CF6-21607C41A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3984" y="3600806"/>
            <a:ext cx="1548509" cy="1466445"/>
          </a:xfrm>
          <a:prstGeom prst="rect">
            <a:avLst/>
          </a:prstGeom>
        </p:spPr>
      </p:pic>
      <p:pic>
        <p:nvPicPr>
          <p:cNvPr id="35" name="Graphic 34">
            <a:extLst>
              <a:ext uri="{FF2B5EF4-FFF2-40B4-BE49-F238E27FC236}">
                <a16:creationId xmlns:a16="http://schemas.microsoft.com/office/drawing/2014/main" id="{DB17A79D-48C9-46B1-B711-8D37400521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67863" y="3239503"/>
            <a:ext cx="2272153" cy="19039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outVertical)">
                                      <p:cBhvr>
                                        <p:cTn id="11" dur="300"/>
                                        <p:tgtEl>
                                          <p:spTgt spid="32"/>
                                        </p:tgtEl>
                                      </p:cBhvr>
                                    </p:animEffect>
                                  </p:childTnLst>
                                </p:cTn>
                              </p:par>
                              <p:par>
                                <p:cTn id="12" presetID="16" presetClass="entr" presetSubtype="37"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outVertical)">
                                      <p:cBhvr>
                                        <p:cTn id="14" dur="300"/>
                                        <p:tgtEl>
                                          <p:spTgt spid="34"/>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3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fade">
                                      <p:cBhvr>
                                        <p:cTn id="22" dur="300"/>
                                        <p:tgtEl>
                                          <p:spTgt spid="33">
                                            <p:txEl>
                                              <p:pRg st="0" end="0"/>
                                            </p:txEl>
                                          </p:spTgt>
                                        </p:tgtEl>
                                      </p:cBhvr>
                                    </p:animEffect>
                                    <p:anim calcmode="lin" valueType="num">
                                      <p:cBhvr>
                                        <p:cTn id="23" dur="3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4" dur="3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xEl>
                                              <p:pRg st="1" end="1"/>
                                            </p:txEl>
                                          </p:spTgt>
                                        </p:tgtEl>
                                        <p:attrNameLst>
                                          <p:attrName>style.visibility</p:attrName>
                                        </p:attrNameLst>
                                      </p:cBhvr>
                                      <p:to>
                                        <p:strVal val="visible"/>
                                      </p:to>
                                    </p:set>
                                    <p:animEffect transition="in" filter="fade">
                                      <p:cBhvr>
                                        <p:cTn id="29" dur="300"/>
                                        <p:tgtEl>
                                          <p:spTgt spid="33">
                                            <p:txEl>
                                              <p:pRg st="1" end="1"/>
                                            </p:txEl>
                                          </p:spTgt>
                                        </p:tgtEl>
                                      </p:cBhvr>
                                    </p:animEffect>
                                    <p:anim calcmode="lin" valueType="num">
                                      <p:cBhvr>
                                        <p:cTn id="30" dur="3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31" dur="3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3">
                                            <p:txEl>
                                              <p:pRg st="2" end="2"/>
                                            </p:txEl>
                                          </p:spTgt>
                                        </p:tgtEl>
                                        <p:attrNameLst>
                                          <p:attrName>style.visibility</p:attrName>
                                        </p:attrNameLst>
                                      </p:cBhvr>
                                      <p:to>
                                        <p:strVal val="visible"/>
                                      </p:to>
                                    </p:set>
                                    <p:animEffect transition="in" filter="fade">
                                      <p:cBhvr>
                                        <p:cTn id="36" dur="300"/>
                                        <p:tgtEl>
                                          <p:spTgt spid="33">
                                            <p:txEl>
                                              <p:pRg st="2" end="2"/>
                                            </p:txEl>
                                          </p:spTgt>
                                        </p:tgtEl>
                                      </p:cBhvr>
                                    </p:animEffect>
                                    <p:anim calcmode="lin" valueType="num">
                                      <p:cBhvr>
                                        <p:cTn id="37" dur="3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38" dur="3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9;p34">
            <a:extLst>
              <a:ext uri="{FF2B5EF4-FFF2-40B4-BE49-F238E27FC236}">
                <a16:creationId xmlns:a16="http://schemas.microsoft.com/office/drawing/2014/main" id="{335EB223-ED13-42FD-80A5-89058E678C92}"/>
              </a:ext>
            </a:extLst>
          </p:cNvPr>
          <p:cNvSpPr/>
          <p:nvPr/>
        </p:nvSpPr>
        <p:spPr>
          <a:xfrm rot="10800000">
            <a:off x="182880" y="1276326"/>
            <a:ext cx="9292589" cy="1981211"/>
          </a:xfrm>
          <a:custGeom>
            <a:avLst/>
            <a:gdLst/>
            <a:ahLst/>
            <a:cxnLst/>
            <a:rect l="l" t="t" r="r" b="b"/>
            <a:pathLst>
              <a:path w="96022" h="60806" extrusionOk="0">
                <a:moveTo>
                  <a:pt x="47537" y="0"/>
                </a:moveTo>
                <a:cubicBezTo>
                  <a:pt x="45143" y="0"/>
                  <a:pt x="42753" y="185"/>
                  <a:pt x="40379" y="708"/>
                </a:cubicBezTo>
                <a:cubicBezTo>
                  <a:pt x="34172" y="2069"/>
                  <a:pt x="27996" y="4286"/>
                  <a:pt x="22169" y="6883"/>
                </a:cubicBezTo>
                <a:cubicBezTo>
                  <a:pt x="17007" y="9163"/>
                  <a:pt x="9723" y="11697"/>
                  <a:pt x="7000" y="16954"/>
                </a:cubicBezTo>
                <a:cubicBezTo>
                  <a:pt x="1" y="30413"/>
                  <a:pt x="10483" y="46406"/>
                  <a:pt x="22581" y="54798"/>
                </a:cubicBezTo>
                <a:cubicBezTo>
                  <a:pt x="28231" y="58716"/>
                  <a:pt x="38955" y="60806"/>
                  <a:pt x="50203" y="60806"/>
                </a:cubicBezTo>
                <a:cubicBezTo>
                  <a:pt x="65686" y="60806"/>
                  <a:pt x="82161" y="56846"/>
                  <a:pt x="87756" y="48243"/>
                </a:cubicBezTo>
                <a:cubicBezTo>
                  <a:pt x="92981" y="40230"/>
                  <a:pt x="96021" y="27088"/>
                  <a:pt x="90733" y="18379"/>
                </a:cubicBezTo>
                <a:cubicBezTo>
                  <a:pt x="84050" y="7421"/>
                  <a:pt x="71129" y="1879"/>
                  <a:pt x="58652" y="771"/>
                </a:cubicBezTo>
                <a:cubicBezTo>
                  <a:pt x="54958" y="444"/>
                  <a:pt x="51242" y="0"/>
                  <a:pt x="47537" y="0"/>
                </a:cubicBezTo>
                <a:close/>
              </a:path>
            </a:pathLst>
          </a:custGeom>
          <a:solidFill>
            <a:schemeClr val="accent3"/>
          </a:solidFill>
          <a:ln w="28575"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1C2F78D7-6530-4CD8-8BA7-F503F7384C3E}"/>
              </a:ext>
            </a:extLst>
          </p:cNvPr>
          <p:cNvSpPr txBox="1"/>
          <p:nvPr/>
        </p:nvSpPr>
        <p:spPr>
          <a:xfrm>
            <a:off x="922972" y="1654445"/>
            <a:ext cx="7298055" cy="1384995"/>
          </a:xfrm>
          <a:prstGeom prst="rect">
            <a:avLst/>
          </a:prstGeom>
          <a:noFill/>
        </p:spPr>
        <p:txBody>
          <a:bodyPr wrap="square" rtlCol="0">
            <a:spAutoFit/>
          </a:bodyPr>
          <a:lstStyle/>
          <a:p>
            <a:pPr algn="ctr"/>
            <a:r>
              <a:rPr lang="en-US" sz="4200" b="1" dirty="0">
                <a:solidFill>
                  <a:schemeClr val="accent1">
                    <a:lumMod val="25000"/>
                  </a:schemeClr>
                </a:solidFill>
              </a:rPr>
              <a:t>CẢM ƠN CÁC EM ĐÃ LẮNG NGHE BÀI GIẢNG</a:t>
            </a:r>
          </a:p>
        </p:txBody>
      </p:sp>
      <p:grpSp>
        <p:nvGrpSpPr>
          <p:cNvPr id="10" name="Google Shape;1409;p50">
            <a:extLst>
              <a:ext uri="{FF2B5EF4-FFF2-40B4-BE49-F238E27FC236}">
                <a16:creationId xmlns:a16="http://schemas.microsoft.com/office/drawing/2014/main" id="{78C74074-B4F6-4BBD-8215-C2FCAC0ED24B}"/>
              </a:ext>
            </a:extLst>
          </p:cNvPr>
          <p:cNvGrpSpPr/>
          <p:nvPr/>
        </p:nvGrpSpPr>
        <p:grpSpPr>
          <a:xfrm rot="3689497">
            <a:off x="805804" y="-428438"/>
            <a:ext cx="1099830" cy="2488204"/>
            <a:chOff x="491650" y="746886"/>
            <a:chExt cx="1724675" cy="3540517"/>
          </a:xfrm>
        </p:grpSpPr>
        <p:sp>
          <p:nvSpPr>
            <p:cNvPr id="11" name="Google Shape;1410;p50">
              <a:extLst>
                <a:ext uri="{FF2B5EF4-FFF2-40B4-BE49-F238E27FC236}">
                  <a16:creationId xmlns:a16="http://schemas.microsoft.com/office/drawing/2014/main" id="{EAEC81A0-0720-44B6-9941-609C6CDFC901}"/>
                </a:ext>
              </a:extLst>
            </p:cNvPr>
            <p:cNvSpPr/>
            <p:nvPr/>
          </p:nvSpPr>
          <p:spPr>
            <a:xfrm>
              <a:off x="2070222" y="1747501"/>
              <a:ext cx="127972" cy="132234"/>
            </a:xfrm>
            <a:custGeom>
              <a:avLst/>
              <a:gdLst/>
              <a:ahLst/>
              <a:cxnLst/>
              <a:rect l="l" t="t" r="r" b="b"/>
              <a:pathLst>
                <a:path w="4023" h="4157" extrusionOk="0">
                  <a:moveTo>
                    <a:pt x="1703" y="814"/>
                  </a:moveTo>
                  <a:cubicBezTo>
                    <a:pt x="1940" y="814"/>
                    <a:pt x="2177" y="900"/>
                    <a:pt x="2376" y="1085"/>
                  </a:cubicBezTo>
                  <a:cubicBezTo>
                    <a:pt x="2498" y="1183"/>
                    <a:pt x="2393" y="1357"/>
                    <a:pt x="2251" y="1357"/>
                  </a:cubicBezTo>
                  <a:cubicBezTo>
                    <a:pt x="2210" y="1357"/>
                    <a:pt x="2165" y="1342"/>
                    <a:pt x="2122" y="1307"/>
                  </a:cubicBezTo>
                  <a:cubicBezTo>
                    <a:pt x="1985" y="1183"/>
                    <a:pt x="1805" y="1125"/>
                    <a:pt x="1622" y="1125"/>
                  </a:cubicBezTo>
                  <a:cubicBezTo>
                    <a:pt x="1385" y="1125"/>
                    <a:pt x="1143" y="1223"/>
                    <a:pt x="982" y="1402"/>
                  </a:cubicBezTo>
                  <a:cubicBezTo>
                    <a:pt x="965" y="1419"/>
                    <a:pt x="941" y="1427"/>
                    <a:pt x="917" y="1427"/>
                  </a:cubicBezTo>
                  <a:cubicBezTo>
                    <a:pt x="850" y="1427"/>
                    <a:pt x="777" y="1368"/>
                    <a:pt x="824" y="1275"/>
                  </a:cubicBezTo>
                  <a:cubicBezTo>
                    <a:pt x="1045" y="980"/>
                    <a:pt x="1373" y="814"/>
                    <a:pt x="1703" y="814"/>
                  </a:cubicBezTo>
                  <a:close/>
                  <a:moveTo>
                    <a:pt x="2014" y="0"/>
                  </a:moveTo>
                  <a:cubicBezTo>
                    <a:pt x="1074" y="0"/>
                    <a:pt x="276" y="729"/>
                    <a:pt x="127" y="1655"/>
                  </a:cubicBezTo>
                  <a:cubicBezTo>
                    <a:pt x="159" y="1655"/>
                    <a:pt x="254" y="1718"/>
                    <a:pt x="254" y="1813"/>
                  </a:cubicBezTo>
                  <a:cubicBezTo>
                    <a:pt x="0" y="2858"/>
                    <a:pt x="634" y="3999"/>
                    <a:pt x="1711" y="4157"/>
                  </a:cubicBezTo>
                  <a:cubicBezTo>
                    <a:pt x="1711" y="4125"/>
                    <a:pt x="1742" y="4125"/>
                    <a:pt x="1806" y="4094"/>
                  </a:cubicBezTo>
                  <a:cubicBezTo>
                    <a:pt x="1843" y="4056"/>
                    <a:pt x="1890" y="4038"/>
                    <a:pt x="1940" y="4038"/>
                  </a:cubicBezTo>
                  <a:cubicBezTo>
                    <a:pt x="2016" y="4038"/>
                    <a:pt x="2096" y="4080"/>
                    <a:pt x="2154" y="4157"/>
                  </a:cubicBezTo>
                  <a:cubicBezTo>
                    <a:pt x="3167" y="4030"/>
                    <a:pt x="4022" y="3017"/>
                    <a:pt x="3927" y="1972"/>
                  </a:cubicBezTo>
                  <a:cubicBezTo>
                    <a:pt x="3896" y="1022"/>
                    <a:pt x="3167" y="72"/>
                    <a:pt x="2186" y="8"/>
                  </a:cubicBezTo>
                  <a:cubicBezTo>
                    <a:pt x="2128" y="3"/>
                    <a:pt x="2071" y="0"/>
                    <a:pt x="2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1;p50">
              <a:extLst>
                <a:ext uri="{FF2B5EF4-FFF2-40B4-BE49-F238E27FC236}">
                  <a16:creationId xmlns:a16="http://schemas.microsoft.com/office/drawing/2014/main" id="{A64DAAB7-8034-4AD4-8CAC-C96DD841943A}"/>
                </a:ext>
              </a:extLst>
            </p:cNvPr>
            <p:cNvSpPr/>
            <p:nvPr/>
          </p:nvSpPr>
          <p:spPr>
            <a:xfrm>
              <a:off x="1430523" y="1335721"/>
              <a:ext cx="144099" cy="140441"/>
            </a:xfrm>
            <a:custGeom>
              <a:avLst/>
              <a:gdLst/>
              <a:ahLst/>
              <a:cxnLst/>
              <a:rect l="l" t="t" r="r" b="b"/>
              <a:pathLst>
                <a:path w="4530" h="4415" extrusionOk="0">
                  <a:moveTo>
                    <a:pt x="761" y="2305"/>
                  </a:moveTo>
                  <a:cubicBezTo>
                    <a:pt x="840" y="2305"/>
                    <a:pt x="919" y="2360"/>
                    <a:pt x="919" y="2471"/>
                  </a:cubicBezTo>
                  <a:cubicBezTo>
                    <a:pt x="919" y="2978"/>
                    <a:pt x="1204" y="3421"/>
                    <a:pt x="1742" y="3611"/>
                  </a:cubicBezTo>
                  <a:cubicBezTo>
                    <a:pt x="1890" y="3641"/>
                    <a:pt x="1845" y="3836"/>
                    <a:pt x="1709" y="3836"/>
                  </a:cubicBezTo>
                  <a:cubicBezTo>
                    <a:pt x="1700" y="3836"/>
                    <a:pt x="1690" y="3835"/>
                    <a:pt x="1679" y="3833"/>
                  </a:cubicBezTo>
                  <a:cubicBezTo>
                    <a:pt x="1046" y="3706"/>
                    <a:pt x="539" y="3073"/>
                    <a:pt x="602" y="2471"/>
                  </a:cubicBezTo>
                  <a:cubicBezTo>
                    <a:pt x="602" y="2360"/>
                    <a:pt x="681" y="2305"/>
                    <a:pt x="761" y="2305"/>
                  </a:cubicBezTo>
                  <a:close/>
                  <a:moveTo>
                    <a:pt x="2376" y="1"/>
                  </a:moveTo>
                  <a:cubicBezTo>
                    <a:pt x="1046" y="1"/>
                    <a:pt x="127" y="1204"/>
                    <a:pt x="1" y="2408"/>
                  </a:cubicBezTo>
                  <a:cubicBezTo>
                    <a:pt x="208" y="3564"/>
                    <a:pt x="1082" y="4415"/>
                    <a:pt x="2258" y="4415"/>
                  </a:cubicBezTo>
                  <a:cubicBezTo>
                    <a:pt x="2338" y="4415"/>
                    <a:pt x="2420" y="4411"/>
                    <a:pt x="2502" y="4403"/>
                  </a:cubicBezTo>
                  <a:cubicBezTo>
                    <a:pt x="3643" y="4308"/>
                    <a:pt x="4529" y="3453"/>
                    <a:pt x="4498" y="2249"/>
                  </a:cubicBezTo>
                  <a:cubicBezTo>
                    <a:pt x="4434" y="1141"/>
                    <a:pt x="3611" y="1"/>
                    <a:pt x="2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2;p50">
              <a:extLst>
                <a:ext uri="{FF2B5EF4-FFF2-40B4-BE49-F238E27FC236}">
                  <a16:creationId xmlns:a16="http://schemas.microsoft.com/office/drawing/2014/main" id="{C935858B-D9A7-4DA9-AEAD-E3BB4D1DB3F6}"/>
                </a:ext>
              </a:extLst>
            </p:cNvPr>
            <p:cNvSpPr/>
            <p:nvPr/>
          </p:nvSpPr>
          <p:spPr>
            <a:xfrm>
              <a:off x="1621351" y="1757076"/>
              <a:ext cx="161786" cy="131375"/>
            </a:xfrm>
            <a:custGeom>
              <a:avLst/>
              <a:gdLst/>
              <a:ahLst/>
              <a:cxnLst/>
              <a:rect l="l" t="t" r="r" b="b"/>
              <a:pathLst>
                <a:path w="5086" h="4130" extrusionOk="0">
                  <a:moveTo>
                    <a:pt x="1927" y="1067"/>
                  </a:moveTo>
                  <a:cubicBezTo>
                    <a:pt x="2019" y="1067"/>
                    <a:pt x="2112" y="1078"/>
                    <a:pt x="2204" y="1101"/>
                  </a:cubicBezTo>
                  <a:cubicBezTo>
                    <a:pt x="2409" y="1130"/>
                    <a:pt x="2370" y="1456"/>
                    <a:pt x="2164" y="1456"/>
                  </a:cubicBezTo>
                  <a:cubicBezTo>
                    <a:pt x="2147" y="1456"/>
                    <a:pt x="2128" y="1454"/>
                    <a:pt x="2109" y="1449"/>
                  </a:cubicBezTo>
                  <a:cubicBezTo>
                    <a:pt x="2049" y="1435"/>
                    <a:pt x="1989" y="1428"/>
                    <a:pt x="1929" y="1428"/>
                  </a:cubicBezTo>
                  <a:cubicBezTo>
                    <a:pt x="1445" y="1428"/>
                    <a:pt x="969" y="1857"/>
                    <a:pt x="969" y="2336"/>
                  </a:cubicBezTo>
                  <a:cubicBezTo>
                    <a:pt x="969" y="2415"/>
                    <a:pt x="913" y="2455"/>
                    <a:pt x="858" y="2455"/>
                  </a:cubicBezTo>
                  <a:cubicBezTo>
                    <a:pt x="803" y="2455"/>
                    <a:pt x="747" y="2415"/>
                    <a:pt x="747" y="2336"/>
                  </a:cubicBezTo>
                  <a:cubicBezTo>
                    <a:pt x="664" y="1640"/>
                    <a:pt x="1265" y="1067"/>
                    <a:pt x="1927" y="1067"/>
                  </a:cubicBezTo>
                  <a:close/>
                  <a:moveTo>
                    <a:pt x="2738" y="1"/>
                  </a:moveTo>
                  <a:cubicBezTo>
                    <a:pt x="1639" y="1"/>
                    <a:pt x="1" y="798"/>
                    <a:pt x="304" y="1956"/>
                  </a:cubicBezTo>
                  <a:cubicBezTo>
                    <a:pt x="335" y="2114"/>
                    <a:pt x="240" y="2241"/>
                    <a:pt x="114" y="2241"/>
                  </a:cubicBezTo>
                  <a:cubicBezTo>
                    <a:pt x="335" y="3001"/>
                    <a:pt x="810" y="3634"/>
                    <a:pt x="1539" y="3951"/>
                  </a:cubicBezTo>
                  <a:cubicBezTo>
                    <a:pt x="1827" y="4072"/>
                    <a:pt x="2130" y="4130"/>
                    <a:pt x="2429" y="4130"/>
                  </a:cubicBezTo>
                  <a:cubicBezTo>
                    <a:pt x="3147" y="4130"/>
                    <a:pt x="3847" y="3795"/>
                    <a:pt x="4294" y="3191"/>
                  </a:cubicBezTo>
                  <a:cubicBezTo>
                    <a:pt x="5086" y="2082"/>
                    <a:pt x="4547" y="404"/>
                    <a:pt x="3186" y="56"/>
                  </a:cubicBezTo>
                  <a:cubicBezTo>
                    <a:pt x="3054" y="19"/>
                    <a:pt x="2902" y="1"/>
                    <a:pt x="2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3;p50">
              <a:extLst>
                <a:ext uri="{FF2B5EF4-FFF2-40B4-BE49-F238E27FC236}">
                  <a16:creationId xmlns:a16="http://schemas.microsoft.com/office/drawing/2014/main" id="{D949DA7D-9EA2-4289-9D53-327901C594A4}"/>
                </a:ext>
              </a:extLst>
            </p:cNvPr>
            <p:cNvSpPr/>
            <p:nvPr/>
          </p:nvSpPr>
          <p:spPr>
            <a:xfrm>
              <a:off x="1603792" y="1740694"/>
              <a:ext cx="188411" cy="163790"/>
            </a:xfrm>
            <a:custGeom>
              <a:avLst/>
              <a:gdLst/>
              <a:ahLst/>
              <a:cxnLst/>
              <a:rect l="l" t="t" r="r" b="b"/>
              <a:pathLst>
                <a:path w="5923" h="5149" extrusionOk="0">
                  <a:moveTo>
                    <a:pt x="3290" y="559"/>
                  </a:moveTo>
                  <a:cubicBezTo>
                    <a:pt x="3434" y="559"/>
                    <a:pt x="3565" y="573"/>
                    <a:pt x="3674" y="602"/>
                  </a:cubicBezTo>
                  <a:cubicBezTo>
                    <a:pt x="4308" y="824"/>
                    <a:pt x="4783" y="1299"/>
                    <a:pt x="5004" y="1869"/>
                  </a:cubicBezTo>
                  <a:cubicBezTo>
                    <a:pt x="5226" y="2471"/>
                    <a:pt x="5131" y="3136"/>
                    <a:pt x="4783" y="3611"/>
                  </a:cubicBezTo>
                  <a:cubicBezTo>
                    <a:pt x="4365" y="4205"/>
                    <a:pt x="3687" y="4539"/>
                    <a:pt x="3004" y="4539"/>
                  </a:cubicBezTo>
                  <a:cubicBezTo>
                    <a:pt x="2704" y="4539"/>
                    <a:pt x="2403" y="4475"/>
                    <a:pt x="2123" y="4339"/>
                  </a:cubicBezTo>
                  <a:lnTo>
                    <a:pt x="1901" y="4213"/>
                  </a:lnTo>
                  <a:cubicBezTo>
                    <a:pt x="1426" y="3928"/>
                    <a:pt x="1014" y="3452"/>
                    <a:pt x="792" y="2787"/>
                  </a:cubicBezTo>
                  <a:cubicBezTo>
                    <a:pt x="824" y="2756"/>
                    <a:pt x="887" y="2756"/>
                    <a:pt x="887" y="2661"/>
                  </a:cubicBezTo>
                  <a:cubicBezTo>
                    <a:pt x="951" y="2597"/>
                    <a:pt x="982" y="2502"/>
                    <a:pt x="951" y="2407"/>
                  </a:cubicBezTo>
                  <a:cubicBezTo>
                    <a:pt x="824" y="2027"/>
                    <a:pt x="951" y="1679"/>
                    <a:pt x="1267" y="1362"/>
                  </a:cubicBezTo>
                  <a:cubicBezTo>
                    <a:pt x="1734" y="844"/>
                    <a:pt x="2645" y="559"/>
                    <a:pt x="3290" y="559"/>
                  </a:cubicBezTo>
                  <a:close/>
                  <a:moveTo>
                    <a:pt x="3263" y="1"/>
                  </a:moveTo>
                  <a:cubicBezTo>
                    <a:pt x="2186" y="32"/>
                    <a:pt x="571" y="729"/>
                    <a:pt x="349" y="1837"/>
                  </a:cubicBezTo>
                  <a:cubicBezTo>
                    <a:pt x="317" y="1837"/>
                    <a:pt x="222" y="1837"/>
                    <a:pt x="222" y="1901"/>
                  </a:cubicBezTo>
                  <a:cubicBezTo>
                    <a:pt x="1" y="3421"/>
                    <a:pt x="1141" y="4909"/>
                    <a:pt x="2693" y="5131"/>
                  </a:cubicBezTo>
                  <a:cubicBezTo>
                    <a:pt x="2790" y="5142"/>
                    <a:pt x="2887" y="5148"/>
                    <a:pt x="2985" y="5148"/>
                  </a:cubicBezTo>
                  <a:cubicBezTo>
                    <a:pt x="4225" y="5148"/>
                    <a:pt x="5466" y="4237"/>
                    <a:pt x="5701" y="2946"/>
                  </a:cubicBezTo>
                  <a:cubicBezTo>
                    <a:pt x="5923" y="1521"/>
                    <a:pt x="4751" y="1"/>
                    <a:pt x="3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4;p50">
              <a:extLst>
                <a:ext uri="{FF2B5EF4-FFF2-40B4-BE49-F238E27FC236}">
                  <a16:creationId xmlns:a16="http://schemas.microsoft.com/office/drawing/2014/main" id="{AC28EF12-B3D3-40CF-81D2-F88A0053D12A}"/>
                </a:ext>
              </a:extLst>
            </p:cNvPr>
            <p:cNvSpPr/>
            <p:nvPr/>
          </p:nvSpPr>
          <p:spPr>
            <a:xfrm>
              <a:off x="1641073" y="1788441"/>
              <a:ext cx="60471" cy="50005"/>
            </a:xfrm>
            <a:custGeom>
              <a:avLst/>
              <a:gdLst/>
              <a:ahLst/>
              <a:cxnLst/>
              <a:rect l="l" t="t" r="r" b="b"/>
              <a:pathLst>
                <a:path w="1901" h="1572" extrusionOk="0">
                  <a:moveTo>
                    <a:pt x="1418" y="1"/>
                  </a:moveTo>
                  <a:cubicBezTo>
                    <a:pt x="1098" y="1"/>
                    <a:pt x="762" y="107"/>
                    <a:pt x="507" y="336"/>
                  </a:cubicBezTo>
                  <a:cubicBezTo>
                    <a:pt x="159" y="621"/>
                    <a:pt x="0" y="970"/>
                    <a:pt x="32" y="1381"/>
                  </a:cubicBezTo>
                  <a:cubicBezTo>
                    <a:pt x="32" y="1476"/>
                    <a:pt x="159" y="1571"/>
                    <a:pt x="285" y="1571"/>
                  </a:cubicBezTo>
                  <a:cubicBezTo>
                    <a:pt x="412" y="1571"/>
                    <a:pt x="475" y="1476"/>
                    <a:pt x="475" y="1381"/>
                  </a:cubicBezTo>
                  <a:cubicBezTo>
                    <a:pt x="475" y="1128"/>
                    <a:pt x="602" y="906"/>
                    <a:pt x="824" y="748"/>
                  </a:cubicBezTo>
                  <a:cubicBezTo>
                    <a:pt x="965" y="631"/>
                    <a:pt x="1141" y="565"/>
                    <a:pt x="1325" y="565"/>
                  </a:cubicBezTo>
                  <a:cubicBezTo>
                    <a:pt x="1390" y="565"/>
                    <a:pt x="1455" y="573"/>
                    <a:pt x="1521" y="590"/>
                  </a:cubicBezTo>
                  <a:cubicBezTo>
                    <a:pt x="1544" y="598"/>
                    <a:pt x="1568" y="602"/>
                    <a:pt x="1591" y="602"/>
                  </a:cubicBezTo>
                  <a:cubicBezTo>
                    <a:pt x="1661" y="602"/>
                    <a:pt x="1726" y="566"/>
                    <a:pt x="1774" y="495"/>
                  </a:cubicBezTo>
                  <a:cubicBezTo>
                    <a:pt x="1869" y="431"/>
                    <a:pt x="1901" y="305"/>
                    <a:pt x="1869" y="178"/>
                  </a:cubicBezTo>
                  <a:cubicBezTo>
                    <a:pt x="1869" y="146"/>
                    <a:pt x="1806" y="51"/>
                    <a:pt x="1742" y="51"/>
                  </a:cubicBezTo>
                  <a:cubicBezTo>
                    <a:pt x="1711" y="51"/>
                    <a:pt x="1711" y="20"/>
                    <a:pt x="1647" y="20"/>
                  </a:cubicBezTo>
                  <a:cubicBezTo>
                    <a:pt x="1573" y="7"/>
                    <a:pt x="1496"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5;p50">
              <a:extLst>
                <a:ext uri="{FF2B5EF4-FFF2-40B4-BE49-F238E27FC236}">
                  <a16:creationId xmlns:a16="http://schemas.microsoft.com/office/drawing/2014/main" id="{5AB2329A-A322-49F7-93C9-D292E9FDFB3E}"/>
                </a:ext>
              </a:extLst>
            </p:cNvPr>
            <p:cNvSpPr/>
            <p:nvPr/>
          </p:nvSpPr>
          <p:spPr>
            <a:xfrm>
              <a:off x="1337860" y="2116434"/>
              <a:ext cx="185389" cy="167289"/>
            </a:xfrm>
            <a:custGeom>
              <a:avLst/>
              <a:gdLst/>
              <a:ahLst/>
              <a:cxnLst/>
              <a:rect l="l" t="t" r="r" b="b"/>
              <a:pathLst>
                <a:path w="5828" h="5259" extrusionOk="0">
                  <a:moveTo>
                    <a:pt x="2360" y="885"/>
                  </a:moveTo>
                  <a:cubicBezTo>
                    <a:pt x="2386" y="885"/>
                    <a:pt x="2412" y="886"/>
                    <a:pt x="2439" y="888"/>
                  </a:cubicBezTo>
                  <a:cubicBezTo>
                    <a:pt x="2649" y="918"/>
                    <a:pt x="2688" y="1175"/>
                    <a:pt x="2530" y="1175"/>
                  </a:cubicBezTo>
                  <a:cubicBezTo>
                    <a:pt x="2521" y="1175"/>
                    <a:pt x="2512" y="1174"/>
                    <a:pt x="2502" y="1173"/>
                  </a:cubicBezTo>
                  <a:cubicBezTo>
                    <a:pt x="1647" y="1363"/>
                    <a:pt x="1013" y="1965"/>
                    <a:pt x="1108" y="2883"/>
                  </a:cubicBezTo>
                  <a:cubicBezTo>
                    <a:pt x="1108" y="2977"/>
                    <a:pt x="1018" y="3038"/>
                    <a:pt x="939" y="3038"/>
                  </a:cubicBezTo>
                  <a:cubicBezTo>
                    <a:pt x="885" y="3038"/>
                    <a:pt x="836" y="3010"/>
                    <a:pt x="823" y="2946"/>
                  </a:cubicBezTo>
                  <a:cubicBezTo>
                    <a:pt x="669" y="2021"/>
                    <a:pt x="1386" y="885"/>
                    <a:pt x="2360" y="885"/>
                  </a:cubicBezTo>
                  <a:close/>
                  <a:moveTo>
                    <a:pt x="2841" y="1"/>
                  </a:moveTo>
                  <a:cubicBezTo>
                    <a:pt x="2231" y="1"/>
                    <a:pt x="1622" y="194"/>
                    <a:pt x="1140" y="603"/>
                  </a:cubicBezTo>
                  <a:cubicBezTo>
                    <a:pt x="127" y="1458"/>
                    <a:pt x="0" y="3041"/>
                    <a:pt x="602" y="4245"/>
                  </a:cubicBezTo>
                  <a:lnTo>
                    <a:pt x="602" y="4308"/>
                  </a:lnTo>
                  <a:cubicBezTo>
                    <a:pt x="625" y="4296"/>
                    <a:pt x="652" y="4289"/>
                    <a:pt x="681" y="4289"/>
                  </a:cubicBezTo>
                  <a:cubicBezTo>
                    <a:pt x="730" y="4289"/>
                    <a:pt x="783" y="4311"/>
                    <a:pt x="823" y="4371"/>
                  </a:cubicBezTo>
                  <a:cubicBezTo>
                    <a:pt x="1401" y="4931"/>
                    <a:pt x="2200" y="5259"/>
                    <a:pt x="2987" y="5259"/>
                  </a:cubicBezTo>
                  <a:cubicBezTo>
                    <a:pt x="3625" y="5259"/>
                    <a:pt x="4254" y="5043"/>
                    <a:pt x="4750" y="4561"/>
                  </a:cubicBezTo>
                  <a:cubicBezTo>
                    <a:pt x="5732" y="3580"/>
                    <a:pt x="5827" y="1743"/>
                    <a:pt x="4782" y="761"/>
                  </a:cubicBezTo>
                  <a:cubicBezTo>
                    <a:pt x="4270" y="266"/>
                    <a:pt x="3555" y="1"/>
                    <a:pt x="2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6;p50">
              <a:extLst>
                <a:ext uri="{FF2B5EF4-FFF2-40B4-BE49-F238E27FC236}">
                  <a16:creationId xmlns:a16="http://schemas.microsoft.com/office/drawing/2014/main" id="{ED91B16A-1802-4781-8BF9-A74AF999FBD3}"/>
                </a:ext>
              </a:extLst>
            </p:cNvPr>
            <p:cNvSpPr/>
            <p:nvPr/>
          </p:nvSpPr>
          <p:spPr>
            <a:xfrm>
              <a:off x="1443628" y="1404240"/>
              <a:ext cx="47365" cy="55063"/>
            </a:xfrm>
            <a:custGeom>
              <a:avLst/>
              <a:gdLst/>
              <a:ahLst/>
              <a:cxnLst/>
              <a:rect l="l" t="t" r="r" b="b"/>
              <a:pathLst>
                <a:path w="1489" h="1731" extrusionOk="0">
                  <a:moveTo>
                    <a:pt x="349" y="0"/>
                  </a:moveTo>
                  <a:cubicBezTo>
                    <a:pt x="222" y="0"/>
                    <a:pt x="64" y="64"/>
                    <a:pt x="64" y="222"/>
                  </a:cubicBezTo>
                  <a:cubicBezTo>
                    <a:pt x="0" y="887"/>
                    <a:pt x="539" y="1615"/>
                    <a:pt x="1235" y="1710"/>
                  </a:cubicBezTo>
                  <a:cubicBezTo>
                    <a:pt x="1256" y="1724"/>
                    <a:pt x="1279" y="1730"/>
                    <a:pt x="1301" y="1730"/>
                  </a:cubicBezTo>
                  <a:cubicBezTo>
                    <a:pt x="1381" y="1730"/>
                    <a:pt x="1464" y="1651"/>
                    <a:pt x="1489" y="1552"/>
                  </a:cubicBezTo>
                  <a:cubicBezTo>
                    <a:pt x="1489" y="1489"/>
                    <a:pt x="1457" y="1362"/>
                    <a:pt x="1330" y="1330"/>
                  </a:cubicBezTo>
                  <a:cubicBezTo>
                    <a:pt x="855" y="1172"/>
                    <a:pt x="634" y="760"/>
                    <a:pt x="602" y="254"/>
                  </a:cubicBezTo>
                  <a:cubicBezTo>
                    <a:pt x="602" y="190"/>
                    <a:pt x="539" y="95"/>
                    <a:pt x="475" y="32"/>
                  </a:cubicBezTo>
                  <a:cubicBezTo>
                    <a:pt x="444" y="0"/>
                    <a:pt x="380"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p50">
              <a:extLst>
                <a:ext uri="{FF2B5EF4-FFF2-40B4-BE49-F238E27FC236}">
                  <a16:creationId xmlns:a16="http://schemas.microsoft.com/office/drawing/2014/main" id="{722C1796-2E56-4097-9920-D36D3849B40F}"/>
                </a:ext>
              </a:extLst>
            </p:cNvPr>
            <p:cNvSpPr/>
            <p:nvPr/>
          </p:nvSpPr>
          <p:spPr>
            <a:xfrm>
              <a:off x="2093379" y="1771931"/>
              <a:ext cx="56463" cy="24589"/>
            </a:xfrm>
            <a:custGeom>
              <a:avLst/>
              <a:gdLst/>
              <a:ahLst/>
              <a:cxnLst/>
              <a:rect l="l" t="t" r="r" b="b"/>
              <a:pathLst>
                <a:path w="1775" h="773" extrusionOk="0">
                  <a:moveTo>
                    <a:pt x="824" y="0"/>
                  </a:moveTo>
                  <a:cubicBezTo>
                    <a:pt x="508" y="32"/>
                    <a:pt x="191" y="222"/>
                    <a:pt x="33" y="507"/>
                  </a:cubicBezTo>
                  <a:cubicBezTo>
                    <a:pt x="1" y="570"/>
                    <a:pt x="1" y="665"/>
                    <a:pt x="64" y="729"/>
                  </a:cubicBezTo>
                  <a:cubicBezTo>
                    <a:pt x="107" y="757"/>
                    <a:pt x="150" y="773"/>
                    <a:pt x="192" y="773"/>
                  </a:cubicBezTo>
                  <a:cubicBezTo>
                    <a:pt x="245" y="773"/>
                    <a:pt x="297" y="749"/>
                    <a:pt x="349" y="697"/>
                  </a:cubicBezTo>
                  <a:cubicBezTo>
                    <a:pt x="476" y="570"/>
                    <a:pt x="571" y="507"/>
                    <a:pt x="793" y="475"/>
                  </a:cubicBezTo>
                  <a:cubicBezTo>
                    <a:pt x="983" y="475"/>
                    <a:pt x="1173" y="507"/>
                    <a:pt x="1299" y="634"/>
                  </a:cubicBezTo>
                  <a:cubicBezTo>
                    <a:pt x="1363" y="697"/>
                    <a:pt x="1458" y="697"/>
                    <a:pt x="1584" y="697"/>
                  </a:cubicBezTo>
                  <a:cubicBezTo>
                    <a:pt x="1711" y="665"/>
                    <a:pt x="1774" y="570"/>
                    <a:pt x="1774" y="507"/>
                  </a:cubicBezTo>
                  <a:cubicBezTo>
                    <a:pt x="1774" y="412"/>
                    <a:pt x="1774" y="349"/>
                    <a:pt x="1711" y="254"/>
                  </a:cubicBezTo>
                  <a:cubicBezTo>
                    <a:pt x="1648" y="222"/>
                    <a:pt x="1584" y="190"/>
                    <a:pt x="1521" y="159"/>
                  </a:cubicBezTo>
                  <a:cubicBezTo>
                    <a:pt x="1331" y="32"/>
                    <a:pt x="1078"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8;p50">
              <a:extLst>
                <a:ext uri="{FF2B5EF4-FFF2-40B4-BE49-F238E27FC236}">
                  <a16:creationId xmlns:a16="http://schemas.microsoft.com/office/drawing/2014/main" id="{47FC959F-FFC8-408F-A947-8A0EF7A69505}"/>
                </a:ext>
              </a:extLst>
            </p:cNvPr>
            <p:cNvSpPr/>
            <p:nvPr/>
          </p:nvSpPr>
          <p:spPr>
            <a:xfrm>
              <a:off x="1305605" y="1319593"/>
              <a:ext cx="910720" cy="979462"/>
            </a:xfrm>
            <a:custGeom>
              <a:avLst/>
              <a:gdLst/>
              <a:ahLst/>
              <a:cxnLst/>
              <a:rect l="l" t="t" r="r" b="b"/>
              <a:pathLst>
                <a:path w="28630" h="30791" extrusionOk="0">
                  <a:moveTo>
                    <a:pt x="6366" y="603"/>
                  </a:moveTo>
                  <a:cubicBezTo>
                    <a:pt x="7538" y="603"/>
                    <a:pt x="8330" y="1743"/>
                    <a:pt x="8361" y="2756"/>
                  </a:cubicBezTo>
                  <a:cubicBezTo>
                    <a:pt x="8361" y="3865"/>
                    <a:pt x="7570" y="4751"/>
                    <a:pt x="6429" y="4815"/>
                  </a:cubicBezTo>
                  <a:cubicBezTo>
                    <a:pt x="6343" y="4826"/>
                    <a:pt x="6257" y="4831"/>
                    <a:pt x="6172" y="4831"/>
                  </a:cubicBezTo>
                  <a:cubicBezTo>
                    <a:pt x="5763" y="4831"/>
                    <a:pt x="5388" y="4708"/>
                    <a:pt x="5099" y="4498"/>
                  </a:cubicBezTo>
                  <a:cubicBezTo>
                    <a:pt x="4529" y="4181"/>
                    <a:pt x="4181" y="3643"/>
                    <a:pt x="4054" y="2915"/>
                  </a:cubicBezTo>
                  <a:cubicBezTo>
                    <a:pt x="4181" y="1774"/>
                    <a:pt x="5004" y="603"/>
                    <a:pt x="6366" y="603"/>
                  </a:cubicBezTo>
                  <a:close/>
                  <a:moveTo>
                    <a:pt x="12478" y="5670"/>
                  </a:moveTo>
                  <a:cubicBezTo>
                    <a:pt x="14283" y="7190"/>
                    <a:pt x="15740" y="9153"/>
                    <a:pt x="17007" y="11148"/>
                  </a:cubicBezTo>
                  <a:cubicBezTo>
                    <a:pt x="15613" y="10990"/>
                    <a:pt x="14220" y="10911"/>
                    <a:pt x="12823" y="10911"/>
                  </a:cubicBezTo>
                  <a:cubicBezTo>
                    <a:pt x="11425" y="10911"/>
                    <a:pt x="10024" y="10990"/>
                    <a:pt x="8615" y="11148"/>
                  </a:cubicBezTo>
                  <a:cubicBezTo>
                    <a:pt x="8456" y="11212"/>
                    <a:pt x="8266" y="11212"/>
                    <a:pt x="8108" y="11243"/>
                  </a:cubicBezTo>
                  <a:cubicBezTo>
                    <a:pt x="8140" y="11212"/>
                    <a:pt x="8171" y="11117"/>
                    <a:pt x="8203" y="11053"/>
                  </a:cubicBezTo>
                  <a:cubicBezTo>
                    <a:pt x="9438" y="9185"/>
                    <a:pt x="10863" y="7316"/>
                    <a:pt x="12478" y="5670"/>
                  </a:cubicBezTo>
                  <a:close/>
                  <a:moveTo>
                    <a:pt x="18586" y="2504"/>
                  </a:moveTo>
                  <a:cubicBezTo>
                    <a:pt x="19879" y="2504"/>
                    <a:pt x="20917" y="3201"/>
                    <a:pt x="21124" y="5195"/>
                  </a:cubicBezTo>
                  <a:cubicBezTo>
                    <a:pt x="21314" y="7253"/>
                    <a:pt x="20649" y="9628"/>
                    <a:pt x="19952" y="11623"/>
                  </a:cubicBezTo>
                  <a:cubicBezTo>
                    <a:pt x="19255" y="11465"/>
                    <a:pt x="18527" y="11402"/>
                    <a:pt x="17830" y="11275"/>
                  </a:cubicBezTo>
                  <a:cubicBezTo>
                    <a:pt x="16469" y="9027"/>
                    <a:pt x="14948" y="6936"/>
                    <a:pt x="12985" y="5226"/>
                  </a:cubicBezTo>
                  <a:cubicBezTo>
                    <a:pt x="13017" y="5163"/>
                    <a:pt x="13048" y="5131"/>
                    <a:pt x="13112" y="5068"/>
                  </a:cubicBezTo>
                  <a:cubicBezTo>
                    <a:pt x="14310" y="3963"/>
                    <a:pt x="16715" y="2504"/>
                    <a:pt x="18586" y="2504"/>
                  </a:cubicBezTo>
                  <a:close/>
                  <a:moveTo>
                    <a:pt x="8836" y="3390"/>
                  </a:moveTo>
                  <a:cubicBezTo>
                    <a:pt x="10008" y="3928"/>
                    <a:pt x="11021" y="4561"/>
                    <a:pt x="11972" y="5258"/>
                  </a:cubicBezTo>
                  <a:cubicBezTo>
                    <a:pt x="11053" y="6208"/>
                    <a:pt x="10230" y="7190"/>
                    <a:pt x="9470" y="8203"/>
                  </a:cubicBezTo>
                  <a:cubicBezTo>
                    <a:pt x="8678" y="9217"/>
                    <a:pt x="7918" y="10293"/>
                    <a:pt x="7221" y="11402"/>
                  </a:cubicBezTo>
                  <a:cubicBezTo>
                    <a:pt x="6746" y="11465"/>
                    <a:pt x="6239" y="11592"/>
                    <a:pt x="5733" y="11718"/>
                  </a:cubicBezTo>
                  <a:cubicBezTo>
                    <a:pt x="5194" y="9533"/>
                    <a:pt x="4941" y="7316"/>
                    <a:pt x="4846" y="5036"/>
                  </a:cubicBezTo>
                  <a:lnTo>
                    <a:pt x="4846" y="5036"/>
                  </a:lnTo>
                  <a:cubicBezTo>
                    <a:pt x="5264" y="5241"/>
                    <a:pt x="5754" y="5347"/>
                    <a:pt x="6244" y="5347"/>
                  </a:cubicBezTo>
                  <a:cubicBezTo>
                    <a:pt x="7425" y="5347"/>
                    <a:pt x="8613" y="4732"/>
                    <a:pt x="8836" y="3390"/>
                  </a:cubicBezTo>
                  <a:close/>
                  <a:moveTo>
                    <a:pt x="6841" y="12003"/>
                  </a:moveTo>
                  <a:lnTo>
                    <a:pt x="6841" y="12003"/>
                  </a:lnTo>
                  <a:cubicBezTo>
                    <a:pt x="6588" y="12384"/>
                    <a:pt x="6366" y="12827"/>
                    <a:pt x="6113" y="13207"/>
                  </a:cubicBezTo>
                  <a:cubicBezTo>
                    <a:pt x="5986" y="12890"/>
                    <a:pt x="5923" y="12542"/>
                    <a:pt x="5828" y="12225"/>
                  </a:cubicBezTo>
                  <a:cubicBezTo>
                    <a:pt x="5891" y="12225"/>
                    <a:pt x="5923" y="12225"/>
                    <a:pt x="5923" y="12194"/>
                  </a:cubicBezTo>
                  <a:cubicBezTo>
                    <a:pt x="6239" y="12098"/>
                    <a:pt x="6524" y="12067"/>
                    <a:pt x="6841" y="12003"/>
                  </a:cubicBezTo>
                  <a:close/>
                  <a:moveTo>
                    <a:pt x="18147" y="11908"/>
                  </a:moveTo>
                  <a:cubicBezTo>
                    <a:pt x="18717" y="12003"/>
                    <a:pt x="19224" y="12067"/>
                    <a:pt x="19762" y="12194"/>
                  </a:cubicBezTo>
                  <a:cubicBezTo>
                    <a:pt x="19572" y="12732"/>
                    <a:pt x="19382" y="13270"/>
                    <a:pt x="19129" y="13777"/>
                  </a:cubicBezTo>
                  <a:cubicBezTo>
                    <a:pt x="19129" y="13745"/>
                    <a:pt x="19097" y="13745"/>
                    <a:pt x="19097" y="13682"/>
                  </a:cubicBezTo>
                  <a:lnTo>
                    <a:pt x="18147" y="11908"/>
                  </a:lnTo>
                  <a:close/>
                  <a:moveTo>
                    <a:pt x="26092" y="13519"/>
                  </a:moveTo>
                  <a:cubicBezTo>
                    <a:pt x="26135" y="13519"/>
                    <a:pt x="26179" y="13521"/>
                    <a:pt x="26223" y="13524"/>
                  </a:cubicBezTo>
                  <a:cubicBezTo>
                    <a:pt x="27173" y="13619"/>
                    <a:pt x="27838" y="14569"/>
                    <a:pt x="27869" y="15424"/>
                  </a:cubicBezTo>
                  <a:cubicBezTo>
                    <a:pt x="27933" y="16437"/>
                    <a:pt x="27204" y="17324"/>
                    <a:pt x="26223" y="17482"/>
                  </a:cubicBezTo>
                  <a:cubicBezTo>
                    <a:pt x="26191" y="17451"/>
                    <a:pt x="26096" y="17419"/>
                    <a:pt x="26033" y="17387"/>
                  </a:cubicBezTo>
                  <a:cubicBezTo>
                    <a:pt x="25938" y="17387"/>
                    <a:pt x="25843" y="17387"/>
                    <a:pt x="25748" y="17451"/>
                  </a:cubicBezTo>
                  <a:cubicBezTo>
                    <a:pt x="25748" y="17451"/>
                    <a:pt x="25716" y="17451"/>
                    <a:pt x="25716" y="17482"/>
                  </a:cubicBezTo>
                  <a:cubicBezTo>
                    <a:pt x="25304" y="17419"/>
                    <a:pt x="24924" y="17166"/>
                    <a:pt x="24671" y="16817"/>
                  </a:cubicBezTo>
                  <a:cubicBezTo>
                    <a:pt x="24354" y="16374"/>
                    <a:pt x="24259" y="15804"/>
                    <a:pt x="24354" y="15265"/>
                  </a:cubicBezTo>
                  <a:cubicBezTo>
                    <a:pt x="24354" y="15234"/>
                    <a:pt x="24354" y="15139"/>
                    <a:pt x="24322" y="15107"/>
                  </a:cubicBezTo>
                  <a:cubicBezTo>
                    <a:pt x="24322" y="15075"/>
                    <a:pt x="24291" y="15075"/>
                    <a:pt x="24259" y="15044"/>
                  </a:cubicBezTo>
                  <a:cubicBezTo>
                    <a:pt x="24471" y="14137"/>
                    <a:pt x="25201" y="13519"/>
                    <a:pt x="26092" y="13519"/>
                  </a:cubicBezTo>
                  <a:close/>
                  <a:moveTo>
                    <a:pt x="5163" y="12384"/>
                  </a:moveTo>
                  <a:lnTo>
                    <a:pt x="5638" y="14062"/>
                  </a:lnTo>
                  <a:cubicBezTo>
                    <a:pt x="4814" y="15645"/>
                    <a:pt x="4054" y="17292"/>
                    <a:pt x="3421" y="19002"/>
                  </a:cubicBezTo>
                  <a:cubicBezTo>
                    <a:pt x="2502" y="18559"/>
                    <a:pt x="1774" y="17894"/>
                    <a:pt x="1457" y="16944"/>
                  </a:cubicBezTo>
                  <a:cubicBezTo>
                    <a:pt x="697" y="14474"/>
                    <a:pt x="3136" y="12985"/>
                    <a:pt x="5163" y="12384"/>
                  </a:cubicBezTo>
                  <a:close/>
                  <a:moveTo>
                    <a:pt x="20332" y="12289"/>
                  </a:moveTo>
                  <a:cubicBezTo>
                    <a:pt x="21757" y="12637"/>
                    <a:pt x="23182" y="12985"/>
                    <a:pt x="24576" y="13460"/>
                  </a:cubicBezTo>
                  <a:cubicBezTo>
                    <a:pt x="24006" y="13872"/>
                    <a:pt x="23626" y="14600"/>
                    <a:pt x="23689" y="15360"/>
                  </a:cubicBezTo>
                  <a:cubicBezTo>
                    <a:pt x="23689" y="15487"/>
                    <a:pt x="23816" y="15550"/>
                    <a:pt x="23879" y="15550"/>
                  </a:cubicBezTo>
                  <a:cubicBezTo>
                    <a:pt x="23657" y="16532"/>
                    <a:pt x="24259" y="17577"/>
                    <a:pt x="25209" y="17926"/>
                  </a:cubicBezTo>
                  <a:cubicBezTo>
                    <a:pt x="24132" y="18654"/>
                    <a:pt x="22992" y="19161"/>
                    <a:pt x="21726" y="19604"/>
                  </a:cubicBezTo>
                  <a:cubicBezTo>
                    <a:pt x="21124" y="17672"/>
                    <a:pt x="20206" y="15835"/>
                    <a:pt x="19509" y="14410"/>
                  </a:cubicBezTo>
                  <a:cubicBezTo>
                    <a:pt x="19825" y="13682"/>
                    <a:pt x="20079" y="13017"/>
                    <a:pt x="20332" y="12289"/>
                  </a:cubicBezTo>
                  <a:close/>
                  <a:moveTo>
                    <a:pt x="5954" y="14885"/>
                  </a:moveTo>
                  <a:cubicBezTo>
                    <a:pt x="6683" y="16817"/>
                    <a:pt x="7570" y="18686"/>
                    <a:pt x="8678" y="20427"/>
                  </a:cubicBezTo>
                  <a:cubicBezTo>
                    <a:pt x="8045" y="20301"/>
                    <a:pt x="7475" y="20174"/>
                    <a:pt x="6873" y="20079"/>
                  </a:cubicBezTo>
                  <a:cubicBezTo>
                    <a:pt x="6049" y="19857"/>
                    <a:pt x="5004" y="19636"/>
                    <a:pt x="4054" y="19287"/>
                  </a:cubicBezTo>
                  <a:cubicBezTo>
                    <a:pt x="4624" y="17767"/>
                    <a:pt x="5258" y="16310"/>
                    <a:pt x="5954" y="14885"/>
                  </a:cubicBezTo>
                  <a:close/>
                  <a:moveTo>
                    <a:pt x="19192" y="15170"/>
                  </a:moveTo>
                  <a:cubicBezTo>
                    <a:pt x="19889" y="16532"/>
                    <a:pt x="20649" y="18211"/>
                    <a:pt x="21156" y="19826"/>
                  </a:cubicBezTo>
                  <a:cubicBezTo>
                    <a:pt x="19414" y="20332"/>
                    <a:pt x="17545" y="20649"/>
                    <a:pt x="15740" y="20776"/>
                  </a:cubicBezTo>
                  <a:cubicBezTo>
                    <a:pt x="16722" y="19477"/>
                    <a:pt x="17609" y="18179"/>
                    <a:pt x="18337" y="16785"/>
                  </a:cubicBezTo>
                  <a:cubicBezTo>
                    <a:pt x="18622" y="16215"/>
                    <a:pt x="18907" y="15709"/>
                    <a:pt x="19192" y="15170"/>
                  </a:cubicBezTo>
                  <a:close/>
                  <a:moveTo>
                    <a:pt x="12815" y="11554"/>
                  </a:moveTo>
                  <a:cubicBezTo>
                    <a:pt x="14338" y="11554"/>
                    <a:pt x="15859" y="11651"/>
                    <a:pt x="17355" y="11845"/>
                  </a:cubicBezTo>
                  <a:cubicBezTo>
                    <a:pt x="17545" y="12162"/>
                    <a:pt x="17704" y="12479"/>
                    <a:pt x="17925" y="12795"/>
                  </a:cubicBezTo>
                  <a:cubicBezTo>
                    <a:pt x="18147" y="13270"/>
                    <a:pt x="18495" y="13809"/>
                    <a:pt x="18875" y="14474"/>
                  </a:cubicBezTo>
                  <a:cubicBezTo>
                    <a:pt x="18242" y="15835"/>
                    <a:pt x="17545" y="17102"/>
                    <a:pt x="16754" y="18337"/>
                  </a:cubicBezTo>
                  <a:cubicBezTo>
                    <a:pt x="16215" y="19161"/>
                    <a:pt x="15613" y="19984"/>
                    <a:pt x="14980" y="20776"/>
                  </a:cubicBezTo>
                  <a:cubicBezTo>
                    <a:pt x="14442" y="20807"/>
                    <a:pt x="13872" y="20807"/>
                    <a:pt x="13333" y="20807"/>
                  </a:cubicBezTo>
                  <a:cubicBezTo>
                    <a:pt x="12067" y="20807"/>
                    <a:pt x="10736" y="20744"/>
                    <a:pt x="9470" y="20586"/>
                  </a:cubicBezTo>
                  <a:cubicBezTo>
                    <a:pt x="8995" y="19857"/>
                    <a:pt x="8615" y="19161"/>
                    <a:pt x="8298" y="18559"/>
                  </a:cubicBezTo>
                  <a:cubicBezTo>
                    <a:pt x="7506" y="17134"/>
                    <a:pt x="6873" y="15645"/>
                    <a:pt x="6366" y="14125"/>
                  </a:cubicBezTo>
                  <a:cubicBezTo>
                    <a:pt x="6746" y="13365"/>
                    <a:pt x="7190" y="12637"/>
                    <a:pt x="7665" y="11908"/>
                  </a:cubicBezTo>
                  <a:cubicBezTo>
                    <a:pt x="9153" y="11687"/>
                    <a:pt x="10673" y="11592"/>
                    <a:pt x="12162" y="11560"/>
                  </a:cubicBezTo>
                  <a:cubicBezTo>
                    <a:pt x="12379" y="11556"/>
                    <a:pt x="12597" y="11554"/>
                    <a:pt x="12815" y="11554"/>
                  </a:cubicBezTo>
                  <a:close/>
                  <a:moveTo>
                    <a:pt x="9945" y="21219"/>
                  </a:moveTo>
                  <a:cubicBezTo>
                    <a:pt x="10641" y="21282"/>
                    <a:pt x="11338" y="21346"/>
                    <a:pt x="12003" y="21377"/>
                  </a:cubicBezTo>
                  <a:cubicBezTo>
                    <a:pt x="12399" y="21393"/>
                    <a:pt x="12811" y="21401"/>
                    <a:pt x="13226" y="21401"/>
                  </a:cubicBezTo>
                  <a:cubicBezTo>
                    <a:pt x="13642" y="21401"/>
                    <a:pt x="14062" y="21393"/>
                    <a:pt x="14473" y="21377"/>
                  </a:cubicBezTo>
                  <a:lnTo>
                    <a:pt x="14473" y="21377"/>
                  </a:lnTo>
                  <a:cubicBezTo>
                    <a:pt x="13713" y="22296"/>
                    <a:pt x="12890" y="23119"/>
                    <a:pt x="12067" y="23911"/>
                  </a:cubicBezTo>
                  <a:cubicBezTo>
                    <a:pt x="11275" y="23088"/>
                    <a:pt x="10546" y="22138"/>
                    <a:pt x="9945" y="21219"/>
                  </a:cubicBezTo>
                  <a:close/>
                  <a:moveTo>
                    <a:pt x="21314" y="20301"/>
                  </a:moveTo>
                  <a:cubicBezTo>
                    <a:pt x="22042" y="23024"/>
                    <a:pt x="21852" y="25558"/>
                    <a:pt x="19414" y="26603"/>
                  </a:cubicBezTo>
                  <a:cubicBezTo>
                    <a:pt x="18798" y="26872"/>
                    <a:pt x="18187" y="26994"/>
                    <a:pt x="17586" y="26994"/>
                  </a:cubicBezTo>
                  <a:cubicBezTo>
                    <a:pt x="15718" y="26994"/>
                    <a:pt x="13949" y="25817"/>
                    <a:pt x="12415" y="24259"/>
                  </a:cubicBezTo>
                  <a:cubicBezTo>
                    <a:pt x="13397" y="23341"/>
                    <a:pt x="14347" y="22359"/>
                    <a:pt x="15233" y="21346"/>
                  </a:cubicBezTo>
                  <a:cubicBezTo>
                    <a:pt x="17229" y="21219"/>
                    <a:pt x="19350" y="20934"/>
                    <a:pt x="21314" y="20301"/>
                  </a:cubicBezTo>
                  <a:close/>
                  <a:moveTo>
                    <a:pt x="3864" y="19762"/>
                  </a:moveTo>
                  <a:cubicBezTo>
                    <a:pt x="4023" y="19826"/>
                    <a:pt x="4181" y="19857"/>
                    <a:pt x="4339" y="19921"/>
                  </a:cubicBezTo>
                  <a:cubicBezTo>
                    <a:pt x="5891" y="20459"/>
                    <a:pt x="7506" y="20807"/>
                    <a:pt x="9121" y="21061"/>
                  </a:cubicBezTo>
                  <a:cubicBezTo>
                    <a:pt x="9755" y="22011"/>
                    <a:pt x="10641" y="23151"/>
                    <a:pt x="11655" y="24196"/>
                  </a:cubicBezTo>
                  <a:cubicBezTo>
                    <a:pt x="10198" y="25526"/>
                    <a:pt x="8646" y="26635"/>
                    <a:pt x="7031" y="27616"/>
                  </a:cubicBezTo>
                  <a:cubicBezTo>
                    <a:pt x="7031" y="26888"/>
                    <a:pt x="6778" y="26096"/>
                    <a:pt x="6239" y="25526"/>
                  </a:cubicBezTo>
                  <a:cubicBezTo>
                    <a:pt x="5638" y="24884"/>
                    <a:pt x="4744" y="24547"/>
                    <a:pt x="3864" y="24547"/>
                  </a:cubicBezTo>
                  <a:cubicBezTo>
                    <a:pt x="3354" y="24547"/>
                    <a:pt x="2849" y="24660"/>
                    <a:pt x="2407" y="24893"/>
                  </a:cubicBezTo>
                  <a:cubicBezTo>
                    <a:pt x="2788" y="23151"/>
                    <a:pt x="3263" y="21441"/>
                    <a:pt x="3864" y="19762"/>
                  </a:cubicBezTo>
                  <a:close/>
                  <a:moveTo>
                    <a:pt x="3884" y="25108"/>
                  </a:moveTo>
                  <a:cubicBezTo>
                    <a:pt x="4566" y="25108"/>
                    <a:pt x="5259" y="25354"/>
                    <a:pt x="5764" y="25843"/>
                  </a:cubicBezTo>
                  <a:cubicBezTo>
                    <a:pt x="6208" y="26286"/>
                    <a:pt x="6461" y="26951"/>
                    <a:pt x="6461" y="27616"/>
                  </a:cubicBezTo>
                  <a:cubicBezTo>
                    <a:pt x="6429" y="28376"/>
                    <a:pt x="6144" y="29041"/>
                    <a:pt x="5669" y="29516"/>
                  </a:cubicBezTo>
                  <a:cubicBezTo>
                    <a:pt x="5198" y="30005"/>
                    <a:pt x="4593" y="30215"/>
                    <a:pt x="3986" y="30215"/>
                  </a:cubicBezTo>
                  <a:cubicBezTo>
                    <a:pt x="3451" y="30215"/>
                    <a:pt x="2916" y="30052"/>
                    <a:pt x="2471" y="29770"/>
                  </a:cubicBezTo>
                  <a:cubicBezTo>
                    <a:pt x="2281" y="29643"/>
                    <a:pt x="2091" y="29485"/>
                    <a:pt x="1932" y="29326"/>
                  </a:cubicBezTo>
                  <a:cubicBezTo>
                    <a:pt x="1869" y="29295"/>
                    <a:pt x="1806" y="29263"/>
                    <a:pt x="1711" y="29263"/>
                  </a:cubicBezTo>
                  <a:lnTo>
                    <a:pt x="1711" y="29200"/>
                  </a:lnTo>
                  <a:cubicBezTo>
                    <a:pt x="1204" y="28155"/>
                    <a:pt x="1204" y="26603"/>
                    <a:pt x="2249" y="25684"/>
                  </a:cubicBezTo>
                  <a:cubicBezTo>
                    <a:pt x="2694" y="25299"/>
                    <a:pt x="3285" y="25108"/>
                    <a:pt x="3884" y="25108"/>
                  </a:cubicBezTo>
                  <a:close/>
                  <a:moveTo>
                    <a:pt x="6412" y="0"/>
                  </a:moveTo>
                  <a:cubicBezTo>
                    <a:pt x="4938" y="0"/>
                    <a:pt x="3359" y="1411"/>
                    <a:pt x="3516" y="2915"/>
                  </a:cubicBezTo>
                  <a:cubicBezTo>
                    <a:pt x="3516" y="3010"/>
                    <a:pt x="3579" y="3073"/>
                    <a:pt x="3611" y="3136"/>
                  </a:cubicBezTo>
                  <a:cubicBezTo>
                    <a:pt x="3548" y="3833"/>
                    <a:pt x="3833" y="4371"/>
                    <a:pt x="4339" y="4751"/>
                  </a:cubicBezTo>
                  <a:lnTo>
                    <a:pt x="4339" y="4783"/>
                  </a:lnTo>
                  <a:cubicBezTo>
                    <a:pt x="4244" y="7158"/>
                    <a:pt x="4498" y="9565"/>
                    <a:pt x="5036" y="11908"/>
                  </a:cubicBezTo>
                  <a:cubicBezTo>
                    <a:pt x="2471" y="12700"/>
                    <a:pt x="1" y="14157"/>
                    <a:pt x="887" y="17102"/>
                  </a:cubicBezTo>
                  <a:cubicBezTo>
                    <a:pt x="1204" y="18242"/>
                    <a:pt x="2186" y="19002"/>
                    <a:pt x="3263" y="19509"/>
                  </a:cubicBezTo>
                  <a:cubicBezTo>
                    <a:pt x="2629" y="21251"/>
                    <a:pt x="2122" y="23056"/>
                    <a:pt x="1711" y="24893"/>
                  </a:cubicBezTo>
                  <a:cubicBezTo>
                    <a:pt x="1679" y="25051"/>
                    <a:pt x="1742" y="25178"/>
                    <a:pt x="1869" y="25241"/>
                  </a:cubicBezTo>
                  <a:cubicBezTo>
                    <a:pt x="697" y="26286"/>
                    <a:pt x="444" y="28155"/>
                    <a:pt x="1457" y="29390"/>
                  </a:cubicBezTo>
                  <a:cubicBezTo>
                    <a:pt x="1457" y="29453"/>
                    <a:pt x="1489" y="29453"/>
                    <a:pt x="1521" y="29453"/>
                  </a:cubicBezTo>
                  <a:lnTo>
                    <a:pt x="1489" y="29516"/>
                  </a:lnTo>
                  <a:lnTo>
                    <a:pt x="1521" y="29516"/>
                  </a:lnTo>
                  <a:cubicBezTo>
                    <a:pt x="1521" y="29548"/>
                    <a:pt x="1521" y="29643"/>
                    <a:pt x="1552" y="29706"/>
                  </a:cubicBezTo>
                  <a:cubicBezTo>
                    <a:pt x="2167" y="30409"/>
                    <a:pt x="3084" y="30790"/>
                    <a:pt x="3995" y="30790"/>
                  </a:cubicBezTo>
                  <a:cubicBezTo>
                    <a:pt x="4727" y="30790"/>
                    <a:pt x="5454" y="30545"/>
                    <a:pt x="6018" y="30023"/>
                  </a:cubicBezTo>
                  <a:cubicBezTo>
                    <a:pt x="6588" y="29516"/>
                    <a:pt x="6904" y="28851"/>
                    <a:pt x="7031" y="28091"/>
                  </a:cubicBezTo>
                  <a:cubicBezTo>
                    <a:pt x="8836" y="27141"/>
                    <a:pt x="10515" y="25969"/>
                    <a:pt x="12035" y="24608"/>
                  </a:cubicBezTo>
                  <a:cubicBezTo>
                    <a:pt x="13733" y="26284"/>
                    <a:pt x="15785" y="27684"/>
                    <a:pt x="17847" y="27684"/>
                  </a:cubicBezTo>
                  <a:cubicBezTo>
                    <a:pt x="18746" y="27684"/>
                    <a:pt x="19647" y="27418"/>
                    <a:pt x="20522" y="26793"/>
                  </a:cubicBezTo>
                  <a:cubicBezTo>
                    <a:pt x="22612" y="25273"/>
                    <a:pt x="22612" y="22708"/>
                    <a:pt x="21916" y="20142"/>
                  </a:cubicBezTo>
                  <a:cubicBezTo>
                    <a:pt x="23341" y="19636"/>
                    <a:pt x="24671" y="18939"/>
                    <a:pt x="25874" y="18084"/>
                  </a:cubicBezTo>
                  <a:cubicBezTo>
                    <a:pt x="25911" y="18086"/>
                    <a:pt x="25947" y="18087"/>
                    <a:pt x="25984" y="18087"/>
                  </a:cubicBezTo>
                  <a:cubicBezTo>
                    <a:pt x="27211" y="18087"/>
                    <a:pt x="28379" y="17066"/>
                    <a:pt x="28471" y="15835"/>
                  </a:cubicBezTo>
                  <a:cubicBezTo>
                    <a:pt x="28629" y="14505"/>
                    <a:pt x="27679" y="13080"/>
                    <a:pt x="26349" y="12922"/>
                  </a:cubicBezTo>
                  <a:cubicBezTo>
                    <a:pt x="26290" y="12918"/>
                    <a:pt x="26231" y="12916"/>
                    <a:pt x="26171" y="12916"/>
                  </a:cubicBezTo>
                  <a:cubicBezTo>
                    <a:pt x="25757" y="12916"/>
                    <a:pt x="25348" y="13013"/>
                    <a:pt x="24988" y="13207"/>
                  </a:cubicBezTo>
                  <a:cubicBezTo>
                    <a:pt x="24988" y="13080"/>
                    <a:pt x="24956" y="12985"/>
                    <a:pt x="24798" y="12922"/>
                  </a:cubicBezTo>
                  <a:cubicBezTo>
                    <a:pt x="23404" y="12447"/>
                    <a:pt x="21979" y="12067"/>
                    <a:pt x="20522" y="11782"/>
                  </a:cubicBezTo>
                  <a:cubicBezTo>
                    <a:pt x="20744" y="11085"/>
                    <a:pt x="20966" y="10357"/>
                    <a:pt x="21124" y="9660"/>
                  </a:cubicBezTo>
                  <a:cubicBezTo>
                    <a:pt x="21599" y="7665"/>
                    <a:pt x="22422" y="4688"/>
                    <a:pt x="20902" y="2946"/>
                  </a:cubicBezTo>
                  <a:cubicBezTo>
                    <a:pt x="20233" y="2181"/>
                    <a:pt x="19306" y="1889"/>
                    <a:pt x="18345" y="1889"/>
                  </a:cubicBezTo>
                  <a:cubicBezTo>
                    <a:pt x="17397" y="1889"/>
                    <a:pt x="16416" y="2173"/>
                    <a:pt x="15613" y="2566"/>
                  </a:cubicBezTo>
                  <a:cubicBezTo>
                    <a:pt x="14473" y="3105"/>
                    <a:pt x="13397" y="3896"/>
                    <a:pt x="12447" y="4815"/>
                  </a:cubicBezTo>
                  <a:cubicBezTo>
                    <a:pt x="11402" y="4023"/>
                    <a:pt x="10293" y="3326"/>
                    <a:pt x="9090" y="2756"/>
                  </a:cubicBezTo>
                  <a:cubicBezTo>
                    <a:pt x="9026" y="2725"/>
                    <a:pt x="8963" y="2725"/>
                    <a:pt x="8931" y="2725"/>
                  </a:cubicBezTo>
                  <a:cubicBezTo>
                    <a:pt x="8836" y="1363"/>
                    <a:pt x="7855" y="64"/>
                    <a:pt x="6461" y="1"/>
                  </a:cubicBezTo>
                  <a:cubicBezTo>
                    <a:pt x="6445" y="1"/>
                    <a:pt x="6429" y="0"/>
                    <a:pt x="6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9;p50">
              <a:extLst>
                <a:ext uri="{FF2B5EF4-FFF2-40B4-BE49-F238E27FC236}">
                  <a16:creationId xmlns:a16="http://schemas.microsoft.com/office/drawing/2014/main" id="{C55722B5-EF80-4F4C-94B9-3A61C45F3E32}"/>
                </a:ext>
              </a:extLst>
            </p:cNvPr>
            <p:cNvSpPr/>
            <p:nvPr/>
          </p:nvSpPr>
          <p:spPr>
            <a:xfrm>
              <a:off x="1359014" y="2141627"/>
              <a:ext cx="65497" cy="74849"/>
            </a:xfrm>
            <a:custGeom>
              <a:avLst/>
              <a:gdLst/>
              <a:ahLst/>
              <a:cxnLst/>
              <a:rect l="l" t="t" r="r" b="b"/>
              <a:pathLst>
                <a:path w="2059" h="2353" extrusionOk="0">
                  <a:moveTo>
                    <a:pt x="1837" y="1"/>
                  </a:moveTo>
                  <a:cubicBezTo>
                    <a:pt x="1362" y="1"/>
                    <a:pt x="919" y="191"/>
                    <a:pt x="570" y="603"/>
                  </a:cubicBezTo>
                  <a:cubicBezTo>
                    <a:pt x="158" y="1046"/>
                    <a:pt x="0" y="1679"/>
                    <a:pt x="95" y="2186"/>
                  </a:cubicBezTo>
                  <a:cubicBezTo>
                    <a:pt x="121" y="2291"/>
                    <a:pt x="169" y="2352"/>
                    <a:pt x="275" y="2352"/>
                  </a:cubicBezTo>
                  <a:cubicBezTo>
                    <a:pt x="297" y="2352"/>
                    <a:pt x="321" y="2350"/>
                    <a:pt x="348" y="2344"/>
                  </a:cubicBezTo>
                  <a:cubicBezTo>
                    <a:pt x="475" y="2344"/>
                    <a:pt x="570" y="2218"/>
                    <a:pt x="570" y="2091"/>
                  </a:cubicBezTo>
                  <a:cubicBezTo>
                    <a:pt x="475" y="1141"/>
                    <a:pt x="1172" y="634"/>
                    <a:pt x="1869" y="507"/>
                  </a:cubicBezTo>
                  <a:cubicBezTo>
                    <a:pt x="1964" y="476"/>
                    <a:pt x="2059" y="349"/>
                    <a:pt x="2059" y="254"/>
                  </a:cubicBezTo>
                  <a:cubicBezTo>
                    <a:pt x="2059" y="159"/>
                    <a:pt x="2027" y="96"/>
                    <a:pt x="1932" y="32"/>
                  </a:cubicBezTo>
                  <a:cubicBezTo>
                    <a:pt x="1900" y="1"/>
                    <a:pt x="1869" y="1"/>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20;p50">
              <a:extLst>
                <a:ext uri="{FF2B5EF4-FFF2-40B4-BE49-F238E27FC236}">
                  <a16:creationId xmlns:a16="http://schemas.microsoft.com/office/drawing/2014/main" id="{3DAE5197-864C-48EE-BD6B-9F8C7EC07DBE}"/>
                </a:ext>
              </a:extLst>
            </p:cNvPr>
            <p:cNvSpPr/>
            <p:nvPr/>
          </p:nvSpPr>
          <p:spPr>
            <a:xfrm>
              <a:off x="502720" y="2582927"/>
              <a:ext cx="191210" cy="146358"/>
            </a:xfrm>
            <a:custGeom>
              <a:avLst/>
              <a:gdLst/>
              <a:ahLst/>
              <a:cxnLst/>
              <a:rect l="l" t="t" r="r" b="b"/>
              <a:pathLst>
                <a:path w="6011" h="4601" extrusionOk="0">
                  <a:moveTo>
                    <a:pt x="2473" y="0"/>
                  </a:moveTo>
                  <a:cubicBezTo>
                    <a:pt x="1916" y="0"/>
                    <a:pt x="1367" y="203"/>
                    <a:pt x="950" y="664"/>
                  </a:cubicBezTo>
                  <a:cubicBezTo>
                    <a:pt x="0" y="1804"/>
                    <a:pt x="222" y="3324"/>
                    <a:pt x="1109" y="4337"/>
                  </a:cubicBezTo>
                  <a:lnTo>
                    <a:pt x="1109" y="4369"/>
                  </a:lnTo>
                  <a:cubicBezTo>
                    <a:pt x="1151" y="4369"/>
                    <a:pt x="1207" y="4355"/>
                    <a:pt x="1259" y="4355"/>
                  </a:cubicBezTo>
                  <a:cubicBezTo>
                    <a:pt x="1285" y="4355"/>
                    <a:pt x="1309" y="4359"/>
                    <a:pt x="1330" y="4369"/>
                  </a:cubicBezTo>
                  <a:cubicBezTo>
                    <a:pt x="1683" y="4528"/>
                    <a:pt x="2045" y="4600"/>
                    <a:pt x="2397" y="4600"/>
                  </a:cubicBezTo>
                  <a:cubicBezTo>
                    <a:pt x="4352" y="4600"/>
                    <a:pt x="6011" y="2386"/>
                    <a:pt x="4212" y="695"/>
                  </a:cubicBezTo>
                  <a:cubicBezTo>
                    <a:pt x="3742" y="259"/>
                    <a:pt x="3102" y="0"/>
                    <a:pt x="2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21;p50">
              <a:extLst>
                <a:ext uri="{FF2B5EF4-FFF2-40B4-BE49-F238E27FC236}">
                  <a16:creationId xmlns:a16="http://schemas.microsoft.com/office/drawing/2014/main" id="{CF47387C-18A8-4E5C-ACC9-C7B4B08D1E1A}"/>
                </a:ext>
              </a:extLst>
            </p:cNvPr>
            <p:cNvSpPr/>
            <p:nvPr/>
          </p:nvSpPr>
          <p:spPr>
            <a:xfrm>
              <a:off x="491650" y="2562187"/>
              <a:ext cx="200498" cy="189333"/>
            </a:xfrm>
            <a:custGeom>
              <a:avLst/>
              <a:gdLst/>
              <a:ahLst/>
              <a:cxnLst/>
              <a:rect l="l" t="t" r="r" b="b"/>
              <a:pathLst>
                <a:path w="6303" h="5952" extrusionOk="0">
                  <a:moveTo>
                    <a:pt x="2811" y="711"/>
                  </a:moveTo>
                  <a:cubicBezTo>
                    <a:pt x="3412" y="711"/>
                    <a:pt x="4056" y="934"/>
                    <a:pt x="4560" y="1379"/>
                  </a:cubicBezTo>
                  <a:cubicBezTo>
                    <a:pt x="5384" y="2171"/>
                    <a:pt x="5574" y="3184"/>
                    <a:pt x="4972" y="4039"/>
                  </a:cubicBezTo>
                  <a:cubicBezTo>
                    <a:pt x="4557" y="4708"/>
                    <a:pt x="3723" y="5225"/>
                    <a:pt x="2798" y="5225"/>
                  </a:cubicBezTo>
                  <a:cubicBezTo>
                    <a:pt x="2453" y="5225"/>
                    <a:pt x="2095" y="5153"/>
                    <a:pt x="1742" y="4989"/>
                  </a:cubicBezTo>
                  <a:cubicBezTo>
                    <a:pt x="1694" y="4974"/>
                    <a:pt x="1655" y="4966"/>
                    <a:pt x="1623" y="4966"/>
                  </a:cubicBezTo>
                  <a:cubicBezTo>
                    <a:pt x="1591" y="4966"/>
                    <a:pt x="1568" y="4974"/>
                    <a:pt x="1552" y="4989"/>
                  </a:cubicBezTo>
                  <a:cubicBezTo>
                    <a:pt x="697" y="4039"/>
                    <a:pt x="348" y="2488"/>
                    <a:pt x="1330" y="1347"/>
                  </a:cubicBezTo>
                  <a:cubicBezTo>
                    <a:pt x="1710" y="967"/>
                    <a:pt x="2122" y="714"/>
                    <a:pt x="2692" y="714"/>
                  </a:cubicBezTo>
                  <a:cubicBezTo>
                    <a:pt x="2731" y="712"/>
                    <a:pt x="2771" y="711"/>
                    <a:pt x="2811" y="711"/>
                  </a:cubicBezTo>
                  <a:close/>
                  <a:moveTo>
                    <a:pt x="2839" y="1"/>
                  </a:moveTo>
                  <a:cubicBezTo>
                    <a:pt x="2184" y="1"/>
                    <a:pt x="1533" y="227"/>
                    <a:pt x="1013" y="746"/>
                  </a:cubicBezTo>
                  <a:cubicBezTo>
                    <a:pt x="348" y="1379"/>
                    <a:pt x="0" y="2456"/>
                    <a:pt x="127" y="3406"/>
                  </a:cubicBezTo>
                  <a:cubicBezTo>
                    <a:pt x="190" y="4229"/>
                    <a:pt x="602" y="4863"/>
                    <a:pt x="1235" y="5274"/>
                  </a:cubicBezTo>
                  <a:cubicBezTo>
                    <a:pt x="1267" y="5274"/>
                    <a:pt x="1267" y="5306"/>
                    <a:pt x="1298" y="5306"/>
                  </a:cubicBezTo>
                  <a:cubicBezTo>
                    <a:pt x="1298" y="5369"/>
                    <a:pt x="1330" y="5496"/>
                    <a:pt x="1425" y="5559"/>
                  </a:cubicBezTo>
                  <a:cubicBezTo>
                    <a:pt x="1457" y="5591"/>
                    <a:pt x="1488" y="5591"/>
                    <a:pt x="1520" y="5623"/>
                  </a:cubicBezTo>
                  <a:cubicBezTo>
                    <a:pt x="1936" y="5851"/>
                    <a:pt x="2380" y="5951"/>
                    <a:pt x="2820" y="5951"/>
                  </a:cubicBezTo>
                  <a:cubicBezTo>
                    <a:pt x="3789" y="5951"/>
                    <a:pt x="4743" y="5464"/>
                    <a:pt x="5352" y="4768"/>
                  </a:cubicBezTo>
                  <a:cubicBezTo>
                    <a:pt x="6302" y="3596"/>
                    <a:pt x="6144" y="1949"/>
                    <a:pt x="4972" y="872"/>
                  </a:cubicBezTo>
                  <a:cubicBezTo>
                    <a:pt x="4814" y="714"/>
                    <a:pt x="4592" y="556"/>
                    <a:pt x="4402" y="429"/>
                  </a:cubicBezTo>
                  <a:cubicBezTo>
                    <a:pt x="3928" y="156"/>
                    <a:pt x="3382" y="1"/>
                    <a:pt x="2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22;p50">
              <a:extLst>
                <a:ext uri="{FF2B5EF4-FFF2-40B4-BE49-F238E27FC236}">
                  <a16:creationId xmlns:a16="http://schemas.microsoft.com/office/drawing/2014/main" id="{F9DD4EE5-5599-4730-A676-836D25B07957}"/>
                </a:ext>
              </a:extLst>
            </p:cNvPr>
            <p:cNvSpPr/>
            <p:nvPr/>
          </p:nvSpPr>
          <p:spPr>
            <a:xfrm>
              <a:off x="543024" y="2681697"/>
              <a:ext cx="69537" cy="25448"/>
            </a:xfrm>
            <a:custGeom>
              <a:avLst/>
              <a:gdLst/>
              <a:ahLst/>
              <a:cxnLst/>
              <a:rect l="l" t="t" r="r" b="b"/>
              <a:pathLst>
                <a:path w="2186" h="800" extrusionOk="0">
                  <a:moveTo>
                    <a:pt x="255" y="1"/>
                  </a:moveTo>
                  <a:cubicBezTo>
                    <a:pt x="202" y="1"/>
                    <a:pt x="155" y="15"/>
                    <a:pt x="127" y="29"/>
                  </a:cubicBezTo>
                  <a:lnTo>
                    <a:pt x="63" y="92"/>
                  </a:lnTo>
                  <a:cubicBezTo>
                    <a:pt x="0" y="156"/>
                    <a:pt x="0" y="251"/>
                    <a:pt x="95" y="314"/>
                  </a:cubicBezTo>
                  <a:cubicBezTo>
                    <a:pt x="319" y="594"/>
                    <a:pt x="667" y="800"/>
                    <a:pt x="1051" y="800"/>
                  </a:cubicBezTo>
                  <a:cubicBezTo>
                    <a:pt x="1102" y="800"/>
                    <a:pt x="1152" y="796"/>
                    <a:pt x="1204" y="789"/>
                  </a:cubicBezTo>
                  <a:cubicBezTo>
                    <a:pt x="1584" y="757"/>
                    <a:pt x="1900" y="599"/>
                    <a:pt x="2090" y="282"/>
                  </a:cubicBezTo>
                  <a:cubicBezTo>
                    <a:pt x="2185" y="219"/>
                    <a:pt x="2154" y="92"/>
                    <a:pt x="2059" y="29"/>
                  </a:cubicBezTo>
                  <a:lnTo>
                    <a:pt x="2027" y="29"/>
                  </a:lnTo>
                  <a:cubicBezTo>
                    <a:pt x="1992" y="17"/>
                    <a:pt x="1962" y="10"/>
                    <a:pt x="1934" y="10"/>
                  </a:cubicBezTo>
                  <a:cubicBezTo>
                    <a:pt x="1886" y="10"/>
                    <a:pt x="1845" y="32"/>
                    <a:pt x="1805" y="92"/>
                  </a:cubicBezTo>
                  <a:cubicBezTo>
                    <a:pt x="1615" y="282"/>
                    <a:pt x="1330" y="409"/>
                    <a:pt x="1077" y="409"/>
                  </a:cubicBezTo>
                  <a:cubicBezTo>
                    <a:pt x="792" y="409"/>
                    <a:pt x="602" y="282"/>
                    <a:pt x="444" y="92"/>
                  </a:cubicBezTo>
                  <a:cubicBezTo>
                    <a:pt x="391" y="22"/>
                    <a:pt x="319"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23;p50">
              <a:extLst>
                <a:ext uri="{FF2B5EF4-FFF2-40B4-BE49-F238E27FC236}">
                  <a16:creationId xmlns:a16="http://schemas.microsoft.com/office/drawing/2014/main" id="{92DD31A9-8CBC-4CE0-81A4-A9014A504547}"/>
                </a:ext>
              </a:extLst>
            </p:cNvPr>
            <p:cNvSpPr/>
            <p:nvPr/>
          </p:nvSpPr>
          <p:spPr>
            <a:xfrm>
              <a:off x="1047721" y="766704"/>
              <a:ext cx="191464" cy="146867"/>
            </a:xfrm>
            <a:custGeom>
              <a:avLst/>
              <a:gdLst/>
              <a:ahLst/>
              <a:cxnLst/>
              <a:rect l="l" t="t" r="r" b="b"/>
              <a:pathLst>
                <a:path w="6019" h="4617" extrusionOk="0">
                  <a:moveTo>
                    <a:pt x="2460" y="0"/>
                  </a:moveTo>
                  <a:cubicBezTo>
                    <a:pt x="1907" y="0"/>
                    <a:pt x="1364" y="203"/>
                    <a:pt x="950" y="661"/>
                  </a:cubicBezTo>
                  <a:cubicBezTo>
                    <a:pt x="0" y="1769"/>
                    <a:pt x="254" y="3321"/>
                    <a:pt x="1109" y="4366"/>
                  </a:cubicBezTo>
                  <a:lnTo>
                    <a:pt x="1109" y="4398"/>
                  </a:lnTo>
                  <a:cubicBezTo>
                    <a:pt x="1172" y="4398"/>
                    <a:pt x="1221" y="4384"/>
                    <a:pt x="1275" y="4384"/>
                  </a:cubicBezTo>
                  <a:cubicBezTo>
                    <a:pt x="1302" y="4384"/>
                    <a:pt x="1330" y="4387"/>
                    <a:pt x="1362" y="4398"/>
                  </a:cubicBezTo>
                  <a:cubicBezTo>
                    <a:pt x="1702" y="4549"/>
                    <a:pt x="2050" y="4617"/>
                    <a:pt x="2391" y="4617"/>
                  </a:cubicBezTo>
                  <a:cubicBezTo>
                    <a:pt x="4337" y="4617"/>
                    <a:pt x="6018" y="2395"/>
                    <a:pt x="4212" y="724"/>
                  </a:cubicBezTo>
                  <a:cubicBezTo>
                    <a:pt x="3739" y="267"/>
                    <a:pt x="3093" y="0"/>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24;p50">
              <a:extLst>
                <a:ext uri="{FF2B5EF4-FFF2-40B4-BE49-F238E27FC236}">
                  <a16:creationId xmlns:a16="http://schemas.microsoft.com/office/drawing/2014/main" id="{00DA6BCA-2A9E-41A1-A2B3-8429ABF2E86D}"/>
                </a:ext>
              </a:extLst>
            </p:cNvPr>
            <p:cNvSpPr/>
            <p:nvPr/>
          </p:nvSpPr>
          <p:spPr>
            <a:xfrm>
              <a:off x="1036619" y="746886"/>
              <a:ext cx="200530" cy="188856"/>
            </a:xfrm>
            <a:custGeom>
              <a:avLst/>
              <a:gdLst/>
              <a:ahLst/>
              <a:cxnLst/>
              <a:rect l="l" t="t" r="r" b="b"/>
              <a:pathLst>
                <a:path w="6304" h="5937" extrusionOk="0">
                  <a:moveTo>
                    <a:pt x="2888" y="704"/>
                  </a:moveTo>
                  <a:cubicBezTo>
                    <a:pt x="3472" y="704"/>
                    <a:pt x="4106" y="952"/>
                    <a:pt x="4561" y="1379"/>
                  </a:cubicBezTo>
                  <a:cubicBezTo>
                    <a:pt x="5385" y="2171"/>
                    <a:pt x="5575" y="3152"/>
                    <a:pt x="5005" y="4039"/>
                  </a:cubicBezTo>
                  <a:cubicBezTo>
                    <a:pt x="4562" y="4691"/>
                    <a:pt x="3708" y="5206"/>
                    <a:pt x="2771" y="5206"/>
                  </a:cubicBezTo>
                  <a:cubicBezTo>
                    <a:pt x="2434" y="5206"/>
                    <a:pt x="2086" y="5140"/>
                    <a:pt x="1743" y="4989"/>
                  </a:cubicBezTo>
                  <a:cubicBezTo>
                    <a:pt x="1711" y="4957"/>
                    <a:pt x="1672" y="4942"/>
                    <a:pt x="1636" y="4942"/>
                  </a:cubicBezTo>
                  <a:cubicBezTo>
                    <a:pt x="1600" y="4942"/>
                    <a:pt x="1569" y="4957"/>
                    <a:pt x="1553" y="4989"/>
                  </a:cubicBezTo>
                  <a:cubicBezTo>
                    <a:pt x="761" y="4039"/>
                    <a:pt x="349" y="2487"/>
                    <a:pt x="1363" y="1347"/>
                  </a:cubicBezTo>
                  <a:cubicBezTo>
                    <a:pt x="1711" y="935"/>
                    <a:pt x="2154" y="714"/>
                    <a:pt x="2693" y="714"/>
                  </a:cubicBezTo>
                  <a:cubicBezTo>
                    <a:pt x="2757" y="707"/>
                    <a:pt x="2822" y="704"/>
                    <a:pt x="2888" y="704"/>
                  </a:cubicBezTo>
                  <a:close/>
                  <a:moveTo>
                    <a:pt x="2851" y="0"/>
                  </a:moveTo>
                  <a:cubicBezTo>
                    <a:pt x="2201" y="0"/>
                    <a:pt x="1551" y="226"/>
                    <a:pt x="1014" y="745"/>
                  </a:cubicBezTo>
                  <a:cubicBezTo>
                    <a:pt x="349" y="1379"/>
                    <a:pt x="1" y="2392"/>
                    <a:pt x="128" y="3406"/>
                  </a:cubicBezTo>
                  <a:cubicBezTo>
                    <a:pt x="191" y="4229"/>
                    <a:pt x="603" y="4862"/>
                    <a:pt x="1236" y="5242"/>
                  </a:cubicBezTo>
                  <a:cubicBezTo>
                    <a:pt x="1268" y="5242"/>
                    <a:pt x="1268" y="5306"/>
                    <a:pt x="1299" y="5306"/>
                  </a:cubicBezTo>
                  <a:cubicBezTo>
                    <a:pt x="1299" y="5369"/>
                    <a:pt x="1363" y="5496"/>
                    <a:pt x="1426" y="5527"/>
                  </a:cubicBezTo>
                  <a:cubicBezTo>
                    <a:pt x="1458" y="5559"/>
                    <a:pt x="1521" y="5559"/>
                    <a:pt x="1553" y="5622"/>
                  </a:cubicBezTo>
                  <a:cubicBezTo>
                    <a:pt x="1956" y="5839"/>
                    <a:pt x="2390" y="5936"/>
                    <a:pt x="2822" y="5936"/>
                  </a:cubicBezTo>
                  <a:cubicBezTo>
                    <a:pt x="3784" y="5936"/>
                    <a:pt x="4742" y="5456"/>
                    <a:pt x="5353" y="4736"/>
                  </a:cubicBezTo>
                  <a:cubicBezTo>
                    <a:pt x="6303" y="3596"/>
                    <a:pt x="6145" y="1917"/>
                    <a:pt x="4973" y="872"/>
                  </a:cubicBezTo>
                  <a:cubicBezTo>
                    <a:pt x="4815" y="682"/>
                    <a:pt x="4593" y="555"/>
                    <a:pt x="4403" y="429"/>
                  </a:cubicBezTo>
                  <a:cubicBezTo>
                    <a:pt x="3929" y="156"/>
                    <a:pt x="3390" y="0"/>
                    <a:pt x="2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25;p50">
              <a:extLst>
                <a:ext uri="{FF2B5EF4-FFF2-40B4-BE49-F238E27FC236}">
                  <a16:creationId xmlns:a16="http://schemas.microsoft.com/office/drawing/2014/main" id="{78C812E3-FE77-4064-AE53-4E1453215BE5}"/>
                </a:ext>
              </a:extLst>
            </p:cNvPr>
            <p:cNvSpPr/>
            <p:nvPr/>
          </p:nvSpPr>
          <p:spPr>
            <a:xfrm>
              <a:off x="1088024" y="865887"/>
              <a:ext cx="69537" cy="25734"/>
            </a:xfrm>
            <a:custGeom>
              <a:avLst/>
              <a:gdLst/>
              <a:ahLst/>
              <a:cxnLst/>
              <a:rect l="l" t="t" r="r" b="b"/>
              <a:pathLst>
                <a:path w="2186" h="809" extrusionOk="0">
                  <a:moveTo>
                    <a:pt x="258" y="1"/>
                  </a:moveTo>
                  <a:cubicBezTo>
                    <a:pt x="212" y="1"/>
                    <a:pt x="170" y="16"/>
                    <a:pt x="127" y="45"/>
                  </a:cubicBezTo>
                  <a:lnTo>
                    <a:pt x="95" y="76"/>
                  </a:lnTo>
                  <a:cubicBezTo>
                    <a:pt x="63" y="171"/>
                    <a:pt x="0" y="235"/>
                    <a:pt x="95" y="330"/>
                  </a:cubicBezTo>
                  <a:cubicBezTo>
                    <a:pt x="359" y="623"/>
                    <a:pt x="706" y="808"/>
                    <a:pt x="1108" y="808"/>
                  </a:cubicBezTo>
                  <a:cubicBezTo>
                    <a:pt x="1140" y="808"/>
                    <a:pt x="1171" y="807"/>
                    <a:pt x="1204" y="805"/>
                  </a:cubicBezTo>
                  <a:cubicBezTo>
                    <a:pt x="1584" y="773"/>
                    <a:pt x="1900" y="615"/>
                    <a:pt x="2122" y="298"/>
                  </a:cubicBezTo>
                  <a:cubicBezTo>
                    <a:pt x="2185" y="203"/>
                    <a:pt x="2154" y="76"/>
                    <a:pt x="2059" y="45"/>
                  </a:cubicBezTo>
                  <a:lnTo>
                    <a:pt x="2027" y="45"/>
                  </a:lnTo>
                  <a:cubicBezTo>
                    <a:pt x="2001" y="32"/>
                    <a:pt x="1969" y="24"/>
                    <a:pt x="1939" y="24"/>
                  </a:cubicBezTo>
                  <a:cubicBezTo>
                    <a:pt x="1896" y="24"/>
                    <a:pt x="1855" y="39"/>
                    <a:pt x="1837" y="76"/>
                  </a:cubicBezTo>
                  <a:cubicBezTo>
                    <a:pt x="1647" y="298"/>
                    <a:pt x="1362" y="393"/>
                    <a:pt x="1077" y="393"/>
                  </a:cubicBezTo>
                  <a:cubicBezTo>
                    <a:pt x="792" y="393"/>
                    <a:pt x="602" y="298"/>
                    <a:pt x="443" y="76"/>
                  </a:cubicBezTo>
                  <a:cubicBezTo>
                    <a:pt x="374" y="24"/>
                    <a:pt x="314"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26;p50">
              <a:extLst>
                <a:ext uri="{FF2B5EF4-FFF2-40B4-BE49-F238E27FC236}">
                  <a16:creationId xmlns:a16="http://schemas.microsoft.com/office/drawing/2014/main" id="{FEEA86F6-E860-4DCB-BAD8-8895CB98C1A4}"/>
                </a:ext>
              </a:extLst>
            </p:cNvPr>
            <p:cNvSpPr/>
            <p:nvPr/>
          </p:nvSpPr>
          <p:spPr>
            <a:xfrm>
              <a:off x="1383189" y="3903392"/>
              <a:ext cx="156155" cy="147567"/>
            </a:xfrm>
            <a:custGeom>
              <a:avLst/>
              <a:gdLst/>
              <a:ahLst/>
              <a:cxnLst/>
              <a:rect l="l" t="t" r="r" b="b"/>
              <a:pathLst>
                <a:path w="4909" h="4639" extrusionOk="0">
                  <a:moveTo>
                    <a:pt x="2651" y="0"/>
                  </a:moveTo>
                  <a:cubicBezTo>
                    <a:pt x="1254" y="0"/>
                    <a:pt x="306" y="1134"/>
                    <a:pt x="32" y="2444"/>
                  </a:cubicBezTo>
                  <a:cubicBezTo>
                    <a:pt x="32" y="2508"/>
                    <a:pt x="0" y="2508"/>
                    <a:pt x="0" y="2508"/>
                  </a:cubicBezTo>
                  <a:cubicBezTo>
                    <a:pt x="63" y="2539"/>
                    <a:pt x="127" y="2571"/>
                    <a:pt x="159" y="2666"/>
                  </a:cubicBezTo>
                  <a:cubicBezTo>
                    <a:pt x="484" y="3921"/>
                    <a:pt x="1658" y="4639"/>
                    <a:pt x="2746" y="4639"/>
                  </a:cubicBezTo>
                  <a:cubicBezTo>
                    <a:pt x="3772" y="4639"/>
                    <a:pt x="4722" y="4000"/>
                    <a:pt x="4814" y="2571"/>
                  </a:cubicBezTo>
                  <a:cubicBezTo>
                    <a:pt x="4909" y="1336"/>
                    <a:pt x="4117" y="37"/>
                    <a:pt x="2819" y="6"/>
                  </a:cubicBezTo>
                  <a:cubicBezTo>
                    <a:pt x="2762" y="2"/>
                    <a:pt x="2706" y="0"/>
                    <a:pt x="26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7;p50">
              <a:extLst>
                <a:ext uri="{FF2B5EF4-FFF2-40B4-BE49-F238E27FC236}">
                  <a16:creationId xmlns:a16="http://schemas.microsoft.com/office/drawing/2014/main" id="{C9E4A391-8244-4D9F-99EE-7197A911ACF0}"/>
                </a:ext>
              </a:extLst>
            </p:cNvPr>
            <p:cNvSpPr/>
            <p:nvPr/>
          </p:nvSpPr>
          <p:spPr>
            <a:xfrm>
              <a:off x="1369066" y="3883606"/>
              <a:ext cx="188411" cy="187234"/>
            </a:xfrm>
            <a:custGeom>
              <a:avLst/>
              <a:gdLst/>
              <a:ahLst/>
              <a:cxnLst/>
              <a:rect l="l" t="t" r="r" b="b"/>
              <a:pathLst>
                <a:path w="5923" h="5886" extrusionOk="0">
                  <a:moveTo>
                    <a:pt x="3151" y="657"/>
                  </a:moveTo>
                  <a:cubicBezTo>
                    <a:pt x="3188" y="657"/>
                    <a:pt x="3225" y="658"/>
                    <a:pt x="3263" y="659"/>
                  </a:cubicBezTo>
                  <a:cubicBezTo>
                    <a:pt x="3769" y="691"/>
                    <a:pt x="4244" y="913"/>
                    <a:pt x="4593" y="1293"/>
                  </a:cubicBezTo>
                  <a:cubicBezTo>
                    <a:pt x="5036" y="1768"/>
                    <a:pt x="5258" y="2496"/>
                    <a:pt x="5226" y="3193"/>
                  </a:cubicBezTo>
                  <a:cubicBezTo>
                    <a:pt x="5163" y="4333"/>
                    <a:pt x="4466" y="5093"/>
                    <a:pt x="3421" y="5188"/>
                  </a:cubicBezTo>
                  <a:cubicBezTo>
                    <a:pt x="3354" y="5194"/>
                    <a:pt x="3285" y="5197"/>
                    <a:pt x="3216" y="5197"/>
                  </a:cubicBezTo>
                  <a:cubicBezTo>
                    <a:pt x="2178" y="5197"/>
                    <a:pt x="961" y="4531"/>
                    <a:pt x="634" y="3225"/>
                  </a:cubicBezTo>
                  <a:cubicBezTo>
                    <a:pt x="603" y="3161"/>
                    <a:pt x="571" y="3130"/>
                    <a:pt x="507" y="3066"/>
                  </a:cubicBezTo>
                  <a:cubicBezTo>
                    <a:pt x="755" y="1862"/>
                    <a:pt x="1695" y="657"/>
                    <a:pt x="3151" y="657"/>
                  </a:cubicBezTo>
                  <a:close/>
                  <a:moveTo>
                    <a:pt x="3168" y="0"/>
                  </a:moveTo>
                  <a:cubicBezTo>
                    <a:pt x="2346" y="0"/>
                    <a:pt x="1463" y="346"/>
                    <a:pt x="888" y="976"/>
                  </a:cubicBezTo>
                  <a:cubicBezTo>
                    <a:pt x="286" y="1578"/>
                    <a:pt x="1" y="2274"/>
                    <a:pt x="127" y="3003"/>
                  </a:cubicBezTo>
                  <a:cubicBezTo>
                    <a:pt x="127" y="3035"/>
                    <a:pt x="127" y="3035"/>
                    <a:pt x="159" y="3066"/>
                  </a:cubicBezTo>
                  <a:cubicBezTo>
                    <a:pt x="64" y="3130"/>
                    <a:pt x="32" y="3225"/>
                    <a:pt x="32" y="3320"/>
                  </a:cubicBezTo>
                  <a:cubicBezTo>
                    <a:pt x="32" y="3351"/>
                    <a:pt x="32" y="3383"/>
                    <a:pt x="64" y="3478"/>
                  </a:cubicBezTo>
                  <a:cubicBezTo>
                    <a:pt x="317" y="4935"/>
                    <a:pt x="1774" y="5853"/>
                    <a:pt x="3136" y="5885"/>
                  </a:cubicBezTo>
                  <a:cubicBezTo>
                    <a:pt x="3156" y="5885"/>
                    <a:pt x="3176" y="5885"/>
                    <a:pt x="3196" y="5885"/>
                  </a:cubicBezTo>
                  <a:cubicBezTo>
                    <a:pt x="4657" y="5885"/>
                    <a:pt x="5829" y="4755"/>
                    <a:pt x="5923" y="3193"/>
                  </a:cubicBezTo>
                  <a:cubicBezTo>
                    <a:pt x="5923" y="2971"/>
                    <a:pt x="5923" y="2718"/>
                    <a:pt x="5891" y="2496"/>
                  </a:cubicBezTo>
                  <a:cubicBezTo>
                    <a:pt x="5701" y="1293"/>
                    <a:pt x="4878" y="216"/>
                    <a:pt x="3548" y="26"/>
                  </a:cubicBezTo>
                  <a:cubicBezTo>
                    <a:pt x="3424" y="9"/>
                    <a:pt x="3297" y="0"/>
                    <a:pt x="3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28;p50">
              <a:extLst>
                <a:ext uri="{FF2B5EF4-FFF2-40B4-BE49-F238E27FC236}">
                  <a16:creationId xmlns:a16="http://schemas.microsoft.com/office/drawing/2014/main" id="{0362EE8B-2B77-4022-9C60-156DF58B4036}"/>
                </a:ext>
              </a:extLst>
            </p:cNvPr>
            <p:cNvSpPr/>
            <p:nvPr/>
          </p:nvSpPr>
          <p:spPr>
            <a:xfrm>
              <a:off x="1408351" y="3963004"/>
              <a:ext cx="49401" cy="55540"/>
            </a:xfrm>
            <a:custGeom>
              <a:avLst/>
              <a:gdLst/>
              <a:ahLst/>
              <a:cxnLst/>
              <a:rect l="l" t="t" r="r" b="b"/>
              <a:pathLst>
                <a:path w="1553" h="1746" extrusionOk="0">
                  <a:moveTo>
                    <a:pt x="254" y="0"/>
                  </a:moveTo>
                  <a:cubicBezTo>
                    <a:pt x="191" y="0"/>
                    <a:pt x="128" y="32"/>
                    <a:pt x="64" y="158"/>
                  </a:cubicBezTo>
                  <a:cubicBezTo>
                    <a:pt x="1" y="539"/>
                    <a:pt x="128" y="982"/>
                    <a:pt x="381" y="1330"/>
                  </a:cubicBezTo>
                  <a:cubicBezTo>
                    <a:pt x="613" y="1591"/>
                    <a:pt x="924" y="1746"/>
                    <a:pt x="1291" y="1746"/>
                  </a:cubicBezTo>
                  <a:cubicBezTo>
                    <a:pt x="1325" y="1746"/>
                    <a:pt x="1360" y="1745"/>
                    <a:pt x="1394" y="1742"/>
                  </a:cubicBezTo>
                  <a:cubicBezTo>
                    <a:pt x="1489" y="1742"/>
                    <a:pt x="1553" y="1647"/>
                    <a:pt x="1553" y="1584"/>
                  </a:cubicBezTo>
                  <a:lnTo>
                    <a:pt x="1553" y="1520"/>
                  </a:lnTo>
                  <a:cubicBezTo>
                    <a:pt x="1553" y="1457"/>
                    <a:pt x="1458" y="1425"/>
                    <a:pt x="1394" y="1362"/>
                  </a:cubicBezTo>
                  <a:cubicBezTo>
                    <a:pt x="1109" y="1330"/>
                    <a:pt x="824" y="1172"/>
                    <a:pt x="666" y="982"/>
                  </a:cubicBezTo>
                  <a:cubicBezTo>
                    <a:pt x="508" y="792"/>
                    <a:pt x="476" y="507"/>
                    <a:pt x="508" y="253"/>
                  </a:cubicBezTo>
                  <a:cubicBezTo>
                    <a:pt x="539" y="158"/>
                    <a:pt x="413" y="32"/>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9;p50">
              <a:extLst>
                <a:ext uri="{FF2B5EF4-FFF2-40B4-BE49-F238E27FC236}">
                  <a16:creationId xmlns:a16="http://schemas.microsoft.com/office/drawing/2014/main" id="{7DC8791D-C815-418B-A246-45AC9FD73B18}"/>
                </a:ext>
              </a:extLst>
            </p:cNvPr>
            <p:cNvSpPr/>
            <p:nvPr/>
          </p:nvSpPr>
          <p:spPr>
            <a:xfrm>
              <a:off x="1111182" y="4119891"/>
              <a:ext cx="179345" cy="148744"/>
            </a:xfrm>
            <a:custGeom>
              <a:avLst/>
              <a:gdLst/>
              <a:ahLst/>
              <a:cxnLst/>
              <a:rect l="l" t="t" r="r" b="b"/>
              <a:pathLst>
                <a:path w="5638" h="4676" extrusionOk="0">
                  <a:moveTo>
                    <a:pt x="2782" y="0"/>
                  </a:moveTo>
                  <a:cubicBezTo>
                    <a:pt x="2307" y="0"/>
                    <a:pt x="1798" y="182"/>
                    <a:pt x="1299" y="610"/>
                  </a:cubicBezTo>
                  <a:cubicBezTo>
                    <a:pt x="381" y="1402"/>
                    <a:pt x="1" y="2859"/>
                    <a:pt x="919" y="3840"/>
                  </a:cubicBezTo>
                  <a:cubicBezTo>
                    <a:pt x="1444" y="4416"/>
                    <a:pt x="2132" y="4675"/>
                    <a:pt x="2838" y="4675"/>
                  </a:cubicBezTo>
                  <a:cubicBezTo>
                    <a:pt x="3452" y="4675"/>
                    <a:pt x="4079" y="4479"/>
                    <a:pt x="4624" y="4125"/>
                  </a:cubicBezTo>
                  <a:lnTo>
                    <a:pt x="4656" y="4125"/>
                  </a:lnTo>
                  <a:cubicBezTo>
                    <a:pt x="4624" y="4030"/>
                    <a:pt x="4624" y="3967"/>
                    <a:pt x="4656" y="3872"/>
                  </a:cubicBezTo>
                  <a:cubicBezTo>
                    <a:pt x="5637" y="2155"/>
                    <a:pt x="441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30;p50">
              <a:extLst>
                <a:ext uri="{FF2B5EF4-FFF2-40B4-BE49-F238E27FC236}">
                  <a16:creationId xmlns:a16="http://schemas.microsoft.com/office/drawing/2014/main" id="{8DD95C07-884A-4B91-A58B-C9C71BC19495}"/>
                </a:ext>
              </a:extLst>
            </p:cNvPr>
            <p:cNvSpPr/>
            <p:nvPr/>
          </p:nvSpPr>
          <p:spPr>
            <a:xfrm>
              <a:off x="1095054" y="4099501"/>
              <a:ext cx="208578" cy="187902"/>
            </a:xfrm>
            <a:custGeom>
              <a:avLst/>
              <a:gdLst/>
              <a:ahLst/>
              <a:cxnLst/>
              <a:rect l="l" t="t" r="r" b="b"/>
              <a:pathLst>
                <a:path w="6557" h="5907" extrusionOk="0">
                  <a:moveTo>
                    <a:pt x="3284" y="683"/>
                  </a:moveTo>
                  <a:cubicBezTo>
                    <a:pt x="3717" y="683"/>
                    <a:pt x="4141" y="842"/>
                    <a:pt x="4529" y="1156"/>
                  </a:cubicBezTo>
                  <a:cubicBezTo>
                    <a:pt x="5385" y="1821"/>
                    <a:pt x="5860" y="3246"/>
                    <a:pt x="5131" y="4481"/>
                  </a:cubicBezTo>
                  <a:cubicBezTo>
                    <a:pt x="5100" y="4576"/>
                    <a:pt x="5100" y="4608"/>
                    <a:pt x="5100" y="4671"/>
                  </a:cubicBezTo>
                  <a:cubicBezTo>
                    <a:pt x="4577" y="5020"/>
                    <a:pt x="3920" y="5249"/>
                    <a:pt x="3267" y="5249"/>
                  </a:cubicBezTo>
                  <a:cubicBezTo>
                    <a:pt x="2614" y="5249"/>
                    <a:pt x="1964" y="5020"/>
                    <a:pt x="1458" y="4450"/>
                  </a:cubicBezTo>
                  <a:cubicBezTo>
                    <a:pt x="1109" y="4038"/>
                    <a:pt x="951" y="3563"/>
                    <a:pt x="951" y="3056"/>
                  </a:cubicBezTo>
                  <a:cubicBezTo>
                    <a:pt x="983" y="2423"/>
                    <a:pt x="1299" y="1758"/>
                    <a:pt x="1838" y="1283"/>
                  </a:cubicBezTo>
                  <a:cubicBezTo>
                    <a:pt x="2306" y="882"/>
                    <a:pt x="2800" y="683"/>
                    <a:pt x="3284" y="683"/>
                  </a:cubicBezTo>
                  <a:close/>
                  <a:moveTo>
                    <a:pt x="3339" y="0"/>
                  </a:moveTo>
                  <a:cubicBezTo>
                    <a:pt x="2656" y="0"/>
                    <a:pt x="1955" y="261"/>
                    <a:pt x="1363" y="776"/>
                  </a:cubicBezTo>
                  <a:cubicBezTo>
                    <a:pt x="1204" y="935"/>
                    <a:pt x="1014" y="1125"/>
                    <a:pt x="888" y="1315"/>
                  </a:cubicBezTo>
                  <a:cubicBezTo>
                    <a:pt x="222" y="2265"/>
                    <a:pt x="1" y="3658"/>
                    <a:pt x="824" y="4671"/>
                  </a:cubicBezTo>
                  <a:cubicBezTo>
                    <a:pt x="1363" y="5431"/>
                    <a:pt x="2376" y="5907"/>
                    <a:pt x="3358" y="5907"/>
                  </a:cubicBezTo>
                  <a:cubicBezTo>
                    <a:pt x="4181" y="5907"/>
                    <a:pt x="4910" y="5590"/>
                    <a:pt x="5321" y="4988"/>
                  </a:cubicBezTo>
                  <a:cubicBezTo>
                    <a:pt x="5321" y="4956"/>
                    <a:pt x="5385" y="4956"/>
                    <a:pt x="5385" y="4925"/>
                  </a:cubicBezTo>
                  <a:cubicBezTo>
                    <a:pt x="5448" y="4925"/>
                    <a:pt x="5575" y="4925"/>
                    <a:pt x="5606" y="4830"/>
                  </a:cubicBezTo>
                  <a:cubicBezTo>
                    <a:pt x="5638" y="4798"/>
                    <a:pt x="5701" y="4766"/>
                    <a:pt x="5701" y="4735"/>
                  </a:cubicBezTo>
                  <a:cubicBezTo>
                    <a:pt x="6556" y="3500"/>
                    <a:pt x="6176" y="1821"/>
                    <a:pt x="5258" y="840"/>
                  </a:cubicBezTo>
                  <a:cubicBezTo>
                    <a:pt x="4728" y="277"/>
                    <a:pt x="4043" y="0"/>
                    <a:pt x="3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31;p50">
              <a:extLst>
                <a:ext uri="{FF2B5EF4-FFF2-40B4-BE49-F238E27FC236}">
                  <a16:creationId xmlns:a16="http://schemas.microsoft.com/office/drawing/2014/main" id="{4B9267A8-FC62-49C9-9464-D7483BBF5F03}"/>
                </a:ext>
              </a:extLst>
            </p:cNvPr>
            <p:cNvSpPr/>
            <p:nvPr/>
          </p:nvSpPr>
          <p:spPr>
            <a:xfrm>
              <a:off x="1216950" y="4173968"/>
              <a:ext cx="31269" cy="67151"/>
            </a:xfrm>
            <a:custGeom>
              <a:avLst/>
              <a:gdLst/>
              <a:ahLst/>
              <a:cxnLst/>
              <a:rect l="l" t="t" r="r" b="b"/>
              <a:pathLst>
                <a:path w="983" h="2111" extrusionOk="0">
                  <a:moveTo>
                    <a:pt x="445" y="0"/>
                  </a:moveTo>
                  <a:cubicBezTo>
                    <a:pt x="391" y="0"/>
                    <a:pt x="337" y="31"/>
                    <a:pt x="317" y="50"/>
                  </a:cubicBezTo>
                  <a:lnTo>
                    <a:pt x="317" y="82"/>
                  </a:lnTo>
                  <a:cubicBezTo>
                    <a:pt x="286" y="114"/>
                    <a:pt x="286" y="209"/>
                    <a:pt x="317" y="272"/>
                  </a:cubicBezTo>
                  <a:cubicBezTo>
                    <a:pt x="507" y="494"/>
                    <a:pt x="602" y="810"/>
                    <a:pt x="507" y="1064"/>
                  </a:cubicBezTo>
                  <a:cubicBezTo>
                    <a:pt x="476" y="1349"/>
                    <a:pt x="349" y="1539"/>
                    <a:pt x="127" y="1665"/>
                  </a:cubicBezTo>
                  <a:cubicBezTo>
                    <a:pt x="1" y="1760"/>
                    <a:pt x="1" y="1855"/>
                    <a:pt x="32" y="1982"/>
                  </a:cubicBezTo>
                  <a:cubicBezTo>
                    <a:pt x="32" y="2014"/>
                    <a:pt x="64" y="2014"/>
                    <a:pt x="64" y="2014"/>
                  </a:cubicBezTo>
                  <a:cubicBezTo>
                    <a:pt x="146" y="2075"/>
                    <a:pt x="214" y="2110"/>
                    <a:pt x="270" y="2110"/>
                  </a:cubicBezTo>
                  <a:cubicBezTo>
                    <a:pt x="300" y="2110"/>
                    <a:pt x="327" y="2100"/>
                    <a:pt x="349" y="2077"/>
                  </a:cubicBezTo>
                  <a:cubicBezTo>
                    <a:pt x="697" y="1824"/>
                    <a:pt x="951" y="1444"/>
                    <a:pt x="951" y="1000"/>
                  </a:cubicBezTo>
                  <a:cubicBezTo>
                    <a:pt x="983" y="589"/>
                    <a:pt x="824" y="240"/>
                    <a:pt x="539" y="50"/>
                  </a:cubicBezTo>
                  <a:cubicBezTo>
                    <a:pt x="514" y="13"/>
                    <a:pt x="480"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432;p50">
            <a:extLst>
              <a:ext uri="{FF2B5EF4-FFF2-40B4-BE49-F238E27FC236}">
                <a16:creationId xmlns:a16="http://schemas.microsoft.com/office/drawing/2014/main" id="{231BC36C-F76D-4C60-8302-33F5ADDBB09B}"/>
              </a:ext>
            </a:extLst>
          </p:cNvPr>
          <p:cNvGrpSpPr/>
          <p:nvPr/>
        </p:nvGrpSpPr>
        <p:grpSpPr>
          <a:xfrm rot="3540721">
            <a:off x="7152915" y="2913254"/>
            <a:ext cx="1145445" cy="2194422"/>
            <a:chOff x="6855895" y="865869"/>
            <a:chExt cx="1852056" cy="3625595"/>
          </a:xfrm>
        </p:grpSpPr>
        <p:sp>
          <p:nvSpPr>
            <p:cNvPr id="34" name="Google Shape;1433;p50">
              <a:extLst>
                <a:ext uri="{FF2B5EF4-FFF2-40B4-BE49-F238E27FC236}">
                  <a16:creationId xmlns:a16="http://schemas.microsoft.com/office/drawing/2014/main" id="{50DA3235-5568-4F6A-9880-D710E9EC40A8}"/>
                </a:ext>
              </a:extLst>
            </p:cNvPr>
            <p:cNvSpPr/>
            <p:nvPr/>
          </p:nvSpPr>
          <p:spPr>
            <a:xfrm>
              <a:off x="7620512" y="1198633"/>
              <a:ext cx="126954" cy="134143"/>
            </a:xfrm>
            <a:custGeom>
              <a:avLst/>
              <a:gdLst/>
              <a:ahLst/>
              <a:cxnLst/>
              <a:rect l="l" t="t" r="r" b="b"/>
              <a:pathLst>
                <a:path w="3991" h="4217" extrusionOk="0">
                  <a:moveTo>
                    <a:pt x="1587" y="914"/>
                  </a:moveTo>
                  <a:cubicBezTo>
                    <a:pt x="1771" y="914"/>
                    <a:pt x="1957" y="967"/>
                    <a:pt x="2122" y="1081"/>
                  </a:cubicBezTo>
                  <a:cubicBezTo>
                    <a:pt x="2301" y="1183"/>
                    <a:pt x="2191" y="1409"/>
                    <a:pt x="2042" y="1409"/>
                  </a:cubicBezTo>
                  <a:cubicBezTo>
                    <a:pt x="2006" y="1409"/>
                    <a:pt x="1969" y="1397"/>
                    <a:pt x="1932" y="1366"/>
                  </a:cubicBezTo>
                  <a:cubicBezTo>
                    <a:pt x="1806" y="1275"/>
                    <a:pt x="1656" y="1233"/>
                    <a:pt x="1507" y="1233"/>
                  </a:cubicBezTo>
                  <a:cubicBezTo>
                    <a:pt x="1241" y="1233"/>
                    <a:pt x="977" y="1365"/>
                    <a:pt x="855" y="1588"/>
                  </a:cubicBezTo>
                  <a:cubicBezTo>
                    <a:pt x="833" y="1631"/>
                    <a:pt x="800" y="1649"/>
                    <a:pt x="767" y="1649"/>
                  </a:cubicBezTo>
                  <a:cubicBezTo>
                    <a:pt x="705" y="1649"/>
                    <a:pt x="645" y="1587"/>
                    <a:pt x="665" y="1524"/>
                  </a:cubicBezTo>
                  <a:cubicBezTo>
                    <a:pt x="836" y="1140"/>
                    <a:pt x="1208" y="914"/>
                    <a:pt x="1587" y="914"/>
                  </a:cubicBezTo>
                  <a:close/>
                  <a:moveTo>
                    <a:pt x="1876" y="1"/>
                  </a:moveTo>
                  <a:cubicBezTo>
                    <a:pt x="1842" y="1"/>
                    <a:pt x="1808" y="2"/>
                    <a:pt x="1774" y="4"/>
                  </a:cubicBezTo>
                  <a:cubicBezTo>
                    <a:pt x="760" y="99"/>
                    <a:pt x="32" y="954"/>
                    <a:pt x="0" y="1968"/>
                  </a:cubicBezTo>
                  <a:cubicBezTo>
                    <a:pt x="64" y="1999"/>
                    <a:pt x="127" y="2031"/>
                    <a:pt x="127" y="2063"/>
                  </a:cubicBezTo>
                  <a:cubicBezTo>
                    <a:pt x="32" y="3139"/>
                    <a:pt x="824" y="4216"/>
                    <a:pt x="1900" y="4216"/>
                  </a:cubicBezTo>
                  <a:lnTo>
                    <a:pt x="1964" y="4121"/>
                  </a:lnTo>
                  <a:cubicBezTo>
                    <a:pt x="2017" y="4068"/>
                    <a:pt x="2076" y="4048"/>
                    <a:pt x="2134" y="4048"/>
                  </a:cubicBezTo>
                  <a:cubicBezTo>
                    <a:pt x="2213" y="4048"/>
                    <a:pt x="2289" y="4085"/>
                    <a:pt x="2344" y="4121"/>
                  </a:cubicBezTo>
                  <a:cubicBezTo>
                    <a:pt x="3357" y="3868"/>
                    <a:pt x="3991" y="2728"/>
                    <a:pt x="3800" y="1714"/>
                  </a:cubicBezTo>
                  <a:cubicBezTo>
                    <a:pt x="3617" y="828"/>
                    <a:pt x="2815" y="1"/>
                    <a:pt x="1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34;p50">
              <a:extLst>
                <a:ext uri="{FF2B5EF4-FFF2-40B4-BE49-F238E27FC236}">
                  <a16:creationId xmlns:a16="http://schemas.microsoft.com/office/drawing/2014/main" id="{3AE0DEFD-BEAF-4A4F-9713-F4EF5F8CCB7D}"/>
                </a:ext>
              </a:extLst>
            </p:cNvPr>
            <p:cNvSpPr/>
            <p:nvPr/>
          </p:nvSpPr>
          <p:spPr>
            <a:xfrm>
              <a:off x="6927404" y="880915"/>
              <a:ext cx="149125" cy="141523"/>
            </a:xfrm>
            <a:custGeom>
              <a:avLst/>
              <a:gdLst/>
              <a:ahLst/>
              <a:cxnLst/>
              <a:rect l="l" t="t" r="r" b="b"/>
              <a:pathLst>
                <a:path w="4688" h="4449" extrusionOk="0">
                  <a:moveTo>
                    <a:pt x="799" y="2517"/>
                  </a:moveTo>
                  <a:cubicBezTo>
                    <a:pt x="869" y="2517"/>
                    <a:pt x="936" y="2558"/>
                    <a:pt x="951" y="2645"/>
                  </a:cubicBezTo>
                  <a:cubicBezTo>
                    <a:pt x="1046" y="3183"/>
                    <a:pt x="1363" y="3532"/>
                    <a:pt x="1901" y="3658"/>
                  </a:cubicBezTo>
                  <a:cubicBezTo>
                    <a:pt x="2059" y="3722"/>
                    <a:pt x="2028" y="3912"/>
                    <a:pt x="1869" y="3912"/>
                  </a:cubicBezTo>
                  <a:cubicBezTo>
                    <a:pt x="1268" y="3880"/>
                    <a:pt x="634" y="3310"/>
                    <a:pt x="634" y="2677"/>
                  </a:cubicBezTo>
                  <a:cubicBezTo>
                    <a:pt x="634" y="2574"/>
                    <a:pt x="718" y="2517"/>
                    <a:pt x="799" y="2517"/>
                  </a:cubicBezTo>
                  <a:close/>
                  <a:moveTo>
                    <a:pt x="2308" y="0"/>
                  </a:moveTo>
                  <a:cubicBezTo>
                    <a:pt x="2226" y="0"/>
                    <a:pt x="2143" y="5"/>
                    <a:pt x="2059" y="17"/>
                  </a:cubicBezTo>
                  <a:cubicBezTo>
                    <a:pt x="729" y="238"/>
                    <a:pt x="1" y="1505"/>
                    <a:pt x="96" y="2772"/>
                  </a:cubicBezTo>
                  <a:cubicBezTo>
                    <a:pt x="366" y="3772"/>
                    <a:pt x="1236" y="4449"/>
                    <a:pt x="2272" y="4449"/>
                  </a:cubicBezTo>
                  <a:cubicBezTo>
                    <a:pt x="2451" y="4449"/>
                    <a:pt x="2634" y="4429"/>
                    <a:pt x="2819" y="4387"/>
                  </a:cubicBezTo>
                  <a:cubicBezTo>
                    <a:pt x="3928" y="4102"/>
                    <a:pt x="4688" y="3120"/>
                    <a:pt x="4498" y="1980"/>
                  </a:cubicBezTo>
                  <a:cubicBezTo>
                    <a:pt x="4292" y="949"/>
                    <a:pt x="3400" y="0"/>
                    <a:pt x="2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35;p50">
              <a:extLst>
                <a:ext uri="{FF2B5EF4-FFF2-40B4-BE49-F238E27FC236}">
                  <a16:creationId xmlns:a16="http://schemas.microsoft.com/office/drawing/2014/main" id="{CD21DF74-BBE1-4842-BA6F-C758FFEE7D8B}"/>
                </a:ext>
              </a:extLst>
            </p:cNvPr>
            <p:cNvSpPr/>
            <p:nvPr/>
          </p:nvSpPr>
          <p:spPr>
            <a:xfrm>
              <a:off x="7167856" y="1269092"/>
              <a:ext cx="167575" cy="132266"/>
            </a:xfrm>
            <a:custGeom>
              <a:avLst/>
              <a:gdLst/>
              <a:ahLst/>
              <a:cxnLst/>
              <a:rect l="l" t="t" r="r" b="b"/>
              <a:pathLst>
                <a:path w="5268" h="4158" extrusionOk="0">
                  <a:moveTo>
                    <a:pt x="2271" y="1208"/>
                  </a:moveTo>
                  <a:cubicBezTo>
                    <a:pt x="2288" y="1208"/>
                    <a:pt x="2305" y="1209"/>
                    <a:pt x="2323" y="1209"/>
                  </a:cubicBezTo>
                  <a:cubicBezTo>
                    <a:pt x="2535" y="1209"/>
                    <a:pt x="2486" y="1560"/>
                    <a:pt x="2285" y="1560"/>
                  </a:cubicBezTo>
                  <a:cubicBezTo>
                    <a:pt x="2277" y="1560"/>
                    <a:pt x="2268" y="1559"/>
                    <a:pt x="2259" y="1558"/>
                  </a:cubicBezTo>
                  <a:cubicBezTo>
                    <a:pt x="2244" y="1557"/>
                    <a:pt x="2229" y="1557"/>
                    <a:pt x="2214" y="1557"/>
                  </a:cubicBezTo>
                  <a:cubicBezTo>
                    <a:pt x="1691" y="1557"/>
                    <a:pt x="1185" y="2081"/>
                    <a:pt x="1278" y="2635"/>
                  </a:cubicBezTo>
                  <a:cubicBezTo>
                    <a:pt x="1278" y="2722"/>
                    <a:pt x="1220" y="2770"/>
                    <a:pt x="1158" y="2770"/>
                  </a:cubicBezTo>
                  <a:cubicBezTo>
                    <a:pt x="1107" y="2770"/>
                    <a:pt x="1053" y="2738"/>
                    <a:pt x="1024" y="2666"/>
                  </a:cubicBezTo>
                  <a:cubicBezTo>
                    <a:pt x="838" y="1892"/>
                    <a:pt x="1501" y="1208"/>
                    <a:pt x="2271" y="1208"/>
                  </a:cubicBezTo>
                  <a:close/>
                  <a:moveTo>
                    <a:pt x="2987" y="1"/>
                  </a:moveTo>
                  <a:cubicBezTo>
                    <a:pt x="1910" y="1"/>
                    <a:pt x="0" y="1101"/>
                    <a:pt x="518" y="2318"/>
                  </a:cubicBezTo>
                  <a:cubicBezTo>
                    <a:pt x="613" y="2476"/>
                    <a:pt x="486" y="2603"/>
                    <a:pt x="327" y="2603"/>
                  </a:cubicBezTo>
                  <a:cubicBezTo>
                    <a:pt x="676" y="3268"/>
                    <a:pt x="1246" y="3806"/>
                    <a:pt x="1974" y="4060"/>
                  </a:cubicBezTo>
                  <a:cubicBezTo>
                    <a:pt x="2192" y="4126"/>
                    <a:pt x="2413" y="4157"/>
                    <a:pt x="2631" y="4157"/>
                  </a:cubicBezTo>
                  <a:cubicBezTo>
                    <a:pt x="3456" y="4157"/>
                    <a:pt x="4234" y="3703"/>
                    <a:pt x="4634" y="2951"/>
                  </a:cubicBezTo>
                  <a:cubicBezTo>
                    <a:pt x="5268" y="1748"/>
                    <a:pt x="4476" y="164"/>
                    <a:pt x="3114" y="6"/>
                  </a:cubicBezTo>
                  <a:cubicBezTo>
                    <a:pt x="3073" y="2"/>
                    <a:pt x="3031" y="1"/>
                    <a:pt x="2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36;p50">
              <a:extLst>
                <a:ext uri="{FF2B5EF4-FFF2-40B4-BE49-F238E27FC236}">
                  <a16:creationId xmlns:a16="http://schemas.microsoft.com/office/drawing/2014/main" id="{C51B1B45-8D31-4686-9DC0-B83B13ADCB58}"/>
                </a:ext>
              </a:extLst>
            </p:cNvPr>
            <p:cNvSpPr/>
            <p:nvPr/>
          </p:nvSpPr>
          <p:spPr>
            <a:xfrm>
              <a:off x="7161144" y="1253378"/>
              <a:ext cx="178263" cy="164012"/>
            </a:xfrm>
            <a:custGeom>
              <a:avLst/>
              <a:gdLst/>
              <a:ahLst/>
              <a:cxnLst/>
              <a:rect l="l" t="t" r="r" b="b"/>
              <a:pathLst>
                <a:path w="5604" h="5156" extrusionOk="0">
                  <a:moveTo>
                    <a:pt x="3104" y="652"/>
                  </a:moveTo>
                  <a:cubicBezTo>
                    <a:pt x="3148" y="652"/>
                    <a:pt x="3190" y="654"/>
                    <a:pt x="3230" y="658"/>
                  </a:cubicBezTo>
                  <a:cubicBezTo>
                    <a:pt x="3895" y="722"/>
                    <a:pt x="4465" y="1070"/>
                    <a:pt x="4750" y="1672"/>
                  </a:cubicBezTo>
                  <a:cubicBezTo>
                    <a:pt x="5004" y="2210"/>
                    <a:pt x="5067" y="2875"/>
                    <a:pt x="4750" y="3445"/>
                  </a:cubicBezTo>
                  <a:cubicBezTo>
                    <a:pt x="4368" y="4185"/>
                    <a:pt x="3596" y="4596"/>
                    <a:pt x="2797" y="4596"/>
                  </a:cubicBezTo>
                  <a:cubicBezTo>
                    <a:pt x="2603" y="4596"/>
                    <a:pt x="2408" y="4571"/>
                    <a:pt x="2217" y="4522"/>
                  </a:cubicBezTo>
                  <a:cubicBezTo>
                    <a:pt x="2122" y="4459"/>
                    <a:pt x="2059" y="4459"/>
                    <a:pt x="1964" y="4427"/>
                  </a:cubicBezTo>
                  <a:cubicBezTo>
                    <a:pt x="1457" y="4205"/>
                    <a:pt x="1014" y="3794"/>
                    <a:pt x="665" y="3192"/>
                  </a:cubicBezTo>
                  <a:lnTo>
                    <a:pt x="792" y="3097"/>
                  </a:lnTo>
                  <a:cubicBezTo>
                    <a:pt x="824" y="3002"/>
                    <a:pt x="824" y="2875"/>
                    <a:pt x="792" y="2812"/>
                  </a:cubicBezTo>
                  <a:cubicBezTo>
                    <a:pt x="633" y="2464"/>
                    <a:pt x="697" y="2084"/>
                    <a:pt x="950" y="1735"/>
                  </a:cubicBezTo>
                  <a:cubicBezTo>
                    <a:pt x="1425" y="1083"/>
                    <a:pt x="2455" y="652"/>
                    <a:pt x="3104" y="652"/>
                  </a:cubicBezTo>
                  <a:close/>
                  <a:moveTo>
                    <a:pt x="3077" y="0"/>
                  </a:moveTo>
                  <a:cubicBezTo>
                    <a:pt x="2970" y="0"/>
                    <a:pt x="2863" y="8"/>
                    <a:pt x="2755" y="25"/>
                  </a:cubicBezTo>
                  <a:cubicBezTo>
                    <a:pt x="1742" y="183"/>
                    <a:pt x="190" y="1102"/>
                    <a:pt x="158" y="2242"/>
                  </a:cubicBezTo>
                  <a:cubicBezTo>
                    <a:pt x="95" y="2242"/>
                    <a:pt x="32" y="2305"/>
                    <a:pt x="32" y="2337"/>
                  </a:cubicBezTo>
                  <a:cubicBezTo>
                    <a:pt x="0" y="3870"/>
                    <a:pt x="1330" y="5156"/>
                    <a:pt x="2858" y="5156"/>
                  </a:cubicBezTo>
                  <a:cubicBezTo>
                    <a:pt x="2877" y="5156"/>
                    <a:pt x="2895" y="5156"/>
                    <a:pt x="2914" y="5155"/>
                  </a:cubicBezTo>
                  <a:cubicBezTo>
                    <a:pt x="4275" y="5092"/>
                    <a:pt x="5542" y="3952"/>
                    <a:pt x="5574" y="2559"/>
                  </a:cubicBezTo>
                  <a:cubicBezTo>
                    <a:pt x="5603" y="1212"/>
                    <a:pt x="4387" y="0"/>
                    <a:pt x="3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37;p50">
              <a:extLst>
                <a:ext uri="{FF2B5EF4-FFF2-40B4-BE49-F238E27FC236}">
                  <a16:creationId xmlns:a16="http://schemas.microsoft.com/office/drawing/2014/main" id="{47D6DC48-B7E4-402D-A2DA-A8915B5FFC07}"/>
                </a:ext>
              </a:extLst>
            </p:cNvPr>
            <p:cNvSpPr/>
            <p:nvPr/>
          </p:nvSpPr>
          <p:spPr>
            <a:xfrm>
              <a:off x="7194385" y="1303415"/>
              <a:ext cx="54427" cy="55795"/>
            </a:xfrm>
            <a:custGeom>
              <a:avLst/>
              <a:gdLst/>
              <a:ahLst/>
              <a:cxnLst/>
              <a:rect l="l" t="t" r="r" b="b"/>
              <a:pathLst>
                <a:path w="1711" h="1754" extrusionOk="0">
                  <a:moveTo>
                    <a:pt x="1399" y="0"/>
                  </a:moveTo>
                  <a:cubicBezTo>
                    <a:pt x="1014" y="0"/>
                    <a:pt x="615" y="185"/>
                    <a:pt x="380" y="479"/>
                  </a:cubicBezTo>
                  <a:cubicBezTo>
                    <a:pt x="95" y="827"/>
                    <a:pt x="0" y="1239"/>
                    <a:pt x="95" y="1587"/>
                  </a:cubicBezTo>
                  <a:cubicBezTo>
                    <a:pt x="121" y="1692"/>
                    <a:pt x="169" y="1754"/>
                    <a:pt x="257" y="1754"/>
                  </a:cubicBezTo>
                  <a:cubicBezTo>
                    <a:pt x="275" y="1754"/>
                    <a:pt x="295" y="1751"/>
                    <a:pt x="317" y="1746"/>
                  </a:cubicBezTo>
                  <a:cubicBezTo>
                    <a:pt x="444" y="1746"/>
                    <a:pt x="539" y="1619"/>
                    <a:pt x="475" y="1524"/>
                  </a:cubicBezTo>
                  <a:cubicBezTo>
                    <a:pt x="444" y="1271"/>
                    <a:pt x="570" y="986"/>
                    <a:pt x="729" y="827"/>
                  </a:cubicBezTo>
                  <a:cubicBezTo>
                    <a:pt x="861" y="668"/>
                    <a:pt x="1038" y="598"/>
                    <a:pt x="1241" y="598"/>
                  </a:cubicBezTo>
                  <a:cubicBezTo>
                    <a:pt x="1281" y="598"/>
                    <a:pt x="1321" y="600"/>
                    <a:pt x="1362" y="606"/>
                  </a:cubicBezTo>
                  <a:cubicBezTo>
                    <a:pt x="1489" y="606"/>
                    <a:pt x="1552" y="574"/>
                    <a:pt x="1647" y="479"/>
                  </a:cubicBezTo>
                  <a:cubicBezTo>
                    <a:pt x="1710" y="416"/>
                    <a:pt x="1710" y="289"/>
                    <a:pt x="1679" y="162"/>
                  </a:cubicBezTo>
                  <a:lnTo>
                    <a:pt x="1552" y="35"/>
                  </a:lnTo>
                  <a:cubicBezTo>
                    <a:pt x="1520" y="35"/>
                    <a:pt x="1489" y="35"/>
                    <a:pt x="1489" y="4"/>
                  </a:cubicBezTo>
                  <a:cubicBezTo>
                    <a:pt x="1459" y="2"/>
                    <a:pt x="1429"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38;p50">
              <a:extLst>
                <a:ext uri="{FF2B5EF4-FFF2-40B4-BE49-F238E27FC236}">
                  <a16:creationId xmlns:a16="http://schemas.microsoft.com/office/drawing/2014/main" id="{04BC57E3-7DE0-47CA-BEEB-46E31DB71955}"/>
                </a:ext>
              </a:extLst>
            </p:cNvPr>
            <p:cNvSpPr/>
            <p:nvPr/>
          </p:nvSpPr>
          <p:spPr>
            <a:xfrm>
              <a:off x="6945536" y="1663918"/>
              <a:ext cx="187425" cy="166557"/>
            </a:xfrm>
            <a:custGeom>
              <a:avLst/>
              <a:gdLst/>
              <a:ahLst/>
              <a:cxnLst/>
              <a:rect l="l" t="t" r="r" b="b"/>
              <a:pathLst>
                <a:path w="5892" h="5236" extrusionOk="0">
                  <a:moveTo>
                    <a:pt x="2249" y="990"/>
                  </a:moveTo>
                  <a:cubicBezTo>
                    <a:pt x="2439" y="990"/>
                    <a:pt x="2534" y="1275"/>
                    <a:pt x="2376" y="1338"/>
                  </a:cubicBezTo>
                  <a:cubicBezTo>
                    <a:pt x="1553" y="1623"/>
                    <a:pt x="983" y="2320"/>
                    <a:pt x="1236" y="3207"/>
                  </a:cubicBezTo>
                  <a:cubicBezTo>
                    <a:pt x="1255" y="3301"/>
                    <a:pt x="1161" y="3362"/>
                    <a:pt x="1076" y="3362"/>
                  </a:cubicBezTo>
                  <a:cubicBezTo>
                    <a:pt x="1018" y="3362"/>
                    <a:pt x="964" y="3334"/>
                    <a:pt x="951" y="3270"/>
                  </a:cubicBezTo>
                  <a:cubicBezTo>
                    <a:pt x="634" y="2383"/>
                    <a:pt x="1236" y="1117"/>
                    <a:pt x="2249" y="990"/>
                  </a:cubicBezTo>
                  <a:close/>
                  <a:moveTo>
                    <a:pt x="2919" y="1"/>
                  </a:moveTo>
                  <a:cubicBezTo>
                    <a:pt x="2154" y="1"/>
                    <a:pt x="1389" y="290"/>
                    <a:pt x="888" y="863"/>
                  </a:cubicBezTo>
                  <a:cubicBezTo>
                    <a:pt x="1" y="1908"/>
                    <a:pt x="159" y="3492"/>
                    <a:pt x="856" y="4537"/>
                  </a:cubicBezTo>
                  <a:lnTo>
                    <a:pt x="856" y="4632"/>
                  </a:lnTo>
                  <a:cubicBezTo>
                    <a:pt x="904" y="4616"/>
                    <a:pt x="943" y="4608"/>
                    <a:pt x="983" y="4608"/>
                  </a:cubicBezTo>
                  <a:cubicBezTo>
                    <a:pt x="1022" y="4608"/>
                    <a:pt x="1062" y="4616"/>
                    <a:pt x="1109" y="4632"/>
                  </a:cubicBezTo>
                  <a:cubicBezTo>
                    <a:pt x="1645" y="5023"/>
                    <a:pt x="2314" y="5235"/>
                    <a:pt x="2972" y="5235"/>
                  </a:cubicBezTo>
                  <a:cubicBezTo>
                    <a:pt x="3754" y="5235"/>
                    <a:pt x="4521" y="4937"/>
                    <a:pt x="5036" y="4284"/>
                  </a:cubicBezTo>
                  <a:cubicBezTo>
                    <a:pt x="5891" y="3175"/>
                    <a:pt x="5701" y="1338"/>
                    <a:pt x="4561" y="515"/>
                  </a:cubicBezTo>
                  <a:cubicBezTo>
                    <a:pt x="4094" y="171"/>
                    <a:pt x="3507" y="1"/>
                    <a:pt x="2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39;p50">
              <a:extLst>
                <a:ext uri="{FF2B5EF4-FFF2-40B4-BE49-F238E27FC236}">
                  <a16:creationId xmlns:a16="http://schemas.microsoft.com/office/drawing/2014/main" id="{2A1E0A0F-FC39-4F06-9D7C-55D97DDEF02C}"/>
                </a:ext>
              </a:extLst>
            </p:cNvPr>
            <p:cNvSpPr/>
            <p:nvPr/>
          </p:nvSpPr>
          <p:spPr>
            <a:xfrm>
              <a:off x="6944550" y="958086"/>
              <a:ext cx="50387" cy="52327"/>
            </a:xfrm>
            <a:custGeom>
              <a:avLst/>
              <a:gdLst/>
              <a:ahLst/>
              <a:cxnLst/>
              <a:rect l="l" t="t" r="r" b="b"/>
              <a:pathLst>
                <a:path w="1584" h="1645" extrusionOk="0">
                  <a:moveTo>
                    <a:pt x="255" y="1"/>
                  </a:moveTo>
                  <a:cubicBezTo>
                    <a:pt x="243" y="1"/>
                    <a:pt x="233" y="8"/>
                    <a:pt x="222" y="29"/>
                  </a:cubicBezTo>
                  <a:cubicBezTo>
                    <a:pt x="95" y="29"/>
                    <a:pt x="0" y="124"/>
                    <a:pt x="0" y="282"/>
                  </a:cubicBezTo>
                  <a:cubicBezTo>
                    <a:pt x="0" y="979"/>
                    <a:pt x="634" y="1612"/>
                    <a:pt x="1330" y="1644"/>
                  </a:cubicBezTo>
                  <a:cubicBezTo>
                    <a:pt x="1489" y="1644"/>
                    <a:pt x="1584" y="1549"/>
                    <a:pt x="1584" y="1454"/>
                  </a:cubicBezTo>
                  <a:cubicBezTo>
                    <a:pt x="1584" y="1296"/>
                    <a:pt x="1489" y="1169"/>
                    <a:pt x="1362" y="1169"/>
                  </a:cubicBezTo>
                  <a:cubicBezTo>
                    <a:pt x="887" y="1074"/>
                    <a:pt x="570" y="726"/>
                    <a:pt x="507" y="219"/>
                  </a:cubicBezTo>
                  <a:cubicBezTo>
                    <a:pt x="507" y="124"/>
                    <a:pt x="412" y="61"/>
                    <a:pt x="349" y="29"/>
                  </a:cubicBezTo>
                  <a:cubicBezTo>
                    <a:pt x="306" y="29"/>
                    <a:pt x="278"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40;p50">
              <a:extLst>
                <a:ext uri="{FF2B5EF4-FFF2-40B4-BE49-F238E27FC236}">
                  <a16:creationId xmlns:a16="http://schemas.microsoft.com/office/drawing/2014/main" id="{7B5992D6-A905-4107-B879-89413B7F790C}"/>
                </a:ext>
              </a:extLst>
            </p:cNvPr>
            <p:cNvSpPr/>
            <p:nvPr/>
          </p:nvSpPr>
          <p:spPr>
            <a:xfrm>
              <a:off x="7636608" y="1224113"/>
              <a:ext cx="56463" cy="29679"/>
            </a:xfrm>
            <a:custGeom>
              <a:avLst/>
              <a:gdLst/>
              <a:ahLst/>
              <a:cxnLst/>
              <a:rect l="l" t="t" r="r" b="b"/>
              <a:pathLst>
                <a:path w="1775" h="933" extrusionOk="0">
                  <a:moveTo>
                    <a:pt x="1052" y="1"/>
                  </a:moveTo>
                  <a:cubicBezTo>
                    <a:pt x="952" y="1"/>
                    <a:pt x="854" y="19"/>
                    <a:pt x="761" y="58"/>
                  </a:cubicBezTo>
                  <a:cubicBezTo>
                    <a:pt x="444" y="122"/>
                    <a:pt x="159" y="375"/>
                    <a:pt x="33" y="628"/>
                  </a:cubicBezTo>
                  <a:cubicBezTo>
                    <a:pt x="1" y="787"/>
                    <a:pt x="33" y="882"/>
                    <a:pt x="159" y="913"/>
                  </a:cubicBezTo>
                  <a:cubicBezTo>
                    <a:pt x="194" y="925"/>
                    <a:pt x="237" y="932"/>
                    <a:pt x="280" y="932"/>
                  </a:cubicBezTo>
                  <a:cubicBezTo>
                    <a:pt x="353" y="932"/>
                    <a:pt x="424" y="910"/>
                    <a:pt x="444" y="850"/>
                  </a:cubicBezTo>
                  <a:cubicBezTo>
                    <a:pt x="508" y="692"/>
                    <a:pt x="666" y="597"/>
                    <a:pt x="824" y="565"/>
                  </a:cubicBezTo>
                  <a:cubicBezTo>
                    <a:pt x="884" y="557"/>
                    <a:pt x="941" y="553"/>
                    <a:pt x="994" y="553"/>
                  </a:cubicBezTo>
                  <a:cubicBezTo>
                    <a:pt x="1141" y="553"/>
                    <a:pt x="1261" y="582"/>
                    <a:pt x="1331" y="628"/>
                  </a:cubicBezTo>
                  <a:cubicBezTo>
                    <a:pt x="1401" y="675"/>
                    <a:pt x="1487" y="704"/>
                    <a:pt x="1553" y="704"/>
                  </a:cubicBezTo>
                  <a:cubicBezTo>
                    <a:pt x="1578" y="704"/>
                    <a:pt x="1599" y="700"/>
                    <a:pt x="1616" y="692"/>
                  </a:cubicBezTo>
                  <a:cubicBezTo>
                    <a:pt x="1711" y="628"/>
                    <a:pt x="1774" y="502"/>
                    <a:pt x="1774" y="438"/>
                  </a:cubicBezTo>
                  <a:cubicBezTo>
                    <a:pt x="1774" y="375"/>
                    <a:pt x="1743" y="280"/>
                    <a:pt x="1679" y="217"/>
                  </a:cubicBezTo>
                  <a:cubicBezTo>
                    <a:pt x="1616" y="153"/>
                    <a:pt x="1553" y="122"/>
                    <a:pt x="1458" y="90"/>
                  </a:cubicBezTo>
                  <a:cubicBezTo>
                    <a:pt x="1329" y="35"/>
                    <a:pt x="118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41;p50">
              <a:extLst>
                <a:ext uri="{FF2B5EF4-FFF2-40B4-BE49-F238E27FC236}">
                  <a16:creationId xmlns:a16="http://schemas.microsoft.com/office/drawing/2014/main" id="{2FC19CF4-7847-4D95-A950-3A8AC2D8CAEE}"/>
                </a:ext>
              </a:extLst>
            </p:cNvPr>
            <p:cNvSpPr/>
            <p:nvPr/>
          </p:nvSpPr>
          <p:spPr>
            <a:xfrm>
              <a:off x="6855895" y="865869"/>
              <a:ext cx="906680" cy="980416"/>
            </a:xfrm>
            <a:custGeom>
              <a:avLst/>
              <a:gdLst/>
              <a:ahLst/>
              <a:cxnLst/>
              <a:rect l="l" t="t" r="r" b="b"/>
              <a:pathLst>
                <a:path w="28503" h="30821" extrusionOk="0">
                  <a:moveTo>
                    <a:pt x="4619" y="599"/>
                  </a:moveTo>
                  <a:cubicBezTo>
                    <a:pt x="5671" y="599"/>
                    <a:pt x="6475" y="1515"/>
                    <a:pt x="6651" y="2485"/>
                  </a:cubicBezTo>
                  <a:cubicBezTo>
                    <a:pt x="6809" y="3561"/>
                    <a:pt x="6144" y="4511"/>
                    <a:pt x="5036" y="4765"/>
                  </a:cubicBezTo>
                  <a:cubicBezTo>
                    <a:pt x="4833" y="4816"/>
                    <a:pt x="4635" y="4841"/>
                    <a:pt x="4445" y="4841"/>
                  </a:cubicBezTo>
                  <a:cubicBezTo>
                    <a:pt x="4159" y="4841"/>
                    <a:pt x="3889" y="4784"/>
                    <a:pt x="3642" y="4670"/>
                  </a:cubicBezTo>
                  <a:cubicBezTo>
                    <a:pt x="3041" y="4416"/>
                    <a:pt x="2629" y="3910"/>
                    <a:pt x="2407" y="3245"/>
                  </a:cubicBezTo>
                  <a:cubicBezTo>
                    <a:pt x="2376" y="2073"/>
                    <a:pt x="3009" y="775"/>
                    <a:pt x="4371" y="616"/>
                  </a:cubicBezTo>
                  <a:cubicBezTo>
                    <a:pt x="4455" y="605"/>
                    <a:pt x="4538" y="599"/>
                    <a:pt x="4619" y="599"/>
                  </a:cubicBezTo>
                  <a:close/>
                  <a:moveTo>
                    <a:pt x="17149" y="739"/>
                  </a:moveTo>
                  <a:cubicBezTo>
                    <a:pt x="18239" y="739"/>
                    <a:pt x="19168" y="1368"/>
                    <a:pt x="19604" y="3086"/>
                  </a:cubicBezTo>
                  <a:cubicBezTo>
                    <a:pt x="20110" y="5082"/>
                    <a:pt x="19762" y="7552"/>
                    <a:pt x="19350" y="9610"/>
                  </a:cubicBezTo>
                  <a:cubicBezTo>
                    <a:pt x="18653" y="9579"/>
                    <a:pt x="17893" y="9579"/>
                    <a:pt x="17165" y="9579"/>
                  </a:cubicBezTo>
                  <a:cubicBezTo>
                    <a:pt x="15550" y="7520"/>
                    <a:pt x="13713" y="5652"/>
                    <a:pt x="11528" y="4258"/>
                  </a:cubicBezTo>
                  <a:cubicBezTo>
                    <a:pt x="11560" y="4195"/>
                    <a:pt x="11623" y="4131"/>
                    <a:pt x="11686" y="4068"/>
                  </a:cubicBezTo>
                  <a:cubicBezTo>
                    <a:pt x="12798" y="2694"/>
                    <a:pt x="15225" y="739"/>
                    <a:pt x="17149" y="739"/>
                  </a:cubicBezTo>
                  <a:close/>
                  <a:moveTo>
                    <a:pt x="11180" y="4733"/>
                  </a:moveTo>
                  <a:cubicBezTo>
                    <a:pt x="13143" y="6000"/>
                    <a:pt x="14885" y="7710"/>
                    <a:pt x="16405" y="9579"/>
                  </a:cubicBezTo>
                  <a:cubicBezTo>
                    <a:pt x="13586" y="9642"/>
                    <a:pt x="10800" y="10054"/>
                    <a:pt x="8076" y="10750"/>
                  </a:cubicBezTo>
                  <a:cubicBezTo>
                    <a:pt x="7918" y="10782"/>
                    <a:pt x="7759" y="10845"/>
                    <a:pt x="7569" y="10909"/>
                  </a:cubicBezTo>
                  <a:cubicBezTo>
                    <a:pt x="7601" y="10845"/>
                    <a:pt x="7601" y="10782"/>
                    <a:pt x="7633" y="10719"/>
                  </a:cubicBezTo>
                  <a:cubicBezTo>
                    <a:pt x="8646" y="8628"/>
                    <a:pt x="9786" y="6602"/>
                    <a:pt x="11180" y="4733"/>
                  </a:cubicBezTo>
                  <a:close/>
                  <a:moveTo>
                    <a:pt x="7253" y="2991"/>
                  </a:moveTo>
                  <a:cubicBezTo>
                    <a:pt x="8488" y="3308"/>
                    <a:pt x="9596" y="3815"/>
                    <a:pt x="10610" y="4416"/>
                  </a:cubicBezTo>
                  <a:cubicBezTo>
                    <a:pt x="9849" y="5493"/>
                    <a:pt x="9184" y="6602"/>
                    <a:pt x="8551" y="7678"/>
                  </a:cubicBezTo>
                  <a:cubicBezTo>
                    <a:pt x="7886" y="8818"/>
                    <a:pt x="7284" y="9959"/>
                    <a:pt x="6778" y="11162"/>
                  </a:cubicBezTo>
                  <a:cubicBezTo>
                    <a:pt x="6303" y="11320"/>
                    <a:pt x="5827" y="11479"/>
                    <a:pt x="5289" y="11700"/>
                  </a:cubicBezTo>
                  <a:cubicBezTo>
                    <a:pt x="4466" y="9610"/>
                    <a:pt x="3864" y="7457"/>
                    <a:pt x="3516" y="5208"/>
                  </a:cubicBezTo>
                  <a:lnTo>
                    <a:pt x="3516" y="5208"/>
                  </a:lnTo>
                  <a:cubicBezTo>
                    <a:pt x="3797" y="5292"/>
                    <a:pt x="4101" y="5334"/>
                    <a:pt x="4411" y="5334"/>
                  </a:cubicBezTo>
                  <a:cubicBezTo>
                    <a:pt x="5744" y="5334"/>
                    <a:pt x="7176" y="4559"/>
                    <a:pt x="7253" y="2991"/>
                  </a:cubicBezTo>
                  <a:close/>
                  <a:moveTo>
                    <a:pt x="17672" y="10117"/>
                  </a:moveTo>
                  <a:cubicBezTo>
                    <a:pt x="18210" y="10117"/>
                    <a:pt x="18717" y="10117"/>
                    <a:pt x="19287" y="10149"/>
                  </a:cubicBezTo>
                  <a:cubicBezTo>
                    <a:pt x="19160" y="10719"/>
                    <a:pt x="19002" y="11257"/>
                    <a:pt x="18875" y="11827"/>
                  </a:cubicBezTo>
                  <a:cubicBezTo>
                    <a:pt x="18875" y="11795"/>
                    <a:pt x="18843" y="11795"/>
                    <a:pt x="18843" y="11732"/>
                  </a:cubicBezTo>
                  <a:cubicBezTo>
                    <a:pt x="18463" y="11194"/>
                    <a:pt x="18052" y="10655"/>
                    <a:pt x="17672" y="10117"/>
                  </a:cubicBezTo>
                  <a:close/>
                  <a:moveTo>
                    <a:pt x="6429" y="11795"/>
                  </a:moveTo>
                  <a:lnTo>
                    <a:pt x="6429" y="11795"/>
                  </a:lnTo>
                  <a:cubicBezTo>
                    <a:pt x="6208" y="12207"/>
                    <a:pt x="6049" y="12650"/>
                    <a:pt x="5859" y="13125"/>
                  </a:cubicBezTo>
                  <a:cubicBezTo>
                    <a:pt x="5732" y="12809"/>
                    <a:pt x="5637" y="12492"/>
                    <a:pt x="5479" y="12144"/>
                  </a:cubicBezTo>
                  <a:cubicBezTo>
                    <a:pt x="5511" y="12144"/>
                    <a:pt x="5542" y="12112"/>
                    <a:pt x="5542" y="12112"/>
                  </a:cubicBezTo>
                  <a:cubicBezTo>
                    <a:pt x="5827" y="11985"/>
                    <a:pt x="6144" y="11890"/>
                    <a:pt x="6429" y="11795"/>
                  </a:cubicBezTo>
                  <a:close/>
                  <a:moveTo>
                    <a:pt x="25942" y="10589"/>
                  </a:moveTo>
                  <a:cubicBezTo>
                    <a:pt x="26847" y="10589"/>
                    <a:pt x="27590" y="11413"/>
                    <a:pt x="27742" y="12207"/>
                  </a:cubicBezTo>
                  <a:cubicBezTo>
                    <a:pt x="27964" y="13157"/>
                    <a:pt x="27362" y="14202"/>
                    <a:pt x="26412" y="14519"/>
                  </a:cubicBezTo>
                  <a:cubicBezTo>
                    <a:pt x="26317" y="14487"/>
                    <a:pt x="26286" y="14424"/>
                    <a:pt x="26222" y="14424"/>
                  </a:cubicBezTo>
                  <a:cubicBezTo>
                    <a:pt x="26127" y="14424"/>
                    <a:pt x="26001" y="14456"/>
                    <a:pt x="25937" y="14551"/>
                  </a:cubicBezTo>
                  <a:lnTo>
                    <a:pt x="25874" y="14582"/>
                  </a:lnTo>
                  <a:cubicBezTo>
                    <a:pt x="25462" y="14582"/>
                    <a:pt x="25051" y="14392"/>
                    <a:pt x="24797" y="14076"/>
                  </a:cubicBezTo>
                  <a:cubicBezTo>
                    <a:pt x="24417" y="13664"/>
                    <a:pt x="24227" y="13125"/>
                    <a:pt x="24259" y="12555"/>
                  </a:cubicBezTo>
                  <a:cubicBezTo>
                    <a:pt x="24259" y="12524"/>
                    <a:pt x="24259" y="12460"/>
                    <a:pt x="24227" y="12397"/>
                  </a:cubicBezTo>
                  <a:cubicBezTo>
                    <a:pt x="24227" y="12365"/>
                    <a:pt x="24196" y="12365"/>
                    <a:pt x="24164" y="12365"/>
                  </a:cubicBezTo>
                  <a:cubicBezTo>
                    <a:pt x="24196" y="11384"/>
                    <a:pt x="24892" y="10624"/>
                    <a:pt x="25842" y="10592"/>
                  </a:cubicBezTo>
                  <a:cubicBezTo>
                    <a:pt x="25876" y="10590"/>
                    <a:pt x="25909" y="10589"/>
                    <a:pt x="25942" y="10589"/>
                  </a:cubicBezTo>
                  <a:close/>
                  <a:moveTo>
                    <a:pt x="19825" y="10244"/>
                  </a:moveTo>
                  <a:cubicBezTo>
                    <a:pt x="21314" y="10307"/>
                    <a:pt x="22770" y="10465"/>
                    <a:pt x="24196" y="10750"/>
                  </a:cubicBezTo>
                  <a:cubicBezTo>
                    <a:pt x="23689" y="11257"/>
                    <a:pt x="23435" y="12017"/>
                    <a:pt x="23594" y="12745"/>
                  </a:cubicBezTo>
                  <a:cubicBezTo>
                    <a:pt x="23626" y="12840"/>
                    <a:pt x="23721" y="12935"/>
                    <a:pt x="23847" y="12935"/>
                  </a:cubicBezTo>
                  <a:cubicBezTo>
                    <a:pt x="23721" y="13917"/>
                    <a:pt x="24481" y="14867"/>
                    <a:pt x="25462" y="15121"/>
                  </a:cubicBezTo>
                  <a:cubicBezTo>
                    <a:pt x="24512" y="15944"/>
                    <a:pt x="23404" y="16641"/>
                    <a:pt x="22264" y="17242"/>
                  </a:cubicBezTo>
                  <a:cubicBezTo>
                    <a:pt x="21409" y="15437"/>
                    <a:pt x="20237" y="13727"/>
                    <a:pt x="19319" y="12460"/>
                  </a:cubicBezTo>
                  <a:cubicBezTo>
                    <a:pt x="19509" y="11732"/>
                    <a:pt x="19730" y="11004"/>
                    <a:pt x="19825" y="10244"/>
                  </a:cubicBezTo>
                  <a:close/>
                  <a:moveTo>
                    <a:pt x="4877" y="12365"/>
                  </a:moveTo>
                  <a:cubicBezTo>
                    <a:pt x="5099" y="12935"/>
                    <a:pt x="5352" y="13442"/>
                    <a:pt x="5574" y="13949"/>
                  </a:cubicBezTo>
                  <a:cubicBezTo>
                    <a:pt x="4941" y="15659"/>
                    <a:pt x="4466" y="17401"/>
                    <a:pt x="4086" y="19174"/>
                  </a:cubicBezTo>
                  <a:cubicBezTo>
                    <a:pt x="3104" y="18858"/>
                    <a:pt x="2217" y="18351"/>
                    <a:pt x="1837" y="17432"/>
                  </a:cubicBezTo>
                  <a:cubicBezTo>
                    <a:pt x="760" y="15121"/>
                    <a:pt x="2914" y="13284"/>
                    <a:pt x="4877" y="12365"/>
                  </a:cubicBezTo>
                  <a:close/>
                  <a:moveTo>
                    <a:pt x="19129" y="13157"/>
                  </a:moveTo>
                  <a:cubicBezTo>
                    <a:pt x="20047" y="14424"/>
                    <a:pt x="21029" y="15976"/>
                    <a:pt x="21725" y="17496"/>
                  </a:cubicBezTo>
                  <a:cubicBezTo>
                    <a:pt x="20079" y="18224"/>
                    <a:pt x="18242" y="18794"/>
                    <a:pt x="16500" y="19174"/>
                  </a:cubicBezTo>
                  <a:cubicBezTo>
                    <a:pt x="17260" y="17844"/>
                    <a:pt x="17925" y="16387"/>
                    <a:pt x="18527" y="14899"/>
                  </a:cubicBezTo>
                  <a:cubicBezTo>
                    <a:pt x="18717" y="14361"/>
                    <a:pt x="18938" y="13759"/>
                    <a:pt x="19129" y="13157"/>
                  </a:cubicBezTo>
                  <a:close/>
                  <a:moveTo>
                    <a:pt x="5986" y="14804"/>
                  </a:moveTo>
                  <a:cubicBezTo>
                    <a:pt x="6936" y="16609"/>
                    <a:pt x="8108" y="18351"/>
                    <a:pt x="9469" y="19903"/>
                  </a:cubicBezTo>
                  <a:cubicBezTo>
                    <a:pt x="8836" y="19903"/>
                    <a:pt x="8203" y="19871"/>
                    <a:pt x="7601" y="19776"/>
                  </a:cubicBezTo>
                  <a:cubicBezTo>
                    <a:pt x="6778" y="19713"/>
                    <a:pt x="5701" y="19618"/>
                    <a:pt x="4719" y="19396"/>
                  </a:cubicBezTo>
                  <a:cubicBezTo>
                    <a:pt x="5036" y="17844"/>
                    <a:pt x="5479" y="16292"/>
                    <a:pt x="5986" y="14804"/>
                  </a:cubicBezTo>
                  <a:close/>
                  <a:moveTo>
                    <a:pt x="16785" y="10117"/>
                  </a:moveTo>
                  <a:cubicBezTo>
                    <a:pt x="17038" y="10402"/>
                    <a:pt x="17260" y="10719"/>
                    <a:pt x="17450" y="11004"/>
                  </a:cubicBezTo>
                  <a:cubicBezTo>
                    <a:pt x="17767" y="11415"/>
                    <a:pt x="18178" y="11954"/>
                    <a:pt x="18622" y="12524"/>
                  </a:cubicBezTo>
                  <a:cubicBezTo>
                    <a:pt x="18305" y="14012"/>
                    <a:pt x="17767" y="15342"/>
                    <a:pt x="17133" y="16704"/>
                  </a:cubicBezTo>
                  <a:cubicBezTo>
                    <a:pt x="16722" y="17591"/>
                    <a:pt x="16247" y="18509"/>
                    <a:pt x="15708" y="19333"/>
                  </a:cubicBezTo>
                  <a:cubicBezTo>
                    <a:pt x="15170" y="19459"/>
                    <a:pt x="14600" y="19554"/>
                    <a:pt x="14093" y="19618"/>
                  </a:cubicBezTo>
                  <a:cubicBezTo>
                    <a:pt x="12826" y="19808"/>
                    <a:pt x="11560" y="19903"/>
                    <a:pt x="10261" y="19903"/>
                  </a:cubicBezTo>
                  <a:cubicBezTo>
                    <a:pt x="9691" y="19238"/>
                    <a:pt x="9184" y="18636"/>
                    <a:pt x="8773" y="18066"/>
                  </a:cubicBezTo>
                  <a:cubicBezTo>
                    <a:pt x="7791" y="16767"/>
                    <a:pt x="6968" y="15374"/>
                    <a:pt x="6239" y="13917"/>
                  </a:cubicBezTo>
                  <a:cubicBezTo>
                    <a:pt x="6556" y="13125"/>
                    <a:pt x="6873" y="12302"/>
                    <a:pt x="7189" y="11542"/>
                  </a:cubicBezTo>
                  <a:cubicBezTo>
                    <a:pt x="8614" y="11099"/>
                    <a:pt x="10134" y="10782"/>
                    <a:pt x="11591" y="10560"/>
                  </a:cubicBezTo>
                  <a:cubicBezTo>
                    <a:pt x="13301" y="10275"/>
                    <a:pt x="15043" y="10149"/>
                    <a:pt x="16785" y="10117"/>
                  </a:cubicBezTo>
                  <a:close/>
                  <a:moveTo>
                    <a:pt x="15328" y="20029"/>
                  </a:moveTo>
                  <a:lnTo>
                    <a:pt x="15328" y="20029"/>
                  </a:lnTo>
                  <a:cubicBezTo>
                    <a:pt x="14695" y="21011"/>
                    <a:pt x="13998" y="21961"/>
                    <a:pt x="13270" y="22816"/>
                  </a:cubicBezTo>
                  <a:cubicBezTo>
                    <a:pt x="12351" y="22119"/>
                    <a:pt x="11528" y="21264"/>
                    <a:pt x="10800" y="20441"/>
                  </a:cubicBezTo>
                  <a:cubicBezTo>
                    <a:pt x="11528" y="20409"/>
                    <a:pt x="12193" y="20378"/>
                    <a:pt x="12858" y="20346"/>
                  </a:cubicBezTo>
                  <a:cubicBezTo>
                    <a:pt x="13650" y="20251"/>
                    <a:pt x="14505" y="20124"/>
                    <a:pt x="15328" y="20029"/>
                  </a:cubicBezTo>
                  <a:close/>
                  <a:moveTo>
                    <a:pt x="21915" y="18034"/>
                  </a:moveTo>
                  <a:cubicBezTo>
                    <a:pt x="22992" y="20568"/>
                    <a:pt x="23245" y="23101"/>
                    <a:pt x="20997" y="24495"/>
                  </a:cubicBezTo>
                  <a:cubicBezTo>
                    <a:pt x="20214" y="24982"/>
                    <a:pt x="19395" y="25192"/>
                    <a:pt x="18567" y="25192"/>
                  </a:cubicBezTo>
                  <a:cubicBezTo>
                    <a:pt x="16918" y="25192"/>
                    <a:pt x="15231" y="24356"/>
                    <a:pt x="13713" y="23196"/>
                  </a:cubicBezTo>
                  <a:cubicBezTo>
                    <a:pt x="14568" y="22151"/>
                    <a:pt x="15360" y="21043"/>
                    <a:pt x="16088" y="19903"/>
                  </a:cubicBezTo>
                  <a:cubicBezTo>
                    <a:pt x="18052" y="19491"/>
                    <a:pt x="20110" y="18921"/>
                    <a:pt x="21915" y="18034"/>
                  </a:cubicBezTo>
                  <a:close/>
                  <a:moveTo>
                    <a:pt x="4592" y="19934"/>
                  </a:moveTo>
                  <a:lnTo>
                    <a:pt x="5067" y="20061"/>
                  </a:lnTo>
                  <a:cubicBezTo>
                    <a:pt x="6651" y="20378"/>
                    <a:pt x="8329" y="20536"/>
                    <a:pt x="9976" y="20536"/>
                  </a:cubicBezTo>
                  <a:cubicBezTo>
                    <a:pt x="10736" y="21359"/>
                    <a:pt x="11750" y="22404"/>
                    <a:pt x="12921" y="23291"/>
                  </a:cubicBezTo>
                  <a:cubicBezTo>
                    <a:pt x="11686" y="24685"/>
                    <a:pt x="10293" y="26046"/>
                    <a:pt x="8836" y="27250"/>
                  </a:cubicBezTo>
                  <a:cubicBezTo>
                    <a:pt x="8709" y="26521"/>
                    <a:pt x="8361" y="25793"/>
                    <a:pt x="7759" y="25286"/>
                  </a:cubicBezTo>
                  <a:cubicBezTo>
                    <a:pt x="7201" y="24827"/>
                    <a:pt x="6481" y="24597"/>
                    <a:pt x="5762" y="24597"/>
                  </a:cubicBezTo>
                  <a:cubicBezTo>
                    <a:pt x="5095" y="24597"/>
                    <a:pt x="4429" y="24795"/>
                    <a:pt x="3896" y="25191"/>
                  </a:cubicBezTo>
                  <a:cubicBezTo>
                    <a:pt x="3991" y="23418"/>
                    <a:pt x="4276" y="21644"/>
                    <a:pt x="4592" y="19934"/>
                  </a:cubicBezTo>
                  <a:close/>
                  <a:moveTo>
                    <a:pt x="5733" y="25223"/>
                  </a:moveTo>
                  <a:cubicBezTo>
                    <a:pt x="6290" y="25223"/>
                    <a:pt x="6846" y="25387"/>
                    <a:pt x="7284" y="25730"/>
                  </a:cubicBezTo>
                  <a:cubicBezTo>
                    <a:pt x="7791" y="26078"/>
                    <a:pt x="8108" y="26711"/>
                    <a:pt x="8234" y="27376"/>
                  </a:cubicBezTo>
                  <a:cubicBezTo>
                    <a:pt x="8361" y="28041"/>
                    <a:pt x="8171" y="28770"/>
                    <a:pt x="7759" y="29308"/>
                  </a:cubicBezTo>
                  <a:cubicBezTo>
                    <a:pt x="7246" y="29986"/>
                    <a:pt x="6519" y="30278"/>
                    <a:pt x="5777" y="30278"/>
                  </a:cubicBezTo>
                  <a:cubicBezTo>
                    <a:pt x="5376" y="30278"/>
                    <a:pt x="4971" y="30192"/>
                    <a:pt x="4592" y="30037"/>
                  </a:cubicBezTo>
                  <a:cubicBezTo>
                    <a:pt x="4371" y="29942"/>
                    <a:pt x="4149" y="29847"/>
                    <a:pt x="3959" y="29688"/>
                  </a:cubicBezTo>
                  <a:cubicBezTo>
                    <a:pt x="3864" y="29625"/>
                    <a:pt x="3832" y="29593"/>
                    <a:pt x="3769" y="29593"/>
                  </a:cubicBezTo>
                  <a:cubicBezTo>
                    <a:pt x="3072" y="28612"/>
                    <a:pt x="2882" y="27060"/>
                    <a:pt x="3801" y="26046"/>
                  </a:cubicBezTo>
                  <a:cubicBezTo>
                    <a:pt x="4268" y="25507"/>
                    <a:pt x="5001" y="25223"/>
                    <a:pt x="5733" y="25223"/>
                  </a:cubicBezTo>
                  <a:close/>
                  <a:moveTo>
                    <a:pt x="4645" y="0"/>
                  </a:moveTo>
                  <a:cubicBezTo>
                    <a:pt x="4565" y="0"/>
                    <a:pt x="4484" y="5"/>
                    <a:pt x="4402" y="15"/>
                  </a:cubicBezTo>
                  <a:cubicBezTo>
                    <a:pt x="2882" y="141"/>
                    <a:pt x="1457" y="1756"/>
                    <a:pt x="1901" y="3276"/>
                  </a:cubicBezTo>
                  <a:cubicBezTo>
                    <a:pt x="1932" y="3340"/>
                    <a:pt x="1996" y="3435"/>
                    <a:pt x="2059" y="3435"/>
                  </a:cubicBezTo>
                  <a:cubicBezTo>
                    <a:pt x="2059" y="4131"/>
                    <a:pt x="2471" y="4670"/>
                    <a:pt x="2977" y="4987"/>
                  </a:cubicBezTo>
                  <a:lnTo>
                    <a:pt x="2977" y="5018"/>
                  </a:lnTo>
                  <a:cubicBezTo>
                    <a:pt x="3199" y="7393"/>
                    <a:pt x="3801" y="9737"/>
                    <a:pt x="4656" y="11954"/>
                  </a:cubicBezTo>
                  <a:cubicBezTo>
                    <a:pt x="2217" y="13094"/>
                    <a:pt x="0" y="14899"/>
                    <a:pt x="1267" y="17686"/>
                  </a:cubicBezTo>
                  <a:cubicBezTo>
                    <a:pt x="1742" y="18794"/>
                    <a:pt x="2819" y="19396"/>
                    <a:pt x="3959" y="19744"/>
                  </a:cubicBezTo>
                  <a:cubicBezTo>
                    <a:pt x="3547" y="21549"/>
                    <a:pt x="3326" y="23418"/>
                    <a:pt x="3199" y="25286"/>
                  </a:cubicBezTo>
                  <a:cubicBezTo>
                    <a:pt x="3199" y="25445"/>
                    <a:pt x="3294" y="25571"/>
                    <a:pt x="3389" y="25603"/>
                  </a:cubicBezTo>
                  <a:cubicBezTo>
                    <a:pt x="2376" y="26775"/>
                    <a:pt x="2407" y="28675"/>
                    <a:pt x="3516" y="29783"/>
                  </a:cubicBezTo>
                  <a:cubicBezTo>
                    <a:pt x="3547" y="29815"/>
                    <a:pt x="3547" y="29815"/>
                    <a:pt x="3611" y="29815"/>
                  </a:cubicBezTo>
                  <a:lnTo>
                    <a:pt x="3611" y="29910"/>
                  </a:lnTo>
                  <a:lnTo>
                    <a:pt x="3642" y="29910"/>
                  </a:lnTo>
                  <a:cubicBezTo>
                    <a:pt x="3642" y="29973"/>
                    <a:pt x="3642" y="30037"/>
                    <a:pt x="3706" y="30068"/>
                  </a:cubicBezTo>
                  <a:cubicBezTo>
                    <a:pt x="4295" y="30572"/>
                    <a:pt x="5048" y="30820"/>
                    <a:pt x="5798" y="30820"/>
                  </a:cubicBezTo>
                  <a:cubicBezTo>
                    <a:pt x="6700" y="30820"/>
                    <a:pt x="7597" y="30461"/>
                    <a:pt x="8203" y="29752"/>
                  </a:cubicBezTo>
                  <a:cubicBezTo>
                    <a:pt x="8678" y="29182"/>
                    <a:pt x="8899" y="28453"/>
                    <a:pt x="8899" y="27693"/>
                  </a:cubicBezTo>
                  <a:cubicBezTo>
                    <a:pt x="10578" y="26458"/>
                    <a:pt x="12066" y="25065"/>
                    <a:pt x="13428" y="23545"/>
                  </a:cubicBezTo>
                  <a:cubicBezTo>
                    <a:pt x="15120" y="24784"/>
                    <a:pt x="17070" y="25792"/>
                    <a:pt x="18911" y="25792"/>
                  </a:cubicBezTo>
                  <a:cubicBezTo>
                    <a:pt x="20033" y="25792"/>
                    <a:pt x="21115" y="25418"/>
                    <a:pt x="22074" y="24495"/>
                  </a:cubicBezTo>
                  <a:cubicBezTo>
                    <a:pt x="23942" y="22689"/>
                    <a:pt x="23594" y="20156"/>
                    <a:pt x="22549" y="17717"/>
                  </a:cubicBezTo>
                  <a:cubicBezTo>
                    <a:pt x="23911" y="16989"/>
                    <a:pt x="25177" y="16166"/>
                    <a:pt x="26159" y="15089"/>
                  </a:cubicBezTo>
                  <a:cubicBezTo>
                    <a:pt x="27426" y="14994"/>
                    <a:pt x="28503" y="13790"/>
                    <a:pt x="28471" y="12492"/>
                  </a:cubicBezTo>
                  <a:cubicBezTo>
                    <a:pt x="28409" y="11223"/>
                    <a:pt x="27350" y="9925"/>
                    <a:pt x="26031" y="9925"/>
                  </a:cubicBezTo>
                  <a:cubicBezTo>
                    <a:pt x="26000" y="9925"/>
                    <a:pt x="25969" y="9925"/>
                    <a:pt x="25937" y="9927"/>
                  </a:cubicBezTo>
                  <a:cubicBezTo>
                    <a:pt x="25462" y="9927"/>
                    <a:pt x="25019" y="10117"/>
                    <a:pt x="24607" y="10402"/>
                  </a:cubicBezTo>
                  <a:cubicBezTo>
                    <a:pt x="24607" y="10275"/>
                    <a:pt x="24544" y="10149"/>
                    <a:pt x="24386" y="10149"/>
                  </a:cubicBezTo>
                  <a:cubicBezTo>
                    <a:pt x="22929" y="9864"/>
                    <a:pt x="21440" y="9705"/>
                    <a:pt x="19984" y="9610"/>
                  </a:cubicBezTo>
                  <a:cubicBezTo>
                    <a:pt x="20110" y="8882"/>
                    <a:pt x="20237" y="8122"/>
                    <a:pt x="20269" y="7425"/>
                  </a:cubicBezTo>
                  <a:cubicBezTo>
                    <a:pt x="20459" y="5398"/>
                    <a:pt x="20870" y="2358"/>
                    <a:pt x="19129" y="838"/>
                  </a:cubicBezTo>
                  <a:cubicBezTo>
                    <a:pt x="18512" y="310"/>
                    <a:pt x="17786" y="96"/>
                    <a:pt x="17039" y="96"/>
                  </a:cubicBezTo>
                  <a:cubicBezTo>
                    <a:pt x="15905" y="96"/>
                    <a:pt x="14724" y="588"/>
                    <a:pt x="13808" y="1218"/>
                  </a:cubicBezTo>
                  <a:cubicBezTo>
                    <a:pt x="12731" y="1915"/>
                    <a:pt x="11845" y="2865"/>
                    <a:pt x="10990" y="3910"/>
                  </a:cubicBezTo>
                  <a:cubicBezTo>
                    <a:pt x="9913" y="3213"/>
                    <a:pt x="8678" y="2706"/>
                    <a:pt x="7348" y="2358"/>
                  </a:cubicBezTo>
                  <a:lnTo>
                    <a:pt x="7189" y="2358"/>
                  </a:lnTo>
                  <a:cubicBezTo>
                    <a:pt x="6981" y="1137"/>
                    <a:pt x="5905" y="0"/>
                    <a:pt x="4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42;p50">
              <a:extLst>
                <a:ext uri="{FF2B5EF4-FFF2-40B4-BE49-F238E27FC236}">
                  <a16:creationId xmlns:a16="http://schemas.microsoft.com/office/drawing/2014/main" id="{D5552919-4E4B-4163-9D65-B1D192703CD6}"/>
                </a:ext>
              </a:extLst>
            </p:cNvPr>
            <p:cNvSpPr/>
            <p:nvPr/>
          </p:nvSpPr>
          <p:spPr>
            <a:xfrm>
              <a:off x="6967707" y="1691911"/>
              <a:ext cx="59485" cy="83088"/>
            </a:xfrm>
            <a:custGeom>
              <a:avLst/>
              <a:gdLst/>
              <a:ahLst/>
              <a:cxnLst/>
              <a:rect l="l" t="t" r="r" b="b"/>
              <a:pathLst>
                <a:path w="1870" h="2612" extrusionOk="0">
                  <a:moveTo>
                    <a:pt x="1592" y="1"/>
                  </a:moveTo>
                  <a:cubicBezTo>
                    <a:pt x="1577" y="1"/>
                    <a:pt x="1563" y="4"/>
                    <a:pt x="1552" y="15"/>
                  </a:cubicBezTo>
                  <a:cubicBezTo>
                    <a:pt x="1077" y="47"/>
                    <a:pt x="697" y="332"/>
                    <a:pt x="412" y="775"/>
                  </a:cubicBezTo>
                  <a:cubicBezTo>
                    <a:pt x="96" y="1282"/>
                    <a:pt x="1" y="1915"/>
                    <a:pt x="159" y="2454"/>
                  </a:cubicBezTo>
                  <a:cubicBezTo>
                    <a:pt x="222" y="2549"/>
                    <a:pt x="317" y="2612"/>
                    <a:pt x="444" y="2612"/>
                  </a:cubicBezTo>
                  <a:cubicBezTo>
                    <a:pt x="571" y="2549"/>
                    <a:pt x="634" y="2454"/>
                    <a:pt x="602" y="2327"/>
                  </a:cubicBezTo>
                  <a:cubicBezTo>
                    <a:pt x="381" y="1408"/>
                    <a:pt x="1046" y="775"/>
                    <a:pt x="1679" y="585"/>
                  </a:cubicBezTo>
                  <a:cubicBezTo>
                    <a:pt x="1806" y="553"/>
                    <a:pt x="1869" y="427"/>
                    <a:pt x="1837" y="268"/>
                  </a:cubicBezTo>
                  <a:cubicBezTo>
                    <a:pt x="1837" y="142"/>
                    <a:pt x="1742" y="78"/>
                    <a:pt x="1679" y="15"/>
                  </a:cubicBezTo>
                  <a:cubicBezTo>
                    <a:pt x="1658" y="15"/>
                    <a:pt x="1623" y="1"/>
                    <a:pt x="1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43;p50">
              <a:extLst>
                <a:ext uri="{FF2B5EF4-FFF2-40B4-BE49-F238E27FC236}">
                  <a16:creationId xmlns:a16="http://schemas.microsoft.com/office/drawing/2014/main" id="{2D91B6D5-0A3B-40F8-8483-8167CE5516D7}"/>
                </a:ext>
              </a:extLst>
            </p:cNvPr>
            <p:cNvSpPr/>
            <p:nvPr/>
          </p:nvSpPr>
          <p:spPr>
            <a:xfrm>
              <a:off x="8222371" y="4208895"/>
              <a:ext cx="137037" cy="129180"/>
            </a:xfrm>
            <a:custGeom>
              <a:avLst/>
              <a:gdLst/>
              <a:ahLst/>
              <a:cxnLst/>
              <a:rect l="l" t="t" r="r" b="b"/>
              <a:pathLst>
                <a:path w="4308" h="4061" extrusionOk="0">
                  <a:moveTo>
                    <a:pt x="2021" y="709"/>
                  </a:moveTo>
                  <a:cubicBezTo>
                    <a:pt x="2447" y="709"/>
                    <a:pt x="2847" y="973"/>
                    <a:pt x="3009" y="1391"/>
                  </a:cubicBezTo>
                  <a:cubicBezTo>
                    <a:pt x="3047" y="1544"/>
                    <a:pt x="2935" y="1628"/>
                    <a:pt x="2819" y="1628"/>
                  </a:cubicBezTo>
                  <a:cubicBezTo>
                    <a:pt x="2743" y="1628"/>
                    <a:pt x="2666" y="1592"/>
                    <a:pt x="2629" y="1517"/>
                  </a:cubicBezTo>
                  <a:cubicBezTo>
                    <a:pt x="2552" y="1211"/>
                    <a:pt x="2228" y="966"/>
                    <a:pt x="1890" y="966"/>
                  </a:cubicBezTo>
                  <a:cubicBezTo>
                    <a:pt x="1809" y="966"/>
                    <a:pt x="1727" y="980"/>
                    <a:pt x="1647" y="1011"/>
                  </a:cubicBezTo>
                  <a:cubicBezTo>
                    <a:pt x="1636" y="1014"/>
                    <a:pt x="1625" y="1015"/>
                    <a:pt x="1615" y="1015"/>
                  </a:cubicBezTo>
                  <a:cubicBezTo>
                    <a:pt x="1511" y="1015"/>
                    <a:pt x="1466" y="878"/>
                    <a:pt x="1552" y="821"/>
                  </a:cubicBezTo>
                  <a:cubicBezTo>
                    <a:pt x="1705" y="744"/>
                    <a:pt x="1865" y="709"/>
                    <a:pt x="2021" y="709"/>
                  </a:cubicBezTo>
                  <a:close/>
                  <a:moveTo>
                    <a:pt x="2324" y="1"/>
                  </a:moveTo>
                  <a:cubicBezTo>
                    <a:pt x="1750" y="1"/>
                    <a:pt x="1177" y="264"/>
                    <a:pt x="792" y="726"/>
                  </a:cubicBezTo>
                  <a:cubicBezTo>
                    <a:pt x="824" y="757"/>
                    <a:pt x="856" y="852"/>
                    <a:pt x="792" y="884"/>
                  </a:cubicBezTo>
                  <a:cubicBezTo>
                    <a:pt x="32" y="1644"/>
                    <a:pt x="0" y="2974"/>
                    <a:pt x="824" y="3639"/>
                  </a:cubicBezTo>
                  <a:lnTo>
                    <a:pt x="951" y="3639"/>
                  </a:lnTo>
                  <a:cubicBezTo>
                    <a:pt x="964" y="3636"/>
                    <a:pt x="978" y="3635"/>
                    <a:pt x="991" y="3635"/>
                  </a:cubicBezTo>
                  <a:cubicBezTo>
                    <a:pt x="1125" y="3635"/>
                    <a:pt x="1204" y="3777"/>
                    <a:pt x="1204" y="3893"/>
                  </a:cubicBezTo>
                  <a:cubicBezTo>
                    <a:pt x="1466" y="4007"/>
                    <a:pt x="1739" y="4061"/>
                    <a:pt x="2007" y="4061"/>
                  </a:cubicBezTo>
                  <a:cubicBezTo>
                    <a:pt x="2777" y="4061"/>
                    <a:pt x="3512" y="3623"/>
                    <a:pt x="3864" y="2943"/>
                  </a:cubicBezTo>
                  <a:cubicBezTo>
                    <a:pt x="4307" y="2119"/>
                    <a:pt x="4181" y="884"/>
                    <a:pt x="3389" y="346"/>
                  </a:cubicBezTo>
                  <a:cubicBezTo>
                    <a:pt x="3066" y="110"/>
                    <a:pt x="2695" y="1"/>
                    <a:pt x="2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44;p50">
              <a:extLst>
                <a:ext uri="{FF2B5EF4-FFF2-40B4-BE49-F238E27FC236}">
                  <a16:creationId xmlns:a16="http://schemas.microsoft.com/office/drawing/2014/main" id="{3096A5C5-BC52-4195-8A8D-EF425856E8B2}"/>
                </a:ext>
              </a:extLst>
            </p:cNvPr>
            <p:cNvSpPr/>
            <p:nvPr/>
          </p:nvSpPr>
          <p:spPr>
            <a:xfrm>
              <a:off x="7879841" y="3532933"/>
              <a:ext cx="157205" cy="141014"/>
            </a:xfrm>
            <a:custGeom>
              <a:avLst/>
              <a:gdLst/>
              <a:ahLst/>
              <a:cxnLst/>
              <a:rect l="l" t="t" r="r" b="b"/>
              <a:pathLst>
                <a:path w="4942" h="4433" extrusionOk="0">
                  <a:moveTo>
                    <a:pt x="1090" y="1379"/>
                  </a:moveTo>
                  <a:cubicBezTo>
                    <a:pt x="1192" y="1379"/>
                    <a:pt x="1288" y="1498"/>
                    <a:pt x="1204" y="1644"/>
                  </a:cubicBezTo>
                  <a:cubicBezTo>
                    <a:pt x="951" y="2119"/>
                    <a:pt x="951" y="2626"/>
                    <a:pt x="1331" y="3069"/>
                  </a:cubicBezTo>
                  <a:cubicBezTo>
                    <a:pt x="1405" y="3144"/>
                    <a:pt x="1305" y="3257"/>
                    <a:pt x="1212" y="3257"/>
                  </a:cubicBezTo>
                  <a:cubicBezTo>
                    <a:pt x="1187" y="3257"/>
                    <a:pt x="1162" y="3248"/>
                    <a:pt x="1141" y="3228"/>
                  </a:cubicBezTo>
                  <a:cubicBezTo>
                    <a:pt x="666" y="2816"/>
                    <a:pt x="539" y="1993"/>
                    <a:pt x="951" y="1486"/>
                  </a:cubicBezTo>
                  <a:cubicBezTo>
                    <a:pt x="983" y="1411"/>
                    <a:pt x="1038" y="1379"/>
                    <a:pt x="1090" y="1379"/>
                  </a:cubicBezTo>
                  <a:close/>
                  <a:moveTo>
                    <a:pt x="2616" y="1"/>
                  </a:moveTo>
                  <a:cubicBezTo>
                    <a:pt x="1782" y="1"/>
                    <a:pt x="978" y="480"/>
                    <a:pt x="476" y="1201"/>
                  </a:cubicBezTo>
                  <a:cubicBezTo>
                    <a:pt x="1" y="2373"/>
                    <a:pt x="381" y="3608"/>
                    <a:pt x="1584" y="4209"/>
                  </a:cubicBezTo>
                  <a:cubicBezTo>
                    <a:pt x="1901" y="4358"/>
                    <a:pt x="2239" y="4432"/>
                    <a:pt x="2571" y="4432"/>
                  </a:cubicBezTo>
                  <a:cubicBezTo>
                    <a:pt x="3302" y="4432"/>
                    <a:pt x="4001" y="4073"/>
                    <a:pt x="4371" y="3354"/>
                  </a:cubicBezTo>
                  <a:cubicBezTo>
                    <a:pt x="4941" y="2341"/>
                    <a:pt x="4783" y="948"/>
                    <a:pt x="3738" y="314"/>
                  </a:cubicBezTo>
                  <a:cubicBezTo>
                    <a:pt x="3374" y="98"/>
                    <a:pt x="2992" y="1"/>
                    <a:pt x="2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45;p50">
              <a:extLst>
                <a:ext uri="{FF2B5EF4-FFF2-40B4-BE49-F238E27FC236}">
                  <a16:creationId xmlns:a16="http://schemas.microsoft.com/office/drawing/2014/main" id="{DCE25B32-D10B-4D23-A26D-D167E409D36F}"/>
                </a:ext>
              </a:extLst>
            </p:cNvPr>
            <p:cNvSpPr/>
            <p:nvPr/>
          </p:nvSpPr>
          <p:spPr>
            <a:xfrm>
              <a:off x="7841574" y="3992874"/>
              <a:ext cx="156187" cy="131343"/>
            </a:xfrm>
            <a:custGeom>
              <a:avLst/>
              <a:gdLst/>
              <a:ahLst/>
              <a:cxnLst/>
              <a:rect l="l" t="t" r="r" b="b"/>
              <a:pathLst>
                <a:path w="4910" h="4129" extrusionOk="0">
                  <a:moveTo>
                    <a:pt x="1724" y="834"/>
                  </a:moveTo>
                  <a:cubicBezTo>
                    <a:pt x="2025" y="834"/>
                    <a:pt x="2328" y="940"/>
                    <a:pt x="2566" y="1151"/>
                  </a:cubicBezTo>
                  <a:cubicBezTo>
                    <a:pt x="2686" y="1271"/>
                    <a:pt x="2569" y="1427"/>
                    <a:pt x="2437" y="1427"/>
                  </a:cubicBezTo>
                  <a:cubicBezTo>
                    <a:pt x="2395" y="1427"/>
                    <a:pt x="2351" y="1411"/>
                    <a:pt x="2312" y="1373"/>
                  </a:cubicBezTo>
                  <a:cubicBezTo>
                    <a:pt x="2148" y="1221"/>
                    <a:pt x="1937" y="1150"/>
                    <a:pt x="1724" y="1150"/>
                  </a:cubicBezTo>
                  <a:cubicBezTo>
                    <a:pt x="1404" y="1150"/>
                    <a:pt x="1077" y="1310"/>
                    <a:pt x="887" y="1595"/>
                  </a:cubicBezTo>
                  <a:cubicBezTo>
                    <a:pt x="860" y="1622"/>
                    <a:pt x="826" y="1633"/>
                    <a:pt x="792" y="1633"/>
                  </a:cubicBezTo>
                  <a:cubicBezTo>
                    <a:pt x="705" y="1633"/>
                    <a:pt x="620" y="1559"/>
                    <a:pt x="666" y="1468"/>
                  </a:cubicBezTo>
                  <a:cubicBezTo>
                    <a:pt x="887" y="1043"/>
                    <a:pt x="1303" y="834"/>
                    <a:pt x="1724" y="834"/>
                  </a:cubicBezTo>
                  <a:close/>
                  <a:moveTo>
                    <a:pt x="1950" y="0"/>
                  </a:moveTo>
                  <a:cubicBezTo>
                    <a:pt x="1276" y="0"/>
                    <a:pt x="671" y="241"/>
                    <a:pt x="507" y="866"/>
                  </a:cubicBezTo>
                  <a:cubicBezTo>
                    <a:pt x="467" y="987"/>
                    <a:pt x="389" y="1031"/>
                    <a:pt x="305" y="1031"/>
                  </a:cubicBezTo>
                  <a:cubicBezTo>
                    <a:pt x="256" y="1031"/>
                    <a:pt x="205" y="1016"/>
                    <a:pt x="159" y="993"/>
                  </a:cubicBezTo>
                  <a:lnTo>
                    <a:pt x="159" y="993"/>
                  </a:lnTo>
                  <a:cubicBezTo>
                    <a:pt x="1" y="1753"/>
                    <a:pt x="32" y="2481"/>
                    <a:pt x="507" y="3178"/>
                  </a:cubicBezTo>
                  <a:cubicBezTo>
                    <a:pt x="962" y="3792"/>
                    <a:pt x="1679" y="4129"/>
                    <a:pt x="2422" y="4129"/>
                  </a:cubicBezTo>
                  <a:cubicBezTo>
                    <a:pt x="2713" y="4129"/>
                    <a:pt x="3009" y="4077"/>
                    <a:pt x="3294" y="3970"/>
                  </a:cubicBezTo>
                  <a:cubicBezTo>
                    <a:pt x="4561" y="3431"/>
                    <a:pt x="4909" y="1690"/>
                    <a:pt x="3959" y="708"/>
                  </a:cubicBezTo>
                  <a:cubicBezTo>
                    <a:pt x="3557" y="305"/>
                    <a:pt x="2710" y="0"/>
                    <a:pt x="19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6;p50">
              <a:extLst>
                <a:ext uri="{FF2B5EF4-FFF2-40B4-BE49-F238E27FC236}">
                  <a16:creationId xmlns:a16="http://schemas.microsoft.com/office/drawing/2014/main" id="{4B09B6AA-3E95-4159-A939-DCEBABD75959}"/>
                </a:ext>
              </a:extLst>
            </p:cNvPr>
            <p:cNvSpPr/>
            <p:nvPr/>
          </p:nvSpPr>
          <p:spPr>
            <a:xfrm>
              <a:off x="7819402" y="3977923"/>
              <a:ext cx="193468" cy="162199"/>
            </a:xfrm>
            <a:custGeom>
              <a:avLst/>
              <a:gdLst/>
              <a:ahLst/>
              <a:cxnLst/>
              <a:rect l="l" t="t" r="r" b="b"/>
              <a:pathLst>
                <a:path w="6082" h="5099" extrusionOk="0">
                  <a:moveTo>
                    <a:pt x="2560" y="650"/>
                  </a:moveTo>
                  <a:cubicBezTo>
                    <a:pt x="3302" y="650"/>
                    <a:pt x="4139" y="952"/>
                    <a:pt x="4498" y="1336"/>
                  </a:cubicBezTo>
                  <a:cubicBezTo>
                    <a:pt x="4973" y="1685"/>
                    <a:pt x="5163" y="2381"/>
                    <a:pt x="5068" y="2951"/>
                  </a:cubicBezTo>
                  <a:cubicBezTo>
                    <a:pt x="4941" y="3585"/>
                    <a:pt x="4498" y="4123"/>
                    <a:pt x="3959" y="4345"/>
                  </a:cubicBezTo>
                  <a:cubicBezTo>
                    <a:pt x="3680" y="4466"/>
                    <a:pt x="3387" y="4524"/>
                    <a:pt x="3098" y="4524"/>
                  </a:cubicBezTo>
                  <a:cubicBezTo>
                    <a:pt x="2402" y="4524"/>
                    <a:pt x="1724" y="4189"/>
                    <a:pt x="1299" y="3585"/>
                  </a:cubicBezTo>
                  <a:cubicBezTo>
                    <a:pt x="1268" y="3521"/>
                    <a:pt x="1204" y="3426"/>
                    <a:pt x="1173" y="3395"/>
                  </a:cubicBezTo>
                  <a:cubicBezTo>
                    <a:pt x="888" y="2888"/>
                    <a:pt x="824" y="2286"/>
                    <a:pt x="951" y="1621"/>
                  </a:cubicBezTo>
                  <a:lnTo>
                    <a:pt x="1109" y="1621"/>
                  </a:lnTo>
                  <a:cubicBezTo>
                    <a:pt x="1173" y="1590"/>
                    <a:pt x="1268" y="1495"/>
                    <a:pt x="1268" y="1431"/>
                  </a:cubicBezTo>
                  <a:cubicBezTo>
                    <a:pt x="1363" y="1051"/>
                    <a:pt x="1648" y="798"/>
                    <a:pt x="2059" y="703"/>
                  </a:cubicBezTo>
                  <a:cubicBezTo>
                    <a:pt x="2216" y="667"/>
                    <a:pt x="2385" y="650"/>
                    <a:pt x="2560" y="650"/>
                  </a:cubicBezTo>
                  <a:close/>
                  <a:moveTo>
                    <a:pt x="2626" y="1"/>
                  </a:moveTo>
                  <a:cubicBezTo>
                    <a:pt x="2021" y="1"/>
                    <a:pt x="1453" y="156"/>
                    <a:pt x="1109" y="545"/>
                  </a:cubicBezTo>
                  <a:cubicBezTo>
                    <a:pt x="1078" y="529"/>
                    <a:pt x="1054" y="521"/>
                    <a:pt x="1034" y="521"/>
                  </a:cubicBezTo>
                  <a:cubicBezTo>
                    <a:pt x="1014" y="521"/>
                    <a:pt x="998" y="529"/>
                    <a:pt x="983" y="545"/>
                  </a:cubicBezTo>
                  <a:cubicBezTo>
                    <a:pt x="1" y="1748"/>
                    <a:pt x="223" y="3585"/>
                    <a:pt x="1458" y="4535"/>
                  </a:cubicBezTo>
                  <a:cubicBezTo>
                    <a:pt x="1933" y="4913"/>
                    <a:pt x="2526" y="5099"/>
                    <a:pt x="3120" y="5099"/>
                  </a:cubicBezTo>
                  <a:cubicBezTo>
                    <a:pt x="3869" y="5099"/>
                    <a:pt x="4619" y="4802"/>
                    <a:pt x="5131" y="4218"/>
                  </a:cubicBezTo>
                  <a:cubicBezTo>
                    <a:pt x="6081" y="3110"/>
                    <a:pt x="5796" y="1210"/>
                    <a:pt x="4530" y="481"/>
                  </a:cubicBezTo>
                  <a:cubicBezTo>
                    <a:pt x="4027" y="197"/>
                    <a:pt x="3304" y="1"/>
                    <a:pt x="2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7;p50">
              <a:extLst>
                <a:ext uri="{FF2B5EF4-FFF2-40B4-BE49-F238E27FC236}">
                  <a16:creationId xmlns:a16="http://schemas.microsoft.com/office/drawing/2014/main" id="{C718CBB1-19BB-43DA-98A8-300335940B71}"/>
                </a:ext>
              </a:extLst>
            </p:cNvPr>
            <p:cNvSpPr/>
            <p:nvPr/>
          </p:nvSpPr>
          <p:spPr>
            <a:xfrm>
              <a:off x="7857701" y="4014791"/>
              <a:ext cx="69537" cy="33178"/>
            </a:xfrm>
            <a:custGeom>
              <a:avLst/>
              <a:gdLst/>
              <a:ahLst/>
              <a:cxnLst/>
              <a:rect l="l" t="t" r="r" b="b"/>
              <a:pathLst>
                <a:path w="2186" h="1043" extrusionOk="0">
                  <a:moveTo>
                    <a:pt x="1160" y="0"/>
                  </a:moveTo>
                  <a:cubicBezTo>
                    <a:pt x="1080" y="0"/>
                    <a:pt x="999" y="7"/>
                    <a:pt x="919" y="19"/>
                  </a:cubicBezTo>
                  <a:cubicBezTo>
                    <a:pt x="570" y="146"/>
                    <a:pt x="254" y="367"/>
                    <a:pt x="64" y="747"/>
                  </a:cubicBezTo>
                  <a:cubicBezTo>
                    <a:pt x="0" y="842"/>
                    <a:pt x="0" y="969"/>
                    <a:pt x="127" y="1001"/>
                  </a:cubicBezTo>
                  <a:cubicBezTo>
                    <a:pt x="179" y="1027"/>
                    <a:pt x="232" y="1042"/>
                    <a:pt x="278" y="1042"/>
                  </a:cubicBezTo>
                  <a:cubicBezTo>
                    <a:pt x="342" y="1042"/>
                    <a:pt x="393" y="1012"/>
                    <a:pt x="412" y="937"/>
                  </a:cubicBezTo>
                  <a:cubicBezTo>
                    <a:pt x="539" y="747"/>
                    <a:pt x="760" y="589"/>
                    <a:pt x="1045" y="526"/>
                  </a:cubicBezTo>
                  <a:cubicBezTo>
                    <a:pt x="1074" y="522"/>
                    <a:pt x="1103" y="520"/>
                    <a:pt x="1133" y="520"/>
                  </a:cubicBezTo>
                  <a:cubicBezTo>
                    <a:pt x="1331" y="520"/>
                    <a:pt x="1545" y="609"/>
                    <a:pt x="1710" y="747"/>
                  </a:cubicBezTo>
                  <a:cubicBezTo>
                    <a:pt x="1780" y="794"/>
                    <a:pt x="1849" y="823"/>
                    <a:pt x="1919" y="823"/>
                  </a:cubicBezTo>
                  <a:cubicBezTo>
                    <a:pt x="1944" y="823"/>
                    <a:pt x="1970" y="819"/>
                    <a:pt x="1995" y="811"/>
                  </a:cubicBezTo>
                  <a:cubicBezTo>
                    <a:pt x="2122" y="779"/>
                    <a:pt x="2185" y="684"/>
                    <a:pt x="2185" y="589"/>
                  </a:cubicBezTo>
                  <a:cubicBezTo>
                    <a:pt x="2185" y="526"/>
                    <a:pt x="2185" y="462"/>
                    <a:pt x="2154" y="431"/>
                  </a:cubicBezTo>
                  <a:cubicBezTo>
                    <a:pt x="2154" y="367"/>
                    <a:pt x="2122" y="367"/>
                    <a:pt x="2059" y="336"/>
                  </a:cubicBezTo>
                  <a:cubicBezTo>
                    <a:pt x="1804" y="107"/>
                    <a:pt x="1488" y="0"/>
                    <a:pt x="1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48;p50">
              <a:extLst>
                <a:ext uri="{FF2B5EF4-FFF2-40B4-BE49-F238E27FC236}">
                  <a16:creationId xmlns:a16="http://schemas.microsoft.com/office/drawing/2014/main" id="{62DC48C3-3018-43C4-9564-EB198BDC208B}"/>
                </a:ext>
              </a:extLst>
            </p:cNvPr>
            <p:cNvSpPr/>
            <p:nvPr/>
          </p:nvSpPr>
          <p:spPr>
            <a:xfrm>
              <a:off x="7398333" y="4159145"/>
              <a:ext cx="184371" cy="170597"/>
            </a:xfrm>
            <a:custGeom>
              <a:avLst/>
              <a:gdLst/>
              <a:ahLst/>
              <a:cxnLst/>
              <a:rect l="l" t="t" r="r" b="b"/>
              <a:pathLst>
                <a:path w="5796" h="5363" extrusionOk="0">
                  <a:moveTo>
                    <a:pt x="2602" y="737"/>
                  </a:moveTo>
                  <a:cubicBezTo>
                    <a:pt x="2866" y="737"/>
                    <a:pt x="3126" y="806"/>
                    <a:pt x="3357" y="960"/>
                  </a:cubicBezTo>
                  <a:cubicBezTo>
                    <a:pt x="3500" y="1045"/>
                    <a:pt x="3437" y="1285"/>
                    <a:pt x="3260" y="1285"/>
                  </a:cubicBezTo>
                  <a:cubicBezTo>
                    <a:pt x="3241" y="1285"/>
                    <a:pt x="3221" y="1283"/>
                    <a:pt x="3199" y="1276"/>
                  </a:cubicBezTo>
                  <a:cubicBezTo>
                    <a:pt x="2972" y="1195"/>
                    <a:pt x="2740" y="1152"/>
                    <a:pt x="2515" y="1152"/>
                  </a:cubicBezTo>
                  <a:cubicBezTo>
                    <a:pt x="1954" y="1152"/>
                    <a:pt x="1434" y="1417"/>
                    <a:pt x="1140" y="2005"/>
                  </a:cubicBezTo>
                  <a:cubicBezTo>
                    <a:pt x="1130" y="2047"/>
                    <a:pt x="1095" y="2065"/>
                    <a:pt x="1055" y="2065"/>
                  </a:cubicBezTo>
                  <a:cubicBezTo>
                    <a:pt x="975" y="2065"/>
                    <a:pt x="876" y="1994"/>
                    <a:pt x="919" y="1910"/>
                  </a:cubicBezTo>
                  <a:cubicBezTo>
                    <a:pt x="1150" y="1239"/>
                    <a:pt x="1888" y="737"/>
                    <a:pt x="2602" y="737"/>
                  </a:cubicBezTo>
                  <a:close/>
                  <a:moveTo>
                    <a:pt x="2803" y="0"/>
                  </a:moveTo>
                  <a:cubicBezTo>
                    <a:pt x="2660" y="0"/>
                    <a:pt x="2517" y="14"/>
                    <a:pt x="2375" y="41"/>
                  </a:cubicBezTo>
                  <a:cubicBezTo>
                    <a:pt x="1045" y="263"/>
                    <a:pt x="159" y="1593"/>
                    <a:pt x="32" y="2891"/>
                  </a:cubicBezTo>
                  <a:cubicBezTo>
                    <a:pt x="32" y="2923"/>
                    <a:pt x="32" y="2955"/>
                    <a:pt x="0" y="2955"/>
                  </a:cubicBezTo>
                  <a:cubicBezTo>
                    <a:pt x="95" y="2955"/>
                    <a:pt x="127" y="3050"/>
                    <a:pt x="159" y="3113"/>
                  </a:cubicBezTo>
                  <a:cubicBezTo>
                    <a:pt x="518" y="4359"/>
                    <a:pt x="1605" y="5363"/>
                    <a:pt x="2888" y="5363"/>
                  </a:cubicBezTo>
                  <a:cubicBezTo>
                    <a:pt x="3072" y="5363"/>
                    <a:pt x="3261" y="5342"/>
                    <a:pt x="3452" y="5298"/>
                  </a:cubicBezTo>
                  <a:cubicBezTo>
                    <a:pt x="4782" y="4950"/>
                    <a:pt x="5796" y="3430"/>
                    <a:pt x="5416" y="2068"/>
                  </a:cubicBezTo>
                  <a:cubicBezTo>
                    <a:pt x="5105" y="883"/>
                    <a:pt x="3966" y="0"/>
                    <a:pt x="2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49;p50">
              <a:extLst>
                <a:ext uri="{FF2B5EF4-FFF2-40B4-BE49-F238E27FC236}">
                  <a16:creationId xmlns:a16="http://schemas.microsoft.com/office/drawing/2014/main" id="{C6E4AE61-3E9E-4679-95EA-C2C11EA77956}"/>
                </a:ext>
              </a:extLst>
            </p:cNvPr>
            <p:cNvSpPr/>
            <p:nvPr/>
          </p:nvSpPr>
          <p:spPr>
            <a:xfrm>
              <a:off x="7893965" y="3574095"/>
              <a:ext cx="32255" cy="65051"/>
            </a:xfrm>
            <a:custGeom>
              <a:avLst/>
              <a:gdLst/>
              <a:ahLst/>
              <a:cxnLst/>
              <a:rect l="l" t="t" r="r" b="b"/>
              <a:pathLst>
                <a:path w="1014" h="2045" extrusionOk="0">
                  <a:moveTo>
                    <a:pt x="587" y="0"/>
                  </a:moveTo>
                  <a:cubicBezTo>
                    <a:pt x="514" y="0"/>
                    <a:pt x="448" y="39"/>
                    <a:pt x="412" y="129"/>
                  </a:cubicBezTo>
                  <a:cubicBezTo>
                    <a:pt x="0" y="635"/>
                    <a:pt x="95" y="1554"/>
                    <a:pt x="602" y="1997"/>
                  </a:cubicBezTo>
                  <a:cubicBezTo>
                    <a:pt x="665" y="2029"/>
                    <a:pt x="729" y="2045"/>
                    <a:pt x="784" y="2045"/>
                  </a:cubicBezTo>
                  <a:cubicBezTo>
                    <a:pt x="840" y="2045"/>
                    <a:pt x="887" y="2029"/>
                    <a:pt x="919" y="1997"/>
                  </a:cubicBezTo>
                  <a:cubicBezTo>
                    <a:pt x="1014" y="1870"/>
                    <a:pt x="1014" y="1775"/>
                    <a:pt x="919" y="1680"/>
                  </a:cubicBezTo>
                  <a:cubicBezTo>
                    <a:pt x="602" y="1332"/>
                    <a:pt x="570" y="857"/>
                    <a:pt x="855" y="382"/>
                  </a:cubicBezTo>
                  <a:cubicBezTo>
                    <a:pt x="887" y="287"/>
                    <a:pt x="887" y="224"/>
                    <a:pt x="855" y="129"/>
                  </a:cubicBezTo>
                  <a:cubicBezTo>
                    <a:pt x="855" y="97"/>
                    <a:pt x="792" y="65"/>
                    <a:pt x="760" y="65"/>
                  </a:cubicBezTo>
                  <a:cubicBezTo>
                    <a:pt x="705" y="24"/>
                    <a:pt x="644"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50;p50">
              <a:extLst>
                <a:ext uri="{FF2B5EF4-FFF2-40B4-BE49-F238E27FC236}">
                  <a16:creationId xmlns:a16="http://schemas.microsoft.com/office/drawing/2014/main" id="{27E40FC8-C600-49C1-B9C9-D01090185BB2}"/>
                </a:ext>
              </a:extLst>
            </p:cNvPr>
            <p:cNvSpPr/>
            <p:nvPr/>
          </p:nvSpPr>
          <p:spPr>
            <a:xfrm>
              <a:off x="8266682" y="4229063"/>
              <a:ext cx="54459" cy="34991"/>
            </a:xfrm>
            <a:custGeom>
              <a:avLst/>
              <a:gdLst/>
              <a:ahLst/>
              <a:cxnLst/>
              <a:rect l="l" t="t" r="r" b="b"/>
              <a:pathLst>
                <a:path w="1712" h="1100" extrusionOk="0">
                  <a:moveTo>
                    <a:pt x="629" y="0"/>
                  </a:moveTo>
                  <a:cubicBezTo>
                    <a:pt x="462" y="0"/>
                    <a:pt x="295" y="40"/>
                    <a:pt x="128" y="123"/>
                  </a:cubicBezTo>
                  <a:cubicBezTo>
                    <a:pt x="64" y="123"/>
                    <a:pt x="1" y="250"/>
                    <a:pt x="64" y="345"/>
                  </a:cubicBezTo>
                  <a:cubicBezTo>
                    <a:pt x="89" y="394"/>
                    <a:pt x="169" y="461"/>
                    <a:pt x="262" y="461"/>
                  </a:cubicBezTo>
                  <a:cubicBezTo>
                    <a:pt x="290" y="461"/>
                    <a:pt x="320" y="455"/>
                    <a:pt x="349" y="440"/>
                  </a:cubicBezTo>
                  <a:cubicBezTo>
                    <a:pt x="405" y="418"/>
                    <a:pt x="461" y="407"/>
                    <a:pt x="518" y="407"/>
                  </a:cubicBezTo>
                  <a:cubicBezTo>
                    <a:pt x="620" y="407"/>
                    <a:pt x="722" y="442"/>
                    <a:pt x="824" y="503"/>
                  </a:cubicBezTo>
                  <a:cubicBezTo>
                    <a:pt x="983" y="567"/>
                    <a:pt x="1141" y="725"/>
                    <a:pt x="1173" y="883"/>
                  </a:cubicBezTo>
                  <a:cubicBezTo>
                    <a:pt x="1204" y="978"/>
                    <a:pt x="1299" y="1042"/>
                    <a:pt x="1363" y="1073"/>
                  </a:cubicBezTo>
                  <a:cubicBezTo>
                    <a:pt x="1400" y="1092"/>
                    <a:pt x="1431" y="1100"/>
                    <a:pt x="1460" y="1100"/>
                  </a:cubicBezTo>
                  <a:cubicBezTo>
                    <a:pt x="1529" y="1100"/>
                    <a:pt x="1581" y="1055"/>
                    <a:pt x="1648" y="1010"/>
                  </a:cubicBezTo>
                  <a:cubicBezTo>
                    <a:pt x="1711" y="915"/>
                    <a:pt x="1711" y="852"/>
                    <a:pt x="1679" y="757"/>
                  </a:cubicBezTo>
                  <a:cubicBezTo>
                    <a:pt x="1648" y="693"/>
                    <a:pt x="1648" y="662"/>
                    <a:pt x="1616" y="567"/>
                  </a:cubicBezTo>
                  <a:cubicBezTo>
                    <a:pt x="1489" y="377"/>
                    <a:pt x="1299" y="187"/>
                    <a:pt x="1078" y="92"/>
                  </a:cubicBezTo>
                  <a:cubicBezTo>
                    <a:pt x="928" y="32"/>
                    <a:pt x="779"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51;p50">
              <a:extLst>
                <a:ext uri="{FF2B5EF4-FFF2-40B4-BE49-F238E27FC236}">
                  <a16:creationId xmlns:a16="http://schemas.microsoft.com/office/drawing/2014/main" id="{2260BB06-7243-4B2E-9FDB-8815309383D3}"/>
                </a:ext>
              </a:extLst>
            </p:cNvPr>
            <p:cNvSpPr/>
            <p:nvPr/>
          </p:nvSpPr>
          <p:spPr>
            <a:xfrm>
              <a:off x="7387231" y="3517092"/>
              <a:ext cx="991327" cy="974372"/>
            </a:xfrm>
            <a:custGeom>
              <a:avLst/>
              <a:gdLst/>
              <a:ahLst/>
              <a:cxnLst/>
              <a:rect l="l" t="t" r="r" b="b"/>
              <a:pathLst>
                <a:path w="31164" h="30631" extrusionOk="0">
                  <a:moveTo>
                    <a:pt x="18045" y="612"/>
                  </a:moveTo>
                  <a:cubicBezTo>
                    <a:pt x="18412" y="612"/>
                    <a:pt x="18791" y="703"/>
                    <a:pt x="19161" y="907"/>
                  </a:cubicBezTo>
                  <a:cubicBezTo>
                    <a:pt x="20174" y="1541"/>
                    <a:pt x="20269" y="2871"/>
                    <a:pt x="19731" y="3789"/>
                  </a:cubicBezTo>
                  <a:cubicBezTo>
                    <a:pt x="19381" y="4445"/>
                    <a:pt x="18744" y="4799"/>
                    <a:pt x="18050" y="4799"/>
                  </a:cubicBezTo>
                  <a:cubicBezTo>
                    <a:pt x="17739" y="4799"/>
                    <a:pt x="17416" y="4728"/>
                    <a:pt x="17102" y="4581"/>
                  </a:cubicBezTo>
                  <a:cubicBezTo>
                    <a:pt x="16627" y="4327"/>
                    <a:pt x="16310" y="4042"/>
                    <a:pt x="16057" y="3631"/>
                  </a:cubicBezTo>
                  <a:cubicBezTo>
                    <a:pt x="15740" y="3092"/>
                    <a:pt x="15709" y="2396"/>
                    <a:pt x="15994" y="1731"/>
                  </a:cubicBezTo>
                  <a:cubicBezTo>
                    <a:pt x="16454" y="1073"/>
                    <a:pt x="17219" y="612"/>
                    <a:pt x="18045" y="612"/>
                  </a:cubicBezTo>
                  <a:close/>
                  <a:moveTo>
                    <a:pt x="15614" y="3916"/>
                  </a:moveTo>
                  <a:cubicBezTo>
                    <a:pt x="16165" y="4743"/>
                    <a:pt x="17218" y="5361"/>
                    <a:pt x="18240" y="5361"/>
                  </a:cubicBezTo>
                  <a:cubicBezTo>
                    <a:pt x="18862" y="5361"/>
                    <a:pt x="19473" y="5132"/>
                    <a:pt x="19952" y="4581"/>
                  </a:cubicBezTo>
                  <a:cubicBezTo>
                    <a:pt x="20649" y="5626"/>
                    <a:pt x="21219" y="6671"/>
                    <a:pt x="21631" y="7779"/>
                  </a:cubicBezTo>
                  <a:cubicBezTo>
                    <a:pt x="20364" y="8096"/>
                    <a:pt x="19161" y="8571"/>
                    <a:pt x="17957" y="9014"/>
                  </a:cubicBezTo>
                  <a:cubicBezTo>
                    <a:pt x="16722" y="9489"/>
                    <a:pt x="15550" y="9996"/>
                    <a:pt x="14410" y="10598"/>
                  </a:cubicBezTo>
                  <a:cubicBezTo>
                    <a:pt x="13935" y="10440"/>
                    <a:pt x="13460" y="10250"/>
                    <a:pt x="12922" y="10091"/>
                  </a:cubicBezTo>
                  <a:cubicBezTo>
                    <a:pt x="13619" y="7938"/>
                    <a:pt x="14505" y="5879"/>
                    <a:pt x="15614" y="3916"/>
                  </a:cubicBezTo>
                  <a:close/>
                  <a:moveTo>
                    <a:pt x="12795" y="10566"/>
                  </a:moveTo>
                  <a:cubicBezTo>
                    <a:pt x="12827" y="10566"/>
                    <a:pt x="12858" y="10598"/>
                    <a:pt x="12858" y="10598"/>
                  </a:cubicBezTo>
                  <a:cubicBezTo>
                    <a:pt x="13143" y="10725"/>
                    <a:pt x="13460" y="10788"/>
                    <a:pt x="13745" y="10915"/>
                  </a:cubicBezTo>
                  <a:cubicBezTo>
                    <a:pt x="13302" y="11168"/>
                    <a:pt x="12890" y="11390"/>
                    <a:pt x="12478" y="11643"/>
                  </a:cubicBezTo>
                  <a:cubicBezTo>
                    <a:pt x="12573" y="11263"/>
                    <a:pt x="12700" y="10915"/>
                    <a:pt x="12795" y="10566"/>
                  </a:cubicBezTo>
                  <a:close/>
                  <a:moveTo>
                    <a:pt x="10147" y="10086"/>
                  </a:moveTo>
                  <a:cubicBezTo>
                    <a:pt x="10835" y="10086"/>
                    <a:pt x="11535" y="10190"/>
                    <a:pt x="12162" y="10345"/>
                  </a:cubicBezTo>
                  <a:cubicBezTo>
                    <a:pt x="12003" y="10915"/>
                    <a:pt x="11845" y="11453"/>
                    <a:pt x="11718" y="12023"/>
                  </a:cubicBezTo>
                  <a:cubicBezTo>
                    <a:pt x="10167" y="12973"/>
                    <a:pt x="8646" y="13986"/>
                    <a:pt x="7253" y="15158"/>
                  </a:cubicBezTo>
                  <a:cubicBezTo>
                    <a:pt x="6683" y="14335"/>
                    <a:pt x="6366" y="13353"/>
                    <a:pt x="6620" y="12371"/>
                  </a:cubicBezTo>
                  <a:cubicBezTo>
                    <a:pt x="7060" y="10631"/>
                    <a:pt x="8574" y="10086"/>
                    <a:pt x="10147" y="10086"/>
                  </a:cubicBezTo>
                  <a:close/>
                  <a:moveTo>
                    <a:pt x="21884" y="8381"/>
                  </a:moveTo>
                  <a:cubicBezTo>
                    <a:pt x="22644" y="10630"/>
                    <a:pt x="22866" y="13005"/>
                    <a:pt x="22929" y="15443"/>
                  </a:cubicBezTo>
                  <a:cubicBezTo>
                    <a:pt x="20712" y="13733"/>
                    <a:pt x="18274" y="12276"/>
                    <a:pt x="15709" y="11105"/>
                  </a:cubicBezTo>
                  <a:cubicBezTo>
                    <a:pt x="15550" y="11041"/>
                    <a:pt x="15392" y="11010"/>
                    <a:pt x="15234" y="10915"/>
                  </a:cubicBezTo>
                  <a:cubicBezTo>
                    <a:pt x="15329" y="10883"/>
                    <a:pt x="15360" y="10851"/>
                    <a:pt x="15424" y="10851"/>
                  </a:cubicBezTo>
                  <a:cubicBezTo>
                    <a:pt x="17450" y="9838"/>
                    <a:pt x="19636" y="8951"/>
                    <a:pt x="21884" y="8381"/>
                  </a:cubicBezTo>
                  <a:close/>
                  <a:moveTo>
                    <a:pt x="24945" y="7978"/>
                  </a:moveTo>
                  <a:cubicBezTo>
                    <a:pt x="27780" y="7978"/>
                    <a:pt x="31100" y="8946"/>
                    <a:pt x="29485" y="12371"/>
                  </a:cubicBezTo>
                  <a:cubicBezTo>
                    <a:pt x="28598" y="14240"/>
                    <a:pt x="26793" y="15950"/>
                    <a:pt x="25178" y="17343"/>
                  </a:cubicBezTo>
                  <a:lnTo>
                    <a:pt x="23499" y="15918"/>
                  </a:lnTo>
                  <a:cubicBezTo>
                    <a:pt x="23499" y="13290"/>
                    <a:pt x="23278" y="10693"/>
                    <a:pt x="22486" y="8223"/>
                  </a:cubicBezTo>
                  <a:cubicBezTo>
                    <a:pt x="22549" y="8223"/>
                    <a:pt x="22644" y="8223"/>
                    <a:pt x="22708" y="8191"/>
                  </a:cubicBezTo>
                  <a:cubicBezTo>
                    <a:pt x="23319" y="8061"/>
                    <a:pt x="24111" y="7978"/>
                    <a:pt x="24945" y="7978"/>
                  </a:cubicBezTo>
                  <a:close/>
                  <a:moveTo>
                    <a:pt x="23499" y="16647"/>
                  </a:moveTo>
                  <a:cubicBezTo>
                    <a:pt x="23943" y="17027"/>
                    <a:pt x="24354" y="17375"/>
                    <a:pt x="24734" y="17723"/>
                  </a:cubicBezTo>
                  <a:cubicBezTo>
                    <a:pt x="24291" y="18072"/>
                    <a:pt x="23879" y="18452"/>
                    <a:pt x="23436" y="18768"/>
                  </a:cubicBezTo>
                  <a:lnTo>
                    <a:pt x="23436" y="18673"/>
                  </a:lnTo>
                  <a:cubicBezTo>
                    <a:pt x="23468" y="18008"/>
                    <a:pt x="23499" y="17343"/>
                    <a:pt x="23499" y="16647"/>
                  </a:cubicBezTo>
                  <a:close/>
                  <a:moveTo>
                    <a:pt x="11560" y="12941"/>
                  </a:moveTo>
                  <a:lnTo>
                    <a:pt x="11560" y="12941"/>
                  </a:lnTo>
                  <a:cubicBezTo>
                    <a:pt x="11148" y="14968"/>
                    <a:pt x="10990" y="17058"/>
                    <a:pt x="11053" y="19117"/>
                  </a:cubicBezTo>
                  <a:cubicBezTo>
                    <a:pt x="10578" y="18705"/>
                    <a:pt x="10103" y="18293"/>
                    <a:pt x="9660" y="17850"/>
                  </a:cubicBezTo>
                  <a:cubicBezTo>
                    <a:pt x="9058" y="17248"/>
                    <a:pt x="8266" y="16552"/>
                    <a:pt x="7633" y="15697"/>
                  </a:cubicBezTo>
                  <a:cubicBezTo>
                    <a:pt x="8868" y="14715"/>
                    <a:pt x="10167" y="13796"/>
                    <a:pt x="11560" y="12941"/>
                  </a:cubicBezTo>
                  <a:close/>
                  <a:moveTo>
                    <a:pt x="14569" y="11231"/>
                  </a:moveTo>
                  <a:cubicBezTo>
                    <a:pt x="15962" y="11833"/>
                    <a:pt x="17292" y="12498"/>
                    <a:pt x="18591" y="13258"/>
                  </a:cubicBezTo>
                  <a:cubicBezTo>
                    <a:pt x="20111" y="14113"/>
                    <a:pt x="21536" y="15127"/>
                    <a:pt x="22929" y="16172"/>
                  </a:cubicBezTo>
                  <a:cubicBezTo>
                    <a:pt x="22929" y="16552"/>
                    <a:pt x="22929" y="16932"/>
                    <a:pt x="22866" y="17280"/>
                  </a:cubicBezTo>
                  <a:cubicBezTo>
                    <a:pt x="22866" y="17818"/>
                    <a:pt x="22834" y="18483"/>
                    <a:pt x="22803" y="19244"/>
                  </a:cubicBezTo>
                  <a:cubicBezTo>
                    <a:pt x="21567" y="20067"/>
                    <a:pt x="20332" y="20827"/>
                    <a:pt x="19034" y="21460"/>
                  </a:cubicBezTo>
                  <a:cubicBezTo>
                    <a:pt x="18116" y="21872"/>
                    <a:pt x="17229" y="22284"/>
                    <a:pt x="16279" y="22632"/>
                  </a:cubicBezTo>
                  <a:cubicBezTo>
                    <a:pt x="15740" y="22347"/>
                    <a:pt x="15265" y="22094"/>
                    <a:pt x="14854" y="21809"/>
                  </a:cubicBezTo>
                  <a:cubicBezTo>
                    <a:pt x="13745" y="21144"/>
                    <a:pt x="12700" y="20415"/>
                    <a:pt x="11687" y="19624"/>
                  </a:cubicBezTo>
                  <a:cubicBezTo>
                    <a:pt x="11623" y="18768"/>
                    <a:pt x="11687" y="17977"/>
                    <a:pt x="11687" y="17280"/>
                  </a:cubicBezTo>
                  <a:cubicBezTo>
                    <a:pt x="11750" y="15665"/>
                    <a:pt x="11940" y="14050"/>
                    <a:pt x="12320" y="12466"/>
                  </a:cubicBezTo>
                  <a:cubicBezTo>
                    <a:pt x="13048" y="12023"/>
                    <a:pt x="13809" y="11580"/>
                    <a:pt x="14569" y="11231"/>
                  </a:cubicBezTo>
                  <a:close/>
                  <a:moveTo>
                    <a:pt x="11687" y="20384"/>
                  </a:moveTo>
                  <a:lnTo>
                    <a:pt x="11687" y="20384"/>
                  </a:lnTo>
                  <a:cubicBezTo>
                    <a:pt x="12225" y="20827"/>
                    <a:pt x="12763" y="21207"/>
                    <a:pt x="13365" y="21555"/>
                  </a:cubicBezTo>
                  <a:cubicBezTo>
                    <a:pt x="14062" y="21999"/>
                    <a:pt x="14759" y="22442"/>
                    <a:pt x="15455" y="22822"/>
                  </a:cubicBezTo>
                  <a:cubicBezTo>
                    <a:pt x="14410" y="23265"/>
                    <a:pt x="13270" y="23550"/>
                    <a:pt x="12098" y="23772"/>
                  </a:cubicBezTo>
                  <a:cubicBezTo>
                    <a:pt x="11877" y="22632"/>
                    <a:pt x="11750" y="21492"/>
                    <a:pt x="11687" y="20384"/>
                  </a:cubicBezTo>
                  <a:close/>
                  <a:moveTo>
                    <a:pt x="7190" y="16013"/>
                  </a:moveTo>
                  <a:cubicBezTo>
                    <a:pt x="7316" y="16140"/>
                    <a:pt x="7380" y="16298"/>
                    <a:pt x="7506" y="16425"/>
                  </a:cubicBezTo>
                  <a:cubicBezTo>
                    <a:pt x="8551" y="17692"/>
                    <a:pt x="9755" y="18832"/>
                    <a:pt x="11022" y="19877"/>
                  </a:cubicBezTo>
                  <a:cubicBezTo>
                    <a:pt x="11117" y="21017"/>
                    <a:pt x="11275" y="22442"/>
                    <a:pt x="11592" y="23867"/>
                  </a:cubicBezTo>
                  <a:cubicBezTo>
                    <a:pt x="9723" y="24247"/>
                    <a:pt x="7791" y="24406"/>
                    <a:pt x="5891" y="24406"/>
                  </a:cubicBezTo>
                  <a:cubicBezTo>
                    <a:pt x="6271" y="23740"/>
                    <a:pt x="6430" y="22980"/>
                    <a:pt x="6271" y="22189"/>
                  </a:cubicBezTo>
                  <a:cubicBezTo>
                    <a:pt x="6018" y="20827"/>
                    <a:pt x="4688" y="19750"/>
                    <a:pt x="3326" y="19655"/>
                  </a:cubicBezTo>
                  <a:cubicBezTo>
                    <a:pt x="4561" y="18357"/>
                    <a:pt x="5860" y="17122"/>
                    <a:pt x="7190" y="16013"/>
                  </a:cubicBezTo>
                  <a:close/>
                  <a:moveTo>
                    <a:pt x="22771" y="19940"/>
                  </a:moveTo>
                  <a:cubicBezTo>
                    <a:pt x="22644" y="21492"/>
                    <a:pt x="22486" y="23297"/>
                    <a:pt x="22042" y="24944"/>
                  </a:cubicBezTo>
                  <a:cubicBezTo>
                    <a:pt x="20269" y="24501"/>
                    <a:pt x="18527" y="23772"/>
                    <a:pt x="16912" y="22949"/>
                  </a:cubicBezTo>
                  <a:cubicBezTo>
                    <a:pt x="18401" y="22410"/>
                    <a:pt x="19826" y="21714"/>
                    <a:pt x="21219" y="20922"/>
                  </a:cubicBezTo>
                  <a:cubicBezTo>
                    <a:pt x="21726" y="20605"/>
                    <a:pt x="22232" y="20289"/>
                    <a:pt x="22771" y="19940"/>
                  </a:cubicBezTo>
                  <a:close/>
                  <a:moveTo>
                    <a:pt x="3154" y="20215"/>
                  </a:moveTo>
                  <a:cubicBezTo>
                    <a:pt x="4284" y="20215"/>
                    <a:pt x="5389" y="21065"/>
                    <a:pt x="5670" y="22189"/>
                  </a:cubicBezTo>
                  <a:cubicBezTo>
                    <a:pt x="5828" y="22790"/>
                    <a:pt x="5701" y="23487"/>
                    <a:pt x="5353" y="24089"/>
                  </a:cubicBezTo>
                  <a:cubicBezTo>
                    <a:pt x="5036" y="24786"/>
                    <a:pt x="4434" y="25197"/>
                    <a:pt x="3769" y="25356"/>
                  </a:cubicBezTo>
                  <a:cubicBezTo>
                    <a:pt x="3560" y="25407"/>
                    <a:pt x="3358" y="25430"/>
                    <a:pt x="3163" y="25430"/>
                  </a:cubicBezTo>
                  <a:cubicBezTo>
                    <a:pt x="2147" y="25430"/>
                    <a:pt x="1334" y="24781"/>
                    <a:pt x="856" y="23931"/>
                  </a:cubicBezTo>
                  <a:cubicBezTo>
                    <a:pt x="761" y="23740"/>
                    <a:pt x="666" y="23487"/>
                    <a:pt x="603" y="23265"/>
                  </a:cubicBezTo>
                  <a:cubicBezTo>
                    <a:pt x="539" y="23202"/>
                    <a:pt x="508" y="23107"/>
                    <a:pt x="476" y="23075"/>
                  </a:cubicBezTo>
                  <a:lnTo>
                    <a:pt x="476" y="23012"/>
                  </a:lnTo>
                  <a:cubicBezTo>
                    <a:pt x="539" y="21840"/>
                    <a:pt x="1394" y="20542"/>
                    <a:pt x="2724" y="20257"/>
                  </a:cubicBezTo>
                  <a:cubicBezTo>
                    <a:pt x="2867" y="20228"/>
                    <a:pt x="3011" y="20215"/>
                    <a:pt x="3154" y="20215"/>
                  </a:cubicBezTo>
                  <a:close/>
                  <a:moveTo>
                    <a:pt x="25146" y="18167"/>
                  </a:moveTo>
                  <a:cubicBezTo>
                    <a:pt x="26254" y="19117"/>
                    <a:pt x="27268" y="20194"/>
                    <a:pt x="28218" y="21302"/>
                  </a:cubicBezTo>
                  <a:cubicBezTo>
                    <a:pt x="27521" y="21397"/>
                    <a:pt x="26825" y="21809"/>
                    <a:pt x="26476" y="22474"/>
                  </a:cubicBezTo>
                  <a:cubicBezTo>
                    <a:pt x="26444" y="22600"/>
                    <a:pt x="26476" y="22727"/>
                    <a:pt x="26571" y="22759"/>
                  </a:cubicBezTo>
                  <a:cubicBezTo>
                    <a:pt x="25843" y="23455"/>
                    <a:pt x="25811" y="24659"/>
                    <a:pt x="26444" y="25482"/>
                  </a:cubicBezTo>
                  <a:cubicBezTo>
                    <a:pt x="26317" y="25485"/>
                    <a:pt x="26189" y="25487"/>
                    <a:pt x="26061" y="25487"/>
                  </a:cubicBezTo>
                  <a:cubicBezTo>
                    <a:pt x="24921" y="25487"/>
                    <a:pt x="23780" y="25362"/>
                    <a:pt x="22613" y="25134"/>
                  </a:cubicBezTo>
                  <a:cubicBezTo>
                    <a:pt x="23088" y="23202"/>
                    <a:pt x="23246" y="21112"/>
                    <a:pt x="23341" y="19529"/>
                  </a:cubicBezTo>
                  <a:cubicBezTo>
                    <a:pt x="23974" y="19117"/>
                    <a:pt x="24576" y="18642"/>
                    <a:pt x="25146" y="18167"/>
                  </a:cubicBezTo>
                  <a:close/>
                  <a:moveTo>
                    <a:pt x="28588" y="21865"/>
                  </a:moveTo>
                  <a:cubicBezTo>
                    <a:pt x="28947" y="21865"/>
                    <a:pt x="29300" y="21968"/>
                    <a:pt x="29611" y="22189"/>
                  </a:cubicBezTo>
                  <a:cubicBezTo>
                    <a:pt x="30403" y="22759"/>
                    <a:pt x="30435" y="23899"/>
                    <a:pt x="30055" y="24659"/>
                  </a:cubicBezTo>
                  <a:cubicBezTo>
                    <a:pt x="29720" y="25304"/>
                    <a:pt x="28990" y="25714"/>
                    <a:pt x="28271" y="25714"/>
                  </a:cubicBezTo>
                  <a:cubicBezTo>
                    <a:pt x="28036" y="25714"/>
                    <a:pt x="27803" y="25671"/>
                    <a:pt x="27585" y="25577"/>
                  </a:cubicBezTo>
                  <a:cubicBezTo>
                    <a:pt x="27585" y="25482"/>
                    <a:pt x="27553" y="25419"/>
                    <a:pt x="27458" y="25356"/>
                  </a:cubicBezTo>
                  <a:cubicBezTo>
                    <a:pt x="27395" y="25292"/>
                    <a:pt x="27300" y="25292"/>
                    <a:pt x="27205" y="25292"/>
                  </a:cubicBezTo>
                  <a:lnTo>
                    <a:pt x="27110" y="25292"/>
                  </a:lnTo>
                  <a:cubicBezTo>
                    <a:pt x="26793" y="25007"/>
                    <a:pt x="26603" y="24627"/>
                    <a:pt x="26571" y="24184"/>
                  </a:cubicBezTo>
                  <a:cubicBezTo>
                    <a:pt x="26508" y="23614"/>
                    <a:pt x="26730" y="23075"/>
                    <a:pt x="27110" y="22727"/>
                  </a:cubicBezTo>
                  <a:cubicBezTo>
                    <a:pt x="27141" y="22664"/>
                    <a:pt x="27205" y="22632"/>
                    <a:pt x="27141" y="22569"/>
                  </a:cubicBezTo>
                  <a:cubicBezTo>
                    <a:pt x="27141" y="22505"/>
                    <a:pt x="27141" y="22505"/>
                    <a:pt x="27110" y="22474"/>
                  </a:cubicBezTo>
                  <a:cubicBezTo>
                    <a:pt x="27540" y="22081"/>
                    <a:pt x="28070" y="21865"/>
                    <a:pt x="28588" y="21865"/>
                  </a:cubicBezTo>
                  <a:close/>
                  <a:moveTo>
                    <a:pt x="16152" y="23234"/>
                  </a:moveTo>
                  <a:cubicBezTo>
                    <a:pt x="17926" y="24184"/>
                    <a:pt x="19889" y="25007"/>
                    <a:pt x="21884" y="25482"/>
                  </a:cubicBezTo>
                  <a:cubicBezTo>
                    <a:pt x="21180" y="27976"/>
                    <a:pt x="19905" y="29954"/>
                    <a:pt x="17630" y="29954"/>
                  </a:cubicBezTo>
                  <a:cubicBezTo>
                    <a:pt x="17450" y="29954"/>
                    <a:pt x="17264" y="29942"/>
                    <a:pt x="17070" y="29916"/>
                  </a:cubicBezTo>
                  <a:cubicBezTo>
                    <a:pt x="14315" y="29568"/>
                    <a:pt x="12953" y="27097"/>
                    <a:pt x="12225" y="24311"/>
                  </a:cubicBezTo>
                  <a:cubicBezTo>
                    <a:pt x="13523" y="24026"/>
                    <a:pt x="14854" y="23677"/>
                    <a:pt x="16152" y="23234"/>
                  </a:cubicBezTo>
                  <a:close/>
                  <a:moveTo>
                    <a:pt x="18105" y="1"/>
                  </a:moveTo>
                  <a:cubicBezTo>
                    <a:pt x="17078" y="1"/>
                    <a:pt x="16002" y="479"/>
                    <a:pt x="15582" y="1446"/>
                  </a:cubicBezTo>
                  <a:cubicBezTo>
                    <a:pt x="15550" y="1541"/>
                    <a:pt x="15550" y="1604"/>
                    <a:pt x="15582" y="1667"/>
                  </a:cubicBezTo>
                  <a:cubicBezTo>
                    <a:pt x="15139" y="2206"/>
                    <a:pt x="15107" y="2839"/>
                    <a:pt x="15360" y="3441"/>
                  </a:cubicBezTo>
                  <a:cubicBezTo>
                    <a:pt x="14062" y="5468"/>
                    <a:pt x="13017" y="7621"/>
                    <a:pt x="12288" y="9933"/>
                  </a:cubicBezTo>
                  <a:cubicBezTo>
                    <a:pt x="11462" y="9721"/>
                    <a:pt x="10609" y="9580"/>
                    <a:pt x="9806" y="9580"/>
                  </a:cubicBezTo>
                  <a:cubicBezTo>
                    <a:pt x="8085" y="9580"/>
                    <a:pt x="6589" y="10227"/>
                    <a:pt x="6050" y="12213"/>
                  </a:cubicBezTo>
                  <a:cubicBezTo>
                    <a:pt x="5733" y="13353"/>
                    <a:pt x="6176" y="14525"/>
                    <a:pt x="6841" y="15507"/>
                  </a:cubicBezTo>
                  <a:cubicBezTo>
                    <a:pt x="5416" y="16710"/>
                    <a:pt x="4023" y="17977"/>
                    <a:pt x="2756" y="19339"/>
                  </a:cubicBezTo>
                  <a:cubicBezTo>
                    <a:pt x="2661" y="19465"/>
                    <a:pt x="2661" y="19624"/>
                    <a:pt x="2724" y="19719"/>
                  </a:cubicBezTo>
                  <a:cubicBezTo>
                    <a:pt x="1173" y="19972"/>
                    <a:pt x="1" y="21429"/>
                    <a:pt x="191" y="23012"/>
                  </a:cubicBezTo>
                  <a:cubicBezTo>
                    <a:pt x="191" y="23075"/>
                    <a:pt x="191" y="23075"/>
                    <a:pt x="222" y="23107"/>
                  </a:cubicBezTo>
                  <a:lnTo>
                    <a:pt x="159" y="23170"/>
                  </a:lnTo>
                  <a:lnTo>
                    <a:pt x="191" y="23170"/>
                  </a:lnTo>
                  <a:cubicBezTo>
                    <a:pt x="159" y="23234"/>
                    <a:pt x="96" y="23297"/>
                    <a:pt x="159" y="23392"/>
                  </a:cubicBezTo>
                  <a:cubicBezTo>
                    <a:pt x="414" y="24864"/>
                    <a:pt x="1782" y="26007"/>
                    <a:pt x="3291" y="26007"/>
                  </a:cubicBezTo>
                  <a:cubicBezTo>
                    <a:pt x="3470" y="26007"/>
                    <a:pt x="3651" y="25991"/>
                    <a:pt x="3833" y="25957"/>
                  </a:cubicBezTo>
                  <a:cubicBezTo>
                    <a:pt x="4529" y="25799"/>
                    <a:pt x="5226" y="25387"/>
                    <a:pt x="5638" y="24817"/>
                  </a:cubicBezTo>
                  <a:cubicBezTo>
                    <a:pt x="6079" y="24844"/>
                    <a:pt x="6518" y="24857"/>
                    <a:pt x="6954" y="24857"/>
                  </a:cubicBezTo>
                  <a:cubicBezTo>
                    <a:pt x="8583" y="24857"/>
                    <a:pt x="10176" y="24680"/>
                    <a:pt x="11750" y="24406"/>
                  </a:cubicBezTo>
                  <a:cubicBezTo>
                    <a:pt x="12539" y="27562"/>
                    <a:pt x="14200" y="30630"/>
                    <a:pt x="17459" y="30630"/>
                  </a:cubicBezTo>
                  <a:cubicBezTo>
                    <a:pt x="17601" y="30630"/>
                    <a:pt x="17746" y="30625"/>
                    <a:pt x="17894" y="30613"/>
                  </a:cubicBezTo>
                  <a:cubicBezTo>
                    <a:pt x="20459" y="30423"/>
                    <a:pt x="21757" y="28206"/>
                    <a:pt x="22518" y="25641"/>
                  </a:cubicBezTo>
                  <a:cubicBezTo>
                    <a:pt x="23492" y="25848"/>
                    <a:pt x="24480" y="25974"/>
                    <a:pt x="25446" y="25974"/>
                  </a:cubicBezTo>
                  <a:cubicBezTo>
                    <a:pt x="25956" y="25974"/>
                    <a:pt x="26459" y="25939"/>
                    <a:pt x="26951" y="25862"/>
                  </a:cubicBezTo>
                  <a:cubicBezTo>
                    <a:pt x="27360" y="26139"/>
                    <a:pt x="27842" y="26269"/>
                    <a:pt x="28324" y="26269"/>
                  </a:cubicBezTo>
                  <a:cubicBezTo>
                    <a:pt x="29112" y="26269"/>
                    <a:pt x="29900" y="25921"/>
                    <a:pt x="30371" y="25292"/>
                  </a:cubicBezTo>
                  <a:cubicBezTo>
                    <a:pt x="31163" y="24247"/>
                    <a:pt x="31100" y="22505"/>
                    <a:pt x="29991" y="21682"/>
                  </a:cubicBezTo>
                  <a:cubicBezTo>
                    <a:pt x="29611" y="21397"/>
                    <a:pt x="29168" y="21239"/>
                    <a:pt x="28693" y="21207"/>
                  </a:cubicBezTo>
                  <a:cubicBezTo>
                    <a:pt x="28788" y="21112"/>
                    <a:pt x="28788" y="20954"/>
                    <a:pt x="28661" y="20890"/>
                  </a:cubicBezTo>
                  <a:cubicBezTo>
                    <a:pt x="27711" y="19782"/>
                    <a:pt x="26666" y="18705"/>
                    <a:pt x="25621" y="17692"/>
                  </a:cubicBezTo>
                  <a:cubicBezTo>
                    <a:pt x="26159" y="17217"/>
                    <a:pt x="26730" y="16678"/>
                    <a:pt x="27236" y="16172"/>
                  </a:cubicBezTo>
                  <a:cubicBezTo>
                    <a:pt x="28661" y="14715"/>
                    <a:pt x="30878" y="12625"/>
                    <a:pt x="30466" y="10313"/>
                  </a:cubicBezTo>
                  <a:cubicBezTo>
                    <a:pt x="30118" y="8286"/>
                    <a:pt x="27933" y="7399"/>
                    <a:pt x="26128" y="7241"/>
                  </a:cubicBezTo>
                  <a:cubicBezTo>
                    <a:pt x="25826" y="7211"/>
                    <a:pt x="25523" y="7197"/>
                    <a:pt x="25218" y="7197"/>
                  </a:cubicBezTo>
                  <a:cubicBezTo>
                    <a:pt x="24241" y="7197"/>
                    <a:pt x="23246" y="7340"/>
                    <a:pt x="22232" y="7558"/>
                  </a:cubicBezTo>
                  <a:cubicBezTo>
                    <a:pt x="21821" y="6323"/>
                    <a:pt x="21187" y="5183"/>
                    <a:pt x="20396" y="4074"/>
                  </a:cubicBezTo>
                  <a:cubicBezTo>
                    <a:pt x="20332" y="4011"/>
                    <a:pt x="20301" y="3979"/>
                    <a:pt x="20269" y="3979"/>
                  </a:cubicBezTo>
                  <a:cubicBezTo>
                    <a:pt x="20902" y="2807"/>
                    <a:pt x="20744" y="1161"/>
                    <a:pt x="19541" y="369"/>
                  </a:cubicBezTo>
                  <a:cubicBezTo>
                    <a:pt x="19136" y="124"/>
                    <a:pt x="18627" y="1"/>
                    <a:pt x="18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52;p50">
              <a:extLst>
                <a:ext uri="{FF2B5EF4-FFF2-40B4-BE49-F238E27FC236}">
                  <a16:creationId xmlns:a16="http://schemas.microsoft.com/office/drawing/2014/main" id="{49E214DF-AAB1-44F7-A7CE-7C3FA91889CB}"/>
                </a:ext>
              </a:extLst>
            </p:cNvPr>
            <p:cNvSpPr/>
            <p:nvPr/>
          </p:nvSpPr>
          <p:spPr>
            <a:xfrm>
              <a:off x="7423495" y="4180107"/>
              <a:ext cx="87700" cy="48669"/>
            </a:xfrm>
            <a:custGeom>
              <a:avLst/>
              <a:gdLst/>
              <a:ahLst/>
              <a:cxnLst/>
              <a:rect l="l" t="t" r="r" b="b"/>
              <a:pathLst>
                <a:path w="2757" h="1530" extrusionOk="0">
                  <a:moveTo>
                    <a:pt x="1775" y="0"/>
                  </a:moveTo>
                  <a:cubicBezTo>
                    <a:pt x="1610" y="0"/>
                    <a:pt x="1441" y="25"/>
                    <a:pt x="1268" y="79"/>
                  </a:cubicBezTo>
                  <a:cubicBezTo>
                    <a:pt x="729" y="301"/>
                    <a:pt x="254" y="712"/>
                    <a:pt x="33" y="1251"/>
                  </a:cubicBezTo>
                  <a:cubicBezTo>
                    <a:pt x="1" y="1346"/>
                    <a:pt x="33" y="1472"/>
                    <a:pt x="159" y="1504"/>
                  </a:cubicBezTo>
                  <a:cubicBezTo>
                    <a:pt x="195" y="1522"/>
                    <a:pt x="228" y="1530"/>
                    <a:pt x="258" y="1530"/>
                  </a:cubicBezTo>
                  <a:cubicBezTo>
                    <a:pt x="337" y="1530"/>
                    <a:pt x="399" y="1478"/>
                    <a:pt x="444" y="1409"/>
                  </a:cubicBezTo>
                  <a:cubicBezTo>
                    <a:pt x="710" y="788"/>
                    <a:pt x="1240" y="587"/>
                    <a:pt x="1751" y="587"/>
                  </a:cubicBezTo>
                  <a:cubicBezTo>
                    <a:pt x="1970" y="587"/>
                    <a:pt x="2186" y="624"/>
                    <a:pt x="2376" y="681"/>
                  </a:cubicBezTo>
                  <a:cubicBezTo>
                    <a:pt x="2406" y="688"/>
                    <a:pt x="2438" y="692"/>
                    <a:pt x="2469" y="692"/>
                  </a:cubicBezTo>
                  <a:cubicBezTo>
                    <a:pt x="2570" y="692"/>
                    <a:pt x="2669" y="651"/>
                    <a:pt x="2693" y="554"/>
                  </a:cubicBezTo>
                  <a:cubicBezTo>
                    <a:pt x="2756" y="491"/>
                    <a:pt x="2756" y="396"/>
                    <a:pt x="2724" y="332"/>
                  </a:cubicBezTo>
                  <a:cubicBezTo>
                    <a:pt x="2724" y="301"/>
                    <a:pt x="2693" y="237"/>
                    <a:pt x="2661" y="237"/>
                  </a:cubicBezTo>
                  <a:cubicBezTo>
                    <a:pt x="2390" y="91"/>
                    <a:pt x="2092" y="0"/>
                    <a:pt x="1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53;p50">
              <a:extLst>
                <a:ext uri="{FF2B5EF4-FFF2-40B4-BE49-F238E27FC236}">
                  <a16:creationId xmlns:a16="http://schemas.microsoft.com/office/drawing/2014/main" id="{5F32890E-E456-4C7C-A458-E4F9E6BD4851}"/>
                </a:ext>
              </a:extLst>
            </p:cNvPr>
            <p:cNvSpPr/>
            <p:nvPr/>
          </p:nvSpPr>
          <p:spPr>
            <a:xfrm>
              <a:off x="8175038" y="1642019"/>
              <a:ext cx="191464" cy="146962"/>
            </a:xfrm>
            <a:custGeom>
              <a:avLst/>
              <a:gdLst/>
              <a:ahLst/>
              <a:cxnLst/>
              <a:rect l="l" t="t" r="r" b="b"/>
              <a:pathLst>
                <a:path w="6019" h="4620" extrusionOk="0">
                  <a:moveTo>
                    <a:pt x="2473" y="0"/>
                  </a:moveTo>
                  <a:cubicBezTo>
                    <a:pt x="1916" y="0"/>
                    <a:pt x="1366" y="203"/>
                    <a:pt x="950" y="664"/>
                  </a:cubicBezTo>
                  <a:cubicBezTo>
                    <a:pt x="0" y="1772"/>
                    <a:pt x="253" y="3324"/>
                    <a:pt x="1108" y="4338"/>
                  </a:cubicBezTo>
                  <a:lnTo>
                    <a:pt x="1108" y="4401"/>
                  </a:lnTo>
                  <a:cubicBezTo>
                    <a:pt x="1172" y="4401"/>
                    <a:pt x="1221" y="4373"/>
                    <a:pt x="1275" y="4373"/>
                  </a:cubicBezTo>
                  <a:cubicBezTo>
                    <a:pt x="1302" y="4373"/>
                    <a:pt x="1330" y="4380"/>
                    <a:pt x="1362" y="4401"/>
                  </a:cubicBezTo>
                  <a:cubicBezTo>
                    <a:pt x="1701" y="4552"/>
                    <a:pt x="2050" y="4620"/>
                    <a:pt x="2390" y="4620"/>
                  </a:cubicBezTo>
                  <a:cubicBezTo>
                    <a:pt x="4337" y="4620"/>
                    <a:pt x="6018" y="2394"/>
                    <a:pt x="4212" y="696"/>
                  </a:cubicBezTo>
                  <a:cubicBezTo>
                    <a:pt x="3742" y="259"/>
                    <a:pt x="3102" y="0"/>
                    <a:pt x="2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54;p50">
              <a:extLst>
                <a:ext uri="{FF2B5EF4-FFF2-40B4-BE49-F238E27FC236}">
                  <a16:creationId xmlns:a16="http://schemas.microsoft.com/office/drawing/2014/main" id="{5B6B1C86-A5F6-45B0-8169-FB2D95194F6A}"/>
                </a:ext>
              </a:extLst>
            </p:cNvPr>
            <p:cNvSpPr/>
            <p:nvPr/>
          </p:nvSpPr>
          <p:spPr>
            <a:xfrm>
              <a:off x="8163936" y="1621693"/>
              <a:ext cx="200498" cy="188920"/>
            </a:xfrm>
            <a:custGeom>
              <a:avLst/>
              <a:gdLst/>
              <a:ahLst/>
              <a:cxnLst/>
              <a:rect l="l" t="t" r="r" b="b"/>
              <a:pathLst>
                <a:path w="6303" h="5939" extrusionOk="0">
                  <a:moveTo>
                    <a:pt x="2812" y="667"/>
                  </a:moveTo>
                  <a:cubicBezTo>
                    <a:pt x="3412" y="667"/>
                    <a:pt x="4056" y="889"/>
                    <a:pt x="4561" y="1335"/>
                  </a:cubicBezTo>
                  <a:cubicBezTo>
                    <a:pt x="5384" y="2126"/>
                    <a:pt x="5574" y="3140"/>
                    <a:pt x="5004" y="3995"/>
                  </a:cubicBezTo>
                  <a:cubicBezTo>
                    <a:pt x="4566" y="4663"/>
                    <a:pt x="3726" y="5181"/>
                    <a:pt x="2800" y="5181"/>
                  </a:cubicBezTo>
                  <a:cubicBezTo>
                    <a:pt x="2454" y="5181"/>
                    <a:pt x="2096" y="5109"/>
                    <a:pt x="1742" y="4945"/>
                  </a:cubicBezTo>
                  <a:cubicBezTo>
                    <a:pt x="1695" y="4929"/>
                    <a:pt x="1655" y="4921"/>
                    <a:pt x="1624" y="4921"/>
                  </a:cubicBezTo>
                  <a:cubicBezTo>
                    <a:pt x="1592" y="4921"/>
                    <a:pt x="1568" y="4929"/>
                    <a:pt x="1552" y="4945"/>
                  </a:cubicBezTo>
                  <a:cubicBezTo>
                    <a:pt x="761" y="4027"/>
                    <a:pt x="349" y="2506"/>
                    <a:pt x="1362" y="1303"/>
                  </a:cubicBezTo>
                  <a:cubicBezTo>
                    <a:pt x="1711" y="923"/>
                    <a:pt x="2154" y="670"/>
                    <a:pt x="2693" y="670"/>
                  </a:cubicBezTo>
                  <a:cubicBezTo>
                    <a:pt x="2732" y="668"/>
                    <a:pt x="2772" y="667"/>
                    <a:pt x="2812" y="667"/>
                  </a:cubicBezTo>
                  <a:close/>
                  <a:moveTo>
                    <a:pt x="2825" y="1"/>
                  </a:moveTo>
                  <a:cubicBezTo>
                    <a:pt x="2175" y="1"/>
                    <a:pt x="1529" y="218"/>
                    <a:pt x="1014" y="733"/>
                  </a:cubicBezTo>
                  <a:cubicBezTo>
                    <a:pt x="349" y="1398"/>
                    <a:pt x="1" y="2411"/>
                    <a:pt x="127" y="3393"/>
                  </a:cubicBezTo>
                  <a:cubicBezTo>
                    <a:pt x="191" y="4217"/>
                    <a:pt x="602" y="4850"/>
                    <a:pt x="1236" y="5262"/>
                  </a:cubicBezTo>
                  <a:cubicBezTo>
                    <a:pt x="1267" y="5262"/>
                    <a:pt x="1267" y="5293"/>
                    <a:pt x="1299" y="5293"/>
                  </a:cubicBezTo>
                  <a:cubicBezTo>
                    <a:pt x="1299" y="5388"/>
                    <a:pt x="1362" y="5483"/>
                    <a:pt x="1426" y="5547"/>
                  </a:cubicBezTo>
                  <a:cubicBezTo>
                    <a:pt x="1457" y="5578"/>
                    <a:pt x="1521" y="5578"/>
                    <a:pt x="1552" y="5610"/>
                  </a:cubicBezTo>
                  <a:cubicBezTo>
                    <a:pt x="1958" y="5838"/>
                    <a:pt x="2395" y="5939"/>
                    <a:pt x="2831" y="5939"/>
                  </a:cubicBezTo>
                  <a:cubicBezTo>
                    <a:pt x="3790" y="5939"/>
                    <a:pt x="4743" y="5452"/>
                    <a:pt x="5353" y="4755"/>
                  </a:cubicBezTo>
                  <a:cubicBezTo>
                    <a:pt x="6303" y="3583"/>
                    <a:pt x="6144" y="1936"/>
                    <a:pt x="5004" y="860"/>
                  </a:cubicBezTo>
                  <a:cubicBezTo>
                    <a:pt x="4846" y="701"/>
                    <a:pt x="4593" y="543"/>
                    <a:pt x="4403" y="416"/>
                  </a:cubicBezTo>
                  <a:cubicBezTo>
                    <a:pt x="3924" y="155"/>
                    <a:pt x="3373" y="1"/>
                    <a:pt x="2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55;p50">
              <a:extLst>
                <a:ext uri="{FF2B5EF4-FFF2-40B4-BE49-F238E27FC236}">
                  <a16:creationId xmlns:a16="http://schemas.microsoft.com/office/drawing/2014/main" id="{8DC8D3D7-90B1-4054-8427-891C96508EF3}"/>
                </a:ext>
              </a:extLst>
            </p:cNvPr>
            <p:cNvSpPr/>
            <p:nvPr/>
          </p:nvSpPr>
          <p:spPr>
            <a:xfrm>
              <a:off x="8215309" y="1741298"/>
              <a:ext cx="69537" cy="25734"/>
            </a:xfrm>
            <a:custGeom>
              <a:avLst/>
              <a:gdLst/>
              <a:ahLst/>
              <a:cxnLst/>
              <a:rect l="l" t="t" r="r" b="b"/>
              <a:pathLst>
                <a:path w="2186" h="809" extrusionOk="0">
                  <a:moveTo>
                    <a:pt x="291" y="1"/>
                  </a:moveTo>
                  <a:cubicBezTo>
                    <a:pt x="225" y="1"/>
                    <a:pt x="162" y="28"/>
                    <a:pt x="127" y="45"/>
                  </a:cubicBezTo>
                  <a:lnTo>
                    <a:pt x="96" y="77"/>
                  </a:lnTo>
                  <a:cubicBezTo>
                    <a:pt x="32" y="108"/>
                    <a:pt x="1" y="235"/>
                    <a:pt x="96" y="330"/>
                  </a:cubicBezTo>
                  <a:cubicBezTo>
                    <a:pt x="360" y="624"/>
                    <a:pt x="706" y="808"/>
                    <a:pt x="1109" y="808"/>
                  </a:cubicBezTo>
                  <a:cubicBezTo>
                    <a:pt x="1140" y="808"/>
                    <a:pt x="1172" y="807"/>
                    <a:pt x="1204" y="805"/>
                  </a:cubicBezTo>
                  <a:cubicBezTo>
                    <a:pt x="1584" y="742"/>
                    <a:pt x="1901" y="583"/>
                    <a:pt x="2091" y="267"/>
                  </a:cubicBezTo>
                  <a:cubicBezTo>
                    <a:pt x="2186" y="203"/>
                    <a:pt x="2154" y="77"/>
                    <a:pt x="2059" y="45"/>
                  </a:cubicBezTo>
                  <a:lnTo>
                    <a:pt x="2028" y="45"/>
                  </a:lnTo>
                  <a:cubicBezTo>
                    <a:pt x="1988" y="32"/>
                    <a:pt x="1954" y="24"/>
                    <a:pt x="1926" y="24"/>
                  </a:cubicBezTo>
                  <a:cubicBezTo>
                    <a:pt x="1886" y="24"/>
                    <a:pt x="1856" y="39"/>
                    <a:pt x="1838" y="77"/>
                  </a:cubicBezTo>
                  <a:cubicBezTo>
                    <a:pt x="1616" y="267"/>
                    <a:pt x="1363" y="393"/>
                    <a:pt x="1078" y="393"/>
                  </a:cubicBezTo>
                  <a:cubicBezTo>
                    <a:pt x="793" y="393"/>
                    <a:pt x="603" y="267"/>
                    <a:pt x="444" y="77"/>
                  </a:cubicBezTo>
                  <a:cubicBezTo>
                    <a:pt x="401" y="19"/>
                    <a:pt x="34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56;p50">
              <a:extLst>
                <a:ext uri="{FF2B5EF4-FFF2-40B4-BE49-F238E27FC236}">
                  <a16:creationId xmlns:a16="http://schemas.microsoft.com/office/drawing/2014/main" id="{0F53FB52-A1F1-48EF-9782-A68268C2DB8B}"/>
                </a:ext>
              </a:extLst>
            </p:cNvPr>
            <p:cNvSpPr/>
            <p:nvPr/>
          </p:nvSpPr>
          <p:spPr>
            <a:xfrm>
              <a:off x="8515532" y="3525521"/>
              <a:ext cx="179313" cy="147948"/>
            </a:xfrm>
            <a:custGeom>
              <a:avLst/>
              <a:gdLst/>
              <a:ahLst/>
              <a:cxnLst/>
              <a:rect l="l" t="t" r="r" b="b"/>
              <a:pathLst>
                <a:path w="5637" h="4651" extrusionOk="0">
                  <a:moveTo>
                    <a:pt x="2781" y="0"/>
                  </a:moveTo>
                  <a:cubicBezTo>
                    <a:pt x="2307" y="0"/>
                    <a:pt x="1798" y="183"/>
                    <a:pt x="1299" y="611"/>
                  </a:cubicBezTo>
                  <a:cubicBezTo>
                    <a:pt x="380" y="1402"/>
                    <a:pt x="0" y="2859"/>
                    <a:pt x="919" y="3841"/>
                  </a:cubicBezTo>
                  <a:cubicBezTo>
                    <a:pt x="1436" y="4408"/>
                    <a:pt x="2112" y="4650"/>
                    <a:pt x="2807" y="4650"/>
                  </a:cubicBezTo>
                  <a:cubicBezTo>
                    <a:pt x="3430" y="4650"/>
                    <a:pt x="4070" y="4455"/>
                    <a:pt x="4624" y="4126"/>
                  </a:cubicBezTo>
                  <a:lnTo>
                    <a:pt x="4656" y="4126"/>
                  </a:lnTo>
                  <a:cubicBezTo>
                    <a:pt x="4624" y="4031"/>
                    <a:pt x="4624" y="3967"/>
                    <a:pt x="4656" y="3872"/>
                  </a:cubicBezTo>
                  <a:cubicBezTo>
                    <a:pt x="5637" y="2155"/>
                    <a:pt x="4413" y="0"/>
                    <a:pt x="2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57;p50">
              <a:extLst>
                <a:ext uri="{FF2B5EF4-FFF2-40B4-BE49-F238E27FC236}">
                  <a16:creationId xmlns:a16="http://schemas.microsoft.com/office/drawing/2014/main" id="{168FC267-C5E7-4D07-8704-0C1DAD1DAA22}"/>
                </a:ext>
              </a:extLst>
            </p:cNvPr>
            <p:cNvSpPr/>
            <p:nvPr/>
          </p:nvSpPr>
          <p:spPr>
            <a:xfrm>
              <a:off x="8499404" y="3505131"/>
              <a:ext cx="208546" cy="187902"/>
            </a:xfrm>
            <a:custGeom>
              <a:avLst/>
              <a:gdLst/>
              <a:ahLst/>
              <a:cxnLst/>
              <a:rect l="l" t="t" r="r" b="b"/>
              <a:pathLst>
                <a:path w="6556" h="5907" extrusionOk="0">
                  <a:moveTo>
                    <a:pt x="3283" y="684"/>
                  </a:moveTo>
                  <a:cubicBezTo>
                    <a:pt x="3716" y="684"/>
                    <a:pt x="4140" y="843"/>
                    <a:pt x="4529" y="1157"/>
                  </a:cubicBezTo>
                  <a:cubicBezTo>
                    <a:pt x="5384" y="1822"/>
                    <a:pt x="5828" y="3247"/>
                    <a:pt x="5131" y="4482"/>
                  </a:cubicBezTo>
                  <a:cubicBezTo>
                    <a:pt x="5099" y="4545"/>
                    <a:pt x="5099" y="4608"/>
                    <a:pt x="5099" y="4672"/>
                  </a:cubicBezTo>
                  <a:cubicBezTo>
                    <a:pt x="4577" y="5020"/>
                    <a:pt x="3920" y="5250"/>
                    <a:pt x="3266" y="5250"/>
                  </a:cubicBezTo>
                  <a:cubicBezTo>
                    <a:pt x="2613" y="5250"/>
                    <a:pt x="1964" y="5020"/>
                    <a:pt x="1457" y="4450"/>
                  </a:cubicBezTo>
                  <a:cubicBezTo>
                    <a:pt x="1109" y="4038"/>
                    <a:pt x="951" y="3563"/>
                    <a:pt x="951" y="3057"/>
                  </a:cubicBezTo>
                  <a:cubicBezTo>
                    <a:pt x="982" y="2423"/>
                    <a:pt x="1299" y="1758"/>
                    <a:pt x="1837" y="1283"/>
                  </a:cubicBezTo>
                  <a:cubicBezTo>
                    <a:pt x="2305" y="882"/>
                    <a:pt x="2800" y="684"/>
                    <a:pt x="3283" y="684"/>
                  </a:cubicBezTo>
                  <a:close/>
                  <a:moveTo>
                    <a:pt x="3339" y="0"/>
                  </a:moveTo>
                  <a:cubicBezTo>
                    <a:pt x="2656" y="0"/>
                    <a:pt x="1955" y="262"/>
                    <a:pt x="1362" y="777"/>
                  </a:cubicBezTo>
                  <a:cubicBezTo>
                    <a:pt x="1204" y="935"/>
                    <a:pt x="1014" y="1125"/>
                    <a:pt x="887" y="1315"/>
                  </a:cubicBezTo>
                  <a:cubicBezTo>
                    <a:pt x="222" y="2265"/>
                    <a:pt x="0" y="3658"/>
                    <a:pt x="824" y="4672"/>
                  </a:cubicBezTo>
                  <a:cubicBezTo>
                    <a:pt x="1362" y="5432"/>
                    <a:pt x="2376" y="5907"/>
                    <a:pt x="3357" y="5907"/>
                  </a:cubicBezTo>
                  <a:cubicBezTo>
                    <a:pt x="4181" y="5907"/>
                    <a:pt x="4909" y="5590"/>
                    <a:pt x="5321" y="4988"/>
                  </a:cubicBezTo>
                  <a:cubicBezTo>
                    <a:pt x="5321" y="4957"/>
                    <a:pt x="5384" y="4957"/>
                    <a:pt x="5384" y="4925"/>
                  </a:cubicBezTo>
                  <a:cubicBezTo>
                    <a:pt x="5448" y="4925"/>
                    <a:pt x="5574" y="4925"/>
                    <a:pt x="5606" y="4830"/>
                  </a:cubicBezTo>
                  <a:cubicBezTo>
                    <a:pt x="5638" y="4798"/>
                    <a:pt x="5701" y="4767"/>
                    <a:pt x="5701" y="4735"/>
                  </a:cubicBezTo>
                  <a:cubicBezTo>
                    <a:pt x="6556" y="3500"/>
                    <a:pt x="6176" y="1822"/>
                    <a:pt x="5258" y="840"/>
                  </a:cubicBezTo>
                  <a:cubicBezTo>
                    <a:pt x="4727" y="278"/>
                    <a:pt x="4042" y="0"/>
                    <a:pt x="3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58;p50">
              <a:extLst>
                <a:ext uri="{FF2B5EF4-FFF2-40B4-BE49-F238E27FC236}">
                  <a16:creationId xmlns:a16="http://schemas.microsoft.com/office/drawing/2014/main" id="{BFF93C10-6DD4-4350-98FB-2048BF4C668E}"/>
                </a:ext>
              </a:extLst>
            </p:cNvPr>
            <p:cNvSpPr/>
            <p:nvPr/>
          </p:nvSpPr>
          <p:spPr>
            <a:xfrm>
              <a:off x="8621300" y="3579598"/>
              <a:ext cx="31269" cy="67151"/>
            </a:xfrm>
            <a:custGeom>
              <a:avLst/>
              <a:gdLst/>
              <a:ahLst/>
              <a:cxnLst/>
              <a:rect l="l" t="t" r="r" b="b"/>
              <a:pathLst>
                <a:path w="983" h="2111" extrusionOk="0">
                  <a:moveTo>
                    <a:pt x="445" y="0"/>
                  </a:moveTo>
                  <a:cubicBezTo>
                    <a:pt x="391" y="0"/>
                    <a:pt x="336" y="31"/>
                    <a:pt x="317" y="51"/>
                  </a:cubicBezTo>
                  <a:lnTo>
                    <a:pt x="317" y="82"/>
                  </a:lnTo>
                  <a:cubicBezTo>
                    <a:pt x="254" y="114"/>
                    <a:pt x="254" y="209"/>
                    <a:pt x="317" y="272"/>
                  </a:cubicBezTo>
                  <a:cubicBezTo>
                    <a:pt x="507" y="494"/>
                    <a:pt x="602" y="811"/>
                    <a:pt x="507" y="1064"/>
                  </a:cubicBezTo>
                  <a:cubicBezTo>
                    <a:pt x="475" y="1349"/>
                    <a:pt x="349" y="1539"/>
                    <a:pt x="127" y="1666"/>
                  </a:cubicBezTo>
                  <a:cubicBezTo>
                    <a:pt x="0" y="1761"/>
                    <a:pt x="0" y="1856"/>
                    <a:pt x="32" y="1982"/>
                  </a:cubicBezTo>
                  <a:cubicBezTo>
                    <a:pt x="32" y="2014"/>
                    <a:pt x="64" y="2014"/>
                    <a:pt x="64" y="2014"/>
                  </a:cubicBezTo>
                  <a:cubicBezTo>
                    <a:pt x="146" y="2075"/>
                    <a:pt x="214" y="2110"/>
                    <a:pt x="270" y="2110"/>
                  </a:cubicBezTo>
                  <a:cubicBezTo>
                    <a:pt x="300" y="2110"/>
                    <a:pt x="326" y="2100"/>
                    <a:pt x="349" y="2077"/>
                  </a:cubicBezTo>
                  <a:cubicBezTo>
                    <a:pt x="697" y="1824"/>
                    <a:pt x="950" y="1444"/>
                    <a:pt x="950" y="1001"/>
                  </a:cubicBezTo>
                  <a:cubicBezTo>
                    <a:pt x="982" y="589"/>
                    <a:pt x="824" y="241"/>
                    <a:pt x="539" y="51"/>
                  </a:cubicBezTo>
                  <a:cubicBezTo>
                    <a:pt x="514" y="13"/>
                    <a:pt x="479"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Picture 2">
            <a:extLst>
              <a:ext uri="{FF2B5EF4-FFF2-40B4-BE49-F238E27FC236}">
                <a16:creationId xmlns:a16="http://schemas.microsoft.com/office/drawing/2014/main" id="{87EE50F4-1821-41FC-AF8A-34E92D89AE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9720" y="2430236"/>
            <a:ext cx="1767427" cy="2150630"/>
          </a:xfrm>
          <a:prstGeom prst="rect">
            <a:avLst/>
          </a:prstGeom>
        </p:spPr>
      </p:pic>
    </p:spTree>
    <p:extLst>
      <p:ext uri="{BB962C8B-B14F-4D97-AF65-F5344CB8AC3E}">
        <p14:creationId xmlns:p14="http://schemas.microsoft.com/office/powerpoint/2010/main" val="39096568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62" name="Google Shape;1104;p40">
            <a:extLst>
              <a:ext uri="{FF2B5EF4-FFF2-40B4-BE49-F238E27FC236}">
                <a16:creationId xmlns:a16="http://schemas.microsoft.com/office/drawing/2014/main" id="{5089D3DD-9945-439D-B77D-06078134D9EA}"/>
              </a:ext>
            </a:extLst>
          </p:cNvPr>
          <p:cNvGrpSpPr/>
          <p:nvPr/>
        </p:nvGrpSpPr>
        <p:grpSpPr>
          <a:xfrm rot="1593820">
            <a:off x="601976" y="1014455"/>
            <a:ext cx="723956" cy="635385"/>
            <a:chOff x="3189750" y="963078"/>
            <a:chExt cx="2764710" cy="2451837"/>
          </a:xfrm>
        </p:grpSpPr>
        <p:sp>
          <p:nvSpPr>
            <p:cNvPr id="63" name="Google Shape;1105;p40">
              <a:extLst>
                <a:ext uri="{FF2B5EF4-FFF2-40B4-BE49-F238E27FC236}">
                  <a16:creationId xmlns:a16="http://schemas.microsoft.com/office/drawing/2014/main" id="{C5F7880D-F003-43D7-BF88-35E41F413975}"/>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64" name="Google Shape;1106;p40">
              <a:extLst>
                <a:ext uri="{FF2B5EF4-FFF2-40B4-BE49-F238E27FC236}">
                  <a16:creationId xmlns:a16="http://schemas.microsoft.com/office/drawing/2014/main" id="{B273DE4D-4A38-4F05-A370-1AB6DB5AF335}"/>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65" name="Google Shape;556;p30">
            <a:extLst>
              <a:ext uri="{FF2B5EF4-FFF2-40B4-BE49-F238E27FC236}">
                <a16:creationId xmlns:a16="http://schemas.microsoft.com/office/drawing/2014/main" id="{0340CCDC-0DB7-40F2-A141-F2ABFA1E1D2A}"/>
              </a:ext>
            </a:extLst>
          </p:cNvPr>
          <p:cNvSpPr txBox="1">
            <a:spLocks/>
          </p:cNvSpPr>
          <p:nvPr/>
        </p:nvSpPr>
        <p:spPr>
          <a:xfrm>
            <a:off x="119455" y="995980"/>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6</a:t>
            </a:r>
          </a:p>
        </p:txBody>
      </p:sp>
      <p:sp>
        <p:nvSpPr>
          <p:cNvPr id="66" name="TextBox 65">
            <a:extLst>
              <a:ext uri="{FF2B5EF4-FFF2-40B4-BE49-F238E27FC236}">
                <a16:creationId xmlns:a16="http://schemas.microsoft.com/office/drawing/2014/main" id="{2159224E-AA5F-40C6-AD36-A21035EF4999}"/>
              </a:ext>
            </a:extLst>
          </p:cNvPr>
          <p:cNvSpPr txBox="1"/>
          <p:nvPr/>
        </p:nvSpPr>
        <p:spPr>
          <a:xfrm>
            <a:off x="1393070" y="1142864"/>
            <a:ext cx="4618572" cy="461665"/>
          </a:xfrm>
          <a:prstGeom prst="rect">
            <a:avLst/>
          </a:prstGeom>
          <a:noFill/>
        </p:spPr>
        <p:txBody>
          <a:bodyPr wrap="none" rtlCol="0">
            <a:spAutoFit/>
          </a:bodyPr>
          <a:lstStyle/>
          <a:p>
            <a:r>
              <a:rPr lang="en-US" sz="2400" b="1" dirty="0">
                <a:solidFill>
                  <a:schemeClr val="accent1">
                    <a:lumMod val="25000"/>
                  </a:schemeClr>
                </a:solidFill>
              </a:rPr>
              <a:t>CHẤT KHÍ TAN TRONG NƯỚC</a:t>
            </a:r>
          </a:p>
        </p:txBody>
      </p:sp>
      <p:sp>
        <p:nvSpPr>
          <p:cNvPr id="67" name="TextBox 66">
            <a:extLst>
              <a:ext uri="{FF2B5EF4-FFF2-40B4-BE49-F238E27FC236}">
                <a16:creationId xmlns:a16="http://schemas.microsoft.com/office/drawing/2014/main" id="{A9F06C0E-C554-4DE1-B6B2-30FF4ED51729}"/>
              </a:ext>
            </a:extLst>
          </p:cNvPr>
          <p:cNvSpPr txBox="1"/>
          <p:nvPr/>
        </p:nvSpPr>
        <p:spPr>
          <a:xfrm>
            <a:off x="1374579" y="1905257"/>
            <a:ext cx="5622052" cy="461665"/>
          </a:xfrm>
          <a:prstGeom prst="rect">
            <a:avLst/>
          </a:prstGeom>
          <a:noFill/>
        </p:spPr>
        <p:txBody>
          <a:bodyPr wrap="none" rtlCol="0">
            <a:spAutoFit/>
          </a:bodyPr>
          <a:lstStyle/>
          <a:p>
            <a:r>
              <a:rPr lang="en-US" sz="2400" b="1" dirty="0">
                <a:solidFill>
                  <a:schemeClr val="accent1">
                    <a:lumMod val="25000"/>
                  </a:schemeClr>
                </a:solidFill>
              </a:rPr>
              <a:t>DUNG DỊCH - DUNG MÔI - CHẤT TAN</a:t>
            </a:r>
          </a:p>
        </p:txBody>
      </p:sp>
      <p:sp>
        <p:nvSpPr>
          <p:cNvPr id="68" name="TextBox 67">
            <a:extLst>
              <a:ext uri="{FF2B5EF4-FFF2-40B4-BE49-F238E27FC236}">
                <a16:creationId xmlns:a16="http://schemas.microsoft.com/office/drawing/2014/main" id="{23F0366F-4883-4647-AA30-18D27F60D7C3}"/>
              </a:ext>
            </a:extLst>
          </p:cNvPr>
          <p:cNvSpPr txBox="1"/>
          <p:nvPr/>
        </p:nvSpPr>
        <p:spPr>
          <a:xfrm>
            <a:off x="1374579" y="2657272"/>
            <a:ext cx="7909500" cy="461665"/>
          </a:xfrm>
          <a:prstGeom prst="rect">
            <a:avLst/>
          </a:prstGeom>
          <a:noFill/>
        </p:spPr>
        <p:txBody>
          <a:bodyPr wrap="square" rtlCol="0">
            <a:spAutoFit/>
          </a:bodyPr>
          <a:lstStyle/>
          <a:p>
            <a:r>
              <a:rPr lang="en-US" sz="2400" b="1" dirty="0">
                <a:solidFill>
                  <a:schemeClr val="accent1">
                    <a:lumMod val="25000"/>
                  </a:schemeClr>
                </a:solidFill>
              </a:rPr>
              <a:t>HUYỀN PHÙ</a:t>
            </a:r>
          </a:p>
        </p:txBody>
      </p:sp>
      <p:grpSp>
        <p:nvGrpSpPr>
          <p:cNvPr id="69" name="Google Shape;1104;p40">
            <a:extLst>
              <a:ext uri="{FF2B5EF4-FFF2-40B4-BE49-F238E27FC236}">
                <a16:creationId xmlns:a16="http://schemas.microsoft.com/office/drawing/2014/main" id="{CD42E1E6-56BC-48B9-8C3A-E7DB3FE81F8B}"/>
              </a:ext>
            </a:extLst>
          </p:cNvPr>
          <p:cNvGrpSpPr/>
          <p:nvPr/>
        </p:nvGrpSpPr>
        <p:grpSpPr>
          <a:xfrm rot="1593820">
            <a:off x="565255" y="1780168"/>
            <a:ext cx="723956" cy="635385"/>
            <a:chOff x="3189750" y="963078"/>
            <a:chExt cx="2764710" cy="2451837"/>
          </a:xfrm>
        </p:grpSpPr>
        <p:sp>
          <p:nvSpPr>
            <p:cNvPr id="70" name="Google Shape;1105;p40">
              <a:extLst>
                <a:ext uri="{FF2B5EF4-FFF2-40B4-BE49-F238E27FC236}">
                  <a16:creationId xmlns:a16="http://schemas.microsoft.com/office/drawing/2014/main" id="{494E3F2C-1F21-4FE1-ADC2-728BDFEAC4E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1" name="Google Shape;1106;p40">
              <a:extLst>
                <a:ext uri="{FF2B5EF4-FFF2-40B4-BE49-F238E27FC236}">
                  <a16:creationId xmlns:a16="http://schemas.microsoft.com/office/drawing/2014/main" id="{13FC8C1C-D0F4-4AD3-967E-3CB7E22C634D}"/>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2" name="Google Shape;560;p30">
            <a:extLst>
              <a:ext uri="{FF2B5EF4-FFF2-40B4-BE49-F238E27FC236}">
                <a16:creationId xmlns:a16="http://schemas.microsoft.com/office/drawing/2014/main" id="{A1527900-8767-40C8-AE08-BCB64AB5EC1C}"/>
              </a:ext>
            </a:extLst>
          </p:cNvPr>
          <p:cNvSpPr txBox="1">
            <a:spLocks/>
          </p:cNvSpPr>
          <p:nvPr/>
        </p:nvSpPr>
        <p:spPr>
          <a:xfrm>
            <a:off x="82668" y="1751156"/>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7</a:t>
            </a:r>
          </a:p>
        </p:txBody>
      </p:sp>
      <p:grpSp>
        <p:nvGrpSpPr>
          <p:cNvPr id="73" name="Google Shape;1104;p40">
            <a:extLst>
              <a:ext uri="{FF2B5EF4-FFF2-40B4-BE49-F238E27FC236}">
                <a16:creationId xmlns:a16="http://schemas.microsoft.com/office/drawing/2014/main" id="{CE48A092-180C-4CE6-B717-07A71DC393F9}"/>
              </a:ext>
            </a:extLst>
          </p:cNvPr>
          <p:cNvGrpSpPr/>
          <p:nvPr/>
        </p:nvGrpSpPr>
        <p:grpSpPr>
          <a:xfrm rot="1593820">
            <a:off x="583616" y="2549924"/>
            <a:ext cx="723956" cy="635385"/>
            <a:chOff x="3189750" y="963078"/>
            <a:chExt cx="2764710" cy="2451837"/>
          </a:xfrm>
        </p:grpSpPr>
        <p:sp>
          <p:nvSpPr>
            <p:cNvPr id="74" name="Google Shape;1105;p40">
              <a:extLst>
                <a:ext uri="{FF2B5EF4-FFF2-40B4-BE49-F238E27FC236}">
                  <a16:creationId xmlns:a16="http://schemas.microsoft.com/office/drawing/2014/main" id="{2690A244-E5EF-4386-95CA-C8B04A595751}"/>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5" name="Google Shape;1106;p40">
              <a:extLst>
                <a:ext uri="{FF2B5EF4-FFF2-40B4-BE49-F238E27FC236}">
                  <a16:creationId xmlns:a16="http://schemas.microsoft.com/office/drawing/2014/main" id="{B5AB541D-CBC5-4319-9DE5-EA811D88837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76" name="Google Shape;566;p30">
            <a:extLst>
              <a:ext uri="{FF2B5EF4-FFF2-40B4-BE49-F238E27FC236}">
                <a16:creationId xmlns:a16="http://schemas.microsoft.com/office/drawing/2014/main" id="{9EE348DB-1846-4853-8F52-253590A29474}"/>
              </a:ext>
            </a:extLst>
          </p:cNvPr>
          <p:cNvSpPr txBox="1">
            <a:spLocks/>
          </p:cNvSpPr>
          <p:nvPr/>
        </p:nvSpPr>
        <p:spPr>
          <a:xfrm>
            <a:off x="112507" y="2504914"/>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8</a:t>
            </a:r>
          </a:p>
        </p:txBody>
      </p:sp>
      <p:grpSp>
        <p:nvGrpSpPr>
          <p:cNvPr id="77" name="Google Shape;1104;p40">
            <a:extLst>
              <a:ext uri="{FF2B5EF4-FFF2-40B4-BE49-F238E27FC236}">
                <a16:creationId xmlns:a16="http://schemas.microsoft.com/office/drawing/2014/main" id="{9258AF8D-F937-4394-BD39-68BA46A8314E}"/>
              </a:ext>
            </a:extLst>
          </p:cNvPr>
          <p:cNvGrpSpPr/>
          <p:nvPr/>
        </p:nvGrpSpPr>
        <p:grpSpPr>
          <a:xfrm rot="1593820">
            <a:off x="595094" y="3334144"/>
            <a:ext cx="723956" cy="635385"/>
            <a:chOff x="3189750" y="963078"/>
            <a:chExt cx="2764710" cy="2451837"/>
          </a:xfrm>
        </p:grpSpPr>
        <p:sp>
          <p:nvSpPr>
            <p:cNvPr id="78" name="Google Shape;1105;p40">
              <a:extLst>
                <a:ext uri="{FF2B5EF4-FFF2-40B4-BE49-F238E27FC236}">
                  <a16:creationId xmlns:a16="http://schemas.microsoft.com/office/drawing/2014/main" id="{845E0A55-20D9-41E6-966A-F2C8E4CB1D33}"/>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79" name="Google Shape;1106;p40">
              <a:extLst>
                <a:ext uri="{FF2B5EF4-FFF2-40B4-BE49-F238E27FC236}">
                  <a16:creationId xmlns:a16="http://schemas.microsoft.com/office/drawing/2014/main" id="{C9F6C1DD-F917-480E-998D-8D59F696BC0C}"/>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0" name="Google Shape;563;p30">
            <a:extLst>
              <a:ext uri="{FF2B5EF4-FFF2-40B4-BE49-F238E27FC236}">
                <a16:creationId xmlns:a16="http://schemas.microsoft.com/office/drawing/2014/main" id="{32137DA5-5A3A-44FC-A3D0-44ABA8069E83}"/>
              </a:ext>
            </a:extLst>
          </p:cNvPr>
          <p:cNvSpPr txBox="1">
            <a:spLocks/>
          </p:cNvSpPr>
          <p:nvPr/>
        </p:nvSpPr>
        <p:spPr>
          <a:xfrm>
            <a:off x="112507" y="3303142"/>
            <a:ext cx="1689000" cy="720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accent1">
                    <a:lumMod val="25000"/>
                  </a:schemeClr>
                </a:solidFill>
                <a:latin typeface="+mj-lt"/>
              </a:rPr>
              <a:t>9</a:t>
            </a:r>
          </a:p>
        </p:txBody>
      </p:sp>
      <p:grpSp>
        <p:nvGrpSpPr>
          <p:cNvPr id="81" name="Google Shape;1104;p40">
            <a:extLst>
              <a:ext uri="{FF2B5EF4-FFF2-40B4-BE49-F238E27FC236}">
                <a16:creationId xmlns:a16="http://schemas.microsoft.com/office/drawing/2014/main" id="{C0BA59BD-E130-4182-B479-5025D11E8263}"/>
              </a:ext>
            </a:extLst>
          </p:cNvPr>
          <p:cNvGrpSpPr/>
          <p:nvPr/>
        </p:nvGrpSpPr>
        <p:grpSpPr>
          <a:xfrm rot="1593820">
            <a:off x="582412" y="4145562"/>
            <a:ext cx="723956" cy="635385"/>
            <a:chOff x="3189750" y="963078"/>
            <a:chExt cx="2764710" cy="2451837"/>
          </a:xfrm>
        </p:grpSpPr>
        <p:sp>
          <p:nvSpPr>
            <p:cNvPr id="82" name="Google Shape;1105;p40">
              <a:extLst>
                <a:ext uri="{FF2B5EF4-FFF2-40B4-BE49-F238E27FC236}">
                  <a16:creationId xmlns:a16="http://schemas.microsoft.com/office/drawing/2014/main" id="{2B5B4AD0-5C6A-4AED-9BB6-93B33AE49E8E}"/>
                </a:ext>
              </a:extLst>
            </p:cNvPr>
            <p:cNvSpPr/>
            <p:nvPr/>
          </p:nvSpPr>
          <p:spPr>
            <a:xfrm>
              <a:off x="3189750" y="963078"/>
              <a:ext cx="2764710" cy="2451837"/>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9AB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lumMod val="25000"/>
                  </a:schemeClr>
                </a:solidFill>
              </a:endParaRPr>
            </a:p>
          </p:txBody>
        </p:sp>
        <p:sp>
          <p:nvSpPr>
            <p:cNvPr id="83" name="Google Shape;1106;p40">
              <a:extLst>
                <a:ext uri="{FF2B5EF4-FFF2-40B4-BE49-F238E27FC236}">
                  <a16:creationId xmlns:a16="http://schemas.microsoft.com/office/drawing/2014/main" id="{D0795CDD-FE2F-4E59-8469-9F5F6378C621}"/>
                </a:ext>
              </a:extLst>
            </p:cNvPr>
            <p:cNvSpPr/>
            <p:nvPr/>
          </p:nvSpPr>
          <p:spPr>
            <a:xfrm>
              <a:off x="3508624" y="1246149"/>
              <a:ext cx="2126475" cy="1885829"/>
            </a:xfrm>
            <a:custGeom>
              <a:avLst/>
              <a:gdLst/>
              <a:ahLst/>
              <a:cxnLst/>
              <a:rect l="l" t="t" r="r" b="b"/>
              <a:pathLst>
                <a:path w="234000" h="207519" extrusionOk="0">
                  <a:moveTo>
                    <a:pt x="66638" y="1"/>
                  </a:moveTo>
                  <a:cubicBezTo>
                    <a:pt x="33816" y="1"/>
                    <a:pt x="1" y="77942"/>
                    <a:pt x="21774" y="125047"/>
                  </a:cubicBezTo>
                  <a:cubicBezTo>
                    <a:pt x="43821" y="172592"/>
                    <a:pt x="52625" y="198160"/>
                    <a:pt x="137149" y="206965"/>
                  </a:cubicBezTo>
                  <a:cubicBezTo>
                    <a:pt x="140739" y="207339"/>
                    <a:pt x="144179" y="207519"/>
                    <a:pt x="147477" y="207519"/>
                  </a:cubicBezTo>
                  <a:cubicBezTo>
                    <a:pt x="221829" y="207519"/>
                    <a:pt x="223659" y="115922"/>
                    <a:pt x="228717" y="88067"/>
                  </a:cubicBezTo>
                  <a:cubicBezTo>
                    <a:pt x="234000" y="59047"/>
                    <a:pt x="187300" y="5304"/>
                    <a:pt x="67558" y="21"/>
                  </a:cubicBezTo>
                  <a:cubicBezTo>
                    <a:pt x="67251" y="7"/>
                    <a:pt x="66945" y="1"/>
                    <a:pt x="66638" y="1"/>
                  </a:cubicBezTo>
                  <a:close/>
                </a:path>
              </a:pathLst>
            </a:custGeom>
            <a:solidFill>
              <a:srgbClr val="F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1">
                    <a:lumMod val="25000"/>
                  </a:schemeClr>
                </a:solidFill>
              </a:endParaRPr>
            </a:p>
          </p:txBody>
        </p:sp>
      </p:grpSp>
      <p:sp>
        <p:nvSpPr>
          <p:cNvPr id="84" name="Google Shape;563;p30">
            <a:extLst>
              <a:ext uri="{FF2B5EF4-FFF2-40B4-BE49-F238E27FC236}">
                <a16:creationId xmlns:a16="http://schemas.microsoft.com/office/drawing/2014/main" id="{A2F466EC-3E96-47C3-9333-1F5513E80A63}"/>
              </a:ext>
            </a:extLst>
          </p:cNvPr>
          <p:cNvSpPr txBox="1">
            <a:spLocks/>
          </p:cNvSpPr>
          <p:nvPr/>
        </p:nvSpPr>
        <p:spPr>
          <a:xfrm>
            <a:off x="99825" y="4100404"/>
            <a:ext cx="1689000" cy="72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800"/>
              <a:buFont typeface="Indie Flower"/>
              <a:buNone/>
              <a:defRPr sz="8000" b="1" i="0" u="none" strike="noStrike" cap="none">
                <a:solidFill>
                  <a:schemeClr val="accent6"/>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lt1"/>
              </a:buClr>
              <a:buSzPts val="4800"/>
              <a:buFont typeface="Fira Sans Extra Condensed Medium"/>
              <a:buNone/>
              <a:defRPr sz="4800" b="1" i="0" u="none" strike="noStrike" cap="none">
                <a:solidFill>
                  <a:schemeClr val="lt1"/>
                </a:solidFill>
                <a:latin typeface="Fira Sans Extra Condensed Medium"/>
                <a:ea typeface="Fira Sans Extra Condensed Medium"/>
                <a:cs typeface="Fira Sans Extra Condensed Medium"/>
                <a:sym typeface="Fira Sans Extra Condensed Medium"/>
              </a:defRPr>
            </a:lvl9pPr>
          </a:lstStyle>
          <a:p>
            <a:r>
              <a:rPr lang="en" sz="2400" dirty="0">
                <a:solidFill>
                  <a:schemeClr val="accent1">
                    <a:lumMod val="25000"/>
                  </a:schemeClr>
                </a:solidFill>
                <a:latin typeface="+mj-lt"/>
              </a:rPr>
              <a:t>10</a:t>
            </a:r>
          </a:p>
        </p:txBody>
      </p:sp>
      <p:sp>
        <p:nvSpPr>
          <p:cNvPr id="85" name="TextBox 84">
            <a:extLst>
              <a:ext uri="{FF2B5EF4-FFF2-40B4-BE49-F238E27FC236}">
                <a16:creationId xmlns:a16="http://schemas.microsoft.com/office/drawing/2014/main" id="{02D81D30-0561-4796-ABDF-1EA61D8D7AB0}"/>
              </a:ext>
            </a:extLst>
          </p:cNvPr>
          <p:cNvSpPr txBox="1"/>
          <p:nvPr/>
        </p:nvSpPr>
        <p:spPr>
          <a:xfrm>
            <a:off x="1393070" y="3437021"/>
            <a:ext cx="7496933" cy="461665"/>
          </a:xfrm>
          <a:prstGeom prst="rect">
            <a:avLst/>
          </a:prstGeom>
          <a:noFill/>
        </p:spPr>
        <p:txBody>
          <a:bodyPr wrap="square" rtlCol="0">
            <a:spAutoFit/>
          </a:bodyPr>
          <a:lstStyle/>
          <a:p>
            <a:r>
              <a:rPr lang="en-US" sz="2400" b="1" dirty="0">
                <a:solidFill>
                  <a:schemeClr val="accent1">
                    <a:lumMod val="25000"/>
                  </a:schemeClr>
                </a:solidFill>
              </a:rPr>
              <a:t>NHŨ TƯƠNG</a:t>
            </a:r>
          </a:p>
        </p:txBody>
      </p:sp>
      <p:sp>
        <p:nvSpPr>
          <p:cNvPr id="86" name="TextBox 85">
            <a:extLst>
              <a:ext uri="{FF2B5EF4-FFF2-40B4-BE49-F238E27FC236}">
                <a16:creationId xmlns:a16="http://schemas.microsoft.com/office/drawing/2014/main" id="{D416E5DD-DEB2-4DB5-8E6A-3505C664E70E}"/>
              </a:ext>
            </a:extLst>
          </p:cNvPr>
          <p:cNvSpPr txBox="1"/>
          <p:nvPr/>
        </p:nvSpPr>
        <p:spPr>
          <a:xfrm>
            <a:off x="1374579" y="4257383"/>
            <a:ext cx="7909499" cy="461665"/>
          </a:xfrm>
          <a:prstGeom prst="rect">
            <a:avLst/>
          </a:prstGeom>
          <a:noFill/>
        </p:spPr>
        <p:txBody>
          <a:bodyPr wrap="square" rtlCol="0">
            <a:spAutoFit/>
          </a:bodyPr>
          <a:lstStyle/>
          <a:p>
            <a:r>
              <a:rPr lang="en-US" sz="2400" b="1" dirty="0">
                <a:solidFill>
                  <a:schemeClr val="accent1">
                    <a:lumMod val="25000"/>
                  </a:schemeClr>
                </a:solidFill>
              </a:rPr>
              <a:t>PHÂN BIỆT DUNG DỊCH, HUYỀN PHÙ, NHŨ TƯƠNG</a:t>
            </a:r>
          </a:p>
        </p:txBody>
      </p:sp>
      <p:sp>
        <p:nvSpPr>
          <p:cNvPr id="87" name="Google Shape;557;p30">
            <a:extLst>
              <a:ext uri="{FF2B5EF4-FFF2-40B4-BE49-F238E27FC236}">
                <a16:creationId xmlns:a16="http://schemas.microsoft.com/office/drawing/2014/main" id="{E74F2CE6-89B2-4C99-B00B-05B39E1C2543}"/>
              </a:ext>
            </a:extLst>
          </p:cNvPr>
          <p:cNvSpPr txBox="1">
            <a:spLocks/>
          </p:cNvSpPr>
          <p:nvPr/>
        </p:nvSpPr>
        <p:spPr>
          <a:xfrm>
            <a:off x="617250" y="280715"/>
            <a:ext cx="7909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200"/>
              <a:buFont typeface="Indie Flower"/>
              <a:buNone/>
              <a:defRPr sz="4200" b="1" i="0" u="none" strike="noStrike" cap="none">
                <a:solidFill>
                  <a:schemeClr val="lt1"/>
                </a:solidFill>
                <a:latin typeface="Indie Flower"/>
                <a:ea typeface="Indie Flower"/>
                <a:cs typeface="Indie Flower"/>
                <a:sym typeface="Indie Flower"/>
              </a:defRPr>
            </a:lvl1pPr>
            <a:lvl2pPr marR="0" lvl="1"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9pPr>
          </a:lstStyle>
          <a:p>
            <a:r>
              <a:rPr lang="en-US" sz="3600">
                <a:solidFill>
                  <a:schemeClr val="accent1">
                    <a:lumMod val="25000"/>
                  </a:schemeClr>
                </a:solidFill>
                <a:latin typeface="+mj-lt"/>
              </a:rPr>
              <a:t>NỘI DUNG BÀI HỌC</a:t>
            </a:r>
            <a:endParaRPr lang="en-US" sz="3600" dirty="0">
              <a:solidFill>
                <a:schemeClr val="accent1">
                  <a:lumMod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300"/>
                                        <p:tgtEl>
                                          <p:spTgt spid="6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circle(in)">
                                      <p:cBhvr>
                                        <p:cTn id="10" dur="3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3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circle(in)">
                                      <p:cBhvr>
                                        <p:cTn id="20" dur="300"/>
                                        <p:tgtEl>
                                          <p:spTgt spid="6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circle(in)">
                                      <p:cBhvr>
                                        <p:cTn id="23" dur="3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3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circle(in)">
                                      <p:cBhvr>
                                        <p:cTn id="33" dur="300"/>
                                        <p:tgtEl>
                                          <p:spTgt spid="7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circle(in)">
                                      <p:cBhvr>
                                        <p:cTn id="36" dur="300"/>
                                        <p:tgtEl>
                                          <p:spTgt spid="7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3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circle(in)">
                                      <p:cBhvr>
                                        <p:cTn id="46" dur="300"/>
                                        <p:tgtEl>
                                          <p:spTgt spid="7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circle(in)">
                                      <p:cBhvr>
                                        <p:cTn id="49" dur="300"/>
                                        <p:tgtEl>
                                          <p:spTgt spid="8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300"/>
                                        <p:tgtEl>
                                          <p:spTgt spid="8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circle(in)">
                                      <p:cBhvr>
                                        <p:cTn id="59" dur="300"/>
                                        <p:tgtEl>
                                          <p:spTgt spid="81"/>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circle(in)">
                                      <p:cBhvr>
                                        <p:cTn id="62" dur="300"/>
                                        <p:tgtEl>
                                          <p:spTgt spid="8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3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72" grpId="0"/>
      <p:bldP spid="76" grpId="0"/>
      <p:bldP spid="80" grpId="0"/>
      <p:bldP spid="84" grpId="0"/>
      <p:bldP spid="85" grpId="0"/>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15" name="Picture 14">
            <a:extLst>
              <a:ext uri="{FF2B5EF4-FFF2-40B4-BE49-F238E27FC236}">
                <a16:creationId xmlns:a16="http://schemas.microsoft.com/office/drawing/2014/main" id="{F8E8C2B5-6C5B-4D51-BB25-766BF2C9AB8A}"/>
              </a:ext>
            </a:extLst>
          </p:cNvPr>
          <p:cNvPicPr>
            <a:picLocks noChangeAspect="1"/>
          </p:cNvPicPr>
          <p:nvPr/>
        </p:nvPicPr>
        <p:blipFill>
          <a:blip r:embed="rId3"/>
          <a:stretch>
            <a:fillRect/>
          </a:stretch>
        </p:blipFill>
        <p:spPr>
          <a:xfrm>
            <a:off x="660891" y="1180719"/>
            <a:ext cx="3496242" cy="2423559"/>
          </a:xfrm>
          <a:prstGeom prst="rect">
            <a:avLst/>
          </a:prstGeom>
        </p:spPr>
      </p:pic>
      <p:pic>
        <p:nvPicPr>
          <p:cNvPr id="17" name="Picture 16">
            <a:extLst>
              <a:ext uri="{FF2B5EF4-FFF2-40B4-BE49-F238E27FC236}">
                <a16:creationId xmlns:a16="http://schemas.microsoft.com/office/drawing/2014/main" id="{1478FE1C-D6A0-4016-ADF3-DB814235305A}"/>
              </a:ext>
            </a:extLst>
          </p:cNvPr>
          <p:cNvPicPr>
            <a:picLocks noChangeAspect="1"/>
          </p:cNvPicPr>
          <p:nvPr/>
        </p:nvPicPr>
        <p:blipFill>
          <a:blip r:embed="rId4"/>
          <a:stretch>
            <a:fillRect/>
          </a:stretch>
        </p:blipFill>
        <p:spPr>
          <a:xfrm>
            <a:off x="4986867" y="1180719"/>
            <a:ext cx="3496242" cy="2423559"/>
          </a:xfrm>
          <a:prstGeom prst="rect">
            <a:avLst/>
          </a:prstGeom>
        </p:spPr>
      </p:pic>
      <p:sp>
        <p:nvSpPr>
          <p:cNvPr id="18" name="Rectangle: Rounded Corners 17">
            <a:extLst>
              <a:ext uri="{FF2B5EF4-FFF2-40B4-BE49-F238E27FC236}">
                <a16:creationId xmlns:a16="http://schemas.microsoft.com/office/drawing/2014/main" id="{43A6CFE2-FCD7-4B10-B9B0-117478637701}"/>
              </a:ext>
            </a:extLst>
          </p:cNvPr>
          <p:cNvSpPr/>
          <p:nvPr/>
        </p:nvSpPr>
        <p:spPr>
          <a:xfrm>
            <a:off x="660891" y="3820012"/>
            <a:ext cx="3496242" cy="499731"/>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Muối</a:t>
            </a:r>
            <a:r>
              <a:rPr lang="en-US" sz="2200" dirty="0">
                <a:solidFill>
                  <a:schemeClr val="tx2"/>
                </a:solidFill>
              </a:rPr>
              <a:t> </a:t>
            </a:r>
            <a:r>
              <a:rPr lang="en-US" sz="2200" dirty="0" err="1">
                <a:solidFill>
                  <a:schemeClr val="tx2"/>
                </a:solidFill>
              </a:rPr>
              <a:t>tinh</a:t>
            </a:r>
            <a:r>
              <a:rPr lang="en-US" sz="2200" dirty="0">
                <a:solidFill>
                  <a:schemeClr val="tx2"/>
                </a:solidFill>
              </a:rPr>
              <a:t> </a:t>
            </a:r>
            <a:r>
              <a:rPr lang="en-US" sz="2200" dirty="0" err="1">
                <a:solidFill>
                  <a:schemeClr val="tx2"/>
                </a:solidFill>
              </a:rPr>
              <a:t>khiết</a:t>
            </a:r>
            <a:endParaRPr lang="en-US" sz="2200" dirty="0">
              <a:solidFill>
                <a:schemeClr val="tx2"/>
              </a:solidFill>
            </a:endParaRPr>
          </a:p>
        </p:txBody>
      </p:sp>
      <p:sp>
        <p:nvSpPr>
          <p:cNvPr id="57" name="Rectangle: Rounded Corners 56">
            <a:extLst>
              <a:ext uri="{FF2B5EF4-FFF2-40B4-BE49-F238E27FC236}">
                <a16:creationId xmlns:a16="http://schemas.microsoft.com/office/drawing/2014/main" id="{08256D9E-8B7A-4CBC-9921-F9B98BEDDAAB}"/>
              </a:ext>
            </a:extLst>
          </p:cNvPr>
          <p:cNvSpPr/>
          <p:nvPr/>
        </p:nvSpPr>
        <p:spPr>
          <a:xfrm>
            <a:off x="4986867" y="3817621"/>
            <a:ext cx="3496242" cy="502122"/>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Nước</a:t>
            </a:r>
            <a:r>
              <a:rPr lang="en-US" sz="2200" dirty="0">
                <a:solidFill>
                  <a:schemeClr val="tx2"/>
                </a:solidFill>
              </a:rPr>
              <a:t> </a:t>
            </a:r>
            <a:r>
              <a:rPr lang="en-US" sz="2200" dirty="0" err="1">
                <a:solidFill>
                  <a:schemeClr val="tx2"/>
                </a:solidFill>
              </a:rPr>
              <a:t>cất</a:t>
            </a:r>
            <a:endParaRPr lang="en-US" sz="2200" dirty="0">
              <a:solidFill>
                <a:schemeClr val="tx2"/>
              </a:solidFill>
            </a:endParaRPr>
          </a:p>
        </p:txBody>
      </p:sp>
      <p:sp>
        <p:nvSpPr>
          <p:cNvPr id="19" name="TextBox 18">
            <a:extLst>
              <a:ext uri="{FF2B5EF4-FFF2-40B4-BE49-F238E27FC236}">
                <a16:creationId xmlns:a16="http://schemas.microsoft.com/office/drawing/2014/main" id="{A9F3F6BA-6A62-4B2B-B2F7-0C043AC61111}"/>
              </a:ext>
            </a:extLst>
          </p:cNvPr>
          <p:cNvSpPr txBox="1"/>
          <p:nvPr/>
        </p:nvSpPr>
        <p:spPr>
          <a:xfrm>
            <a:off x="2647434" y="4494722"/>
            <a:ext cx="3849131"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sản</a:t>
            </a:r>
            <a:r>
              <a:rPr lang="en-US" sz="2200" dirty="0">
                <a:solidFill>
                  <a:schemeClr val="accent1">
                    <a:lumMod val="25000"/>
                  </a:schemeClr>
                </a:solidFill>
              </a:rPr>
              <a:t> </a:t>
            </a:r>
            <a:r>
              <a:rPr lang="en-US" sz="2200" dirty="0" err="1">
                <a:solidFill>
                  <a:schemeClr val="accent1">
                    <a:lumMod val="25000"/>
                  </a:schemeClr>
                </a:solidFill>
              </a:rPr>
              <a:t>phẩm</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
        <p:nvSpPr>
          <p:cNvPr id="10" name="Google Shape;697;p35">
            <a:extLst>
              <a:ext uri="{FF2B5EF4-FFF2-40B4-BE49-F238E27FC236}">
                <a16:creationId xmlns:a16="http://schemas.microsoft.com/office/drawing/2014/main" id="{F24B59D5-081E-4F65-87BC-A8D4F57D1340}"/>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3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3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3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arn(inVertical)">
                                      <p:cBhvr>
                                        <p:cTn id="26" dur="3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7" grpId="0" animBg="1"/>
      <p:bldP spid="1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3A6CFE2-FCD7-4B10-B9B0-117478637701}"/>
              </a:ext>
            </a:extLst>
          </p:cNvPr>
          <p:cNvSpPr/>
          <p:nvPr/>
        </p:nvSpPr>
        <p:spPr>
          <a:xfrm>
            <a:off x="660891" y="3824378"/>
            <a:ext cx="3496242" cy="499731"/>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Bình</a:t>
            </a:r>
            <a:r>
              <a:rPr lang="en-US" sz="2200" dirty="0">
                <a:solidFill>
                  <a:schemeClr val="tx2"/>
                </a:solidFill>
              </a:rPr>
              <a:t> Oxygen</a:t>
            </a:r>
          </a:p>
        </p:txBody>
      </p:sp>
      <p:sp>
        <p:nvSpPr>
          <p:cNvPr id="57" name="Rectangle: Rounded Corners 56">
            <a:extLst>
              <a:ext uri="{FF2B5EF4-FFF2-40B4-BE49-F238E27FC236}">
                <a16:creationId xmlns:a16="http://schemas.microsoft.com/office/drawing/2014/main" id="{08256D9E-8B7A-4CBC-9921-F9B98BEDDAAB}"/>
              </a:ext>
            </a:extLst>
          </p:cNvPr>
          <p:cNvSpPr/>
          <p:nvPr/>
        </p:nvSpPr>
        <p:spPr>
          <a:xfrm>
            <a:off x="4986869" y="3824377"/>
            <a:ext cx="3496242" cy="499731"/>
          </a:xfrm>
          <a:prstGeom prst="roundRect">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Đường</a:t>
            </a:r>
            <a:r>
              <a:rPr lang="en-US" sz="2200" dirty="0">
                <a:solidFill>
                  <a:schemeClr val="tx2"/>
                </a:solidFill>
              </a:rPr>
              <a:t> </a:t>
            </a:r>
            <a:r>
              <a:rPr lang="en-US" sz="2200" dirty="0" err="1">
                <a:solidFill>
                  <a:schemeClr val="tx2"/>
                </a:solidFill>
              </a:rPr>
              <a:t>tinh</a:t>
            </a:r>
            <a:r>
              <a:rPr lang="en-US" sz="2200" dirty="0">
                <a:solidFill>
                  <a:schemeClr val="tx2"/>
                </a:solidFill>
              </a:rPr>
              <a:t> </a:t>
            </a:r>
            <a:r>
              <a:rPr lang="en-US" sz="2200" dirty="0" err="1">
                <a:solidFill>
                  <a:schemeClr val="tx2"/>
                </a:solidFill>
              </a:rPr>
              <a:t>luyện</a:t>
            </a:r>
            <a:endParaRPr lang="en-US" sz="2200" dirty="0">
              <a:solidFill>
                <a:schemeClr val="tx2"/>
              </a:solidFill>
            </a:endParaRPr>
          </a:p>
        </p:txBody>
      </p:sp>
      <p:pic>
        <p:nvPicPr>
          <p:cNvPr id="5" name="Picture 4">
            <a:extLst>
              <a:ext uri="{FF2B5EF4-FFF2-40B4-BE49-F238E27FC236}">
                <a16:creationId xmlns:a16="http://schemas.microsoft.com/office/drawing/2014/main" id="{82C9DFD9-96F0-4E7A-BB46-9CF316269EDF}"/>
              </a:ext>
            </a:extLst>
          </p:cNvPr>
          <p:cNvPicPr>
            <a:picLocks noChangeAspect="1"/>
          </p:cNvPicPr>
          <p:nvPr/>
        </p:nvPicPr>
        <p:blipFill>
          <a:blip r:embed="rId3"/>
          <a:stretch>
            <a:fillRect/>
          </a:stretch>
        </p:blipFill>
        <p:spPr>
          <a:xfrm>
            <a:off x="660893" y="1161937"/>
            <a:ext cx="3536599" cy="2461123"/>
          </a:xfrm>
          <a:prstGeom prst="rect">
            <a:avLst/>
          </a:prstGeom>
        </p:spPr>
      </p:pic>
      <p:pic>
        <p:nvPicPr>
          <p:cNvPr id="7" name="Picture 6">
            <a:extLst>
              <a:ext uri="{FF2B5EF4-FFF2-40B4-BE49-F238E27FC236}">
                <a16:creationId xmlns:a16="http://schemas.microsoft.com/office/drawing/2014/main" id="{964FCB87-B075-4DB9-8A23-E892F4422870}"/>
              </a:ext>
            </a:extLst>
          </p:cNvPr>
          <p:cNvPicPr>
            <a:picLocks noChangeAspect="1"/>
          </p:cNvPicPr>
          <p:nvPr/>
        </p:nvPicPr>
        <p:blipFill>
          <a:blip r:embed="rId4"/>
          <a:stretch>
            <a:fillRect/>
          </a:stretch>
        </p:blipFill>
        <p:spPr>
          <a:xfrm>
            <a:off x="4946508" y="1141023"/>
            <a:ext cx="3536599" cy="2482037"/>
          </a:xfrm>
          <a:prstGeom prst="rect">
            <a:avLst/>
          </a:prstGeom>
        </p:spPr>
      </p:pic>
      <p:sp>
        <p:nvSpPr>
          <p:cNvPr id="10" name="Google Shape;697;p35">
            <a:extLst>
              <a:ext uri="{FF2B5EF4-FFF2-40B4-BE49-F238E27FC236}">
                <a16:creationId xmlns:a16="http://schemas.microsoft.com/office/drawing/2014/main" id="{15EDDD12-1429-4B26-9E1E-5AF4254EAE62}"/>
              </a:ext>
            </a:extLst>
          </p:cNvPr>
          <p:cNvSpPr txBox="1">
            <a:spLocks/>
          </p:cNvSpPr>
          <p:nvPr/>
        </p:nvSpPr>
        <p:spPr>
          <a:xfrm>
            <a:off x="619348" y="342046"/>
            <a:ext cx="7905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4200"/>
              <a:buFont typeface="Indie Flower"/>
              <a:buNone/>
              <a:defRPr sz="4200" b="1" i="0" u="none" strike="noStrike" cap="none">
                <a:solidFill>
                  <a:schemeClr val="dk2"/>
                </a:solidFill>
                <a:latin typeface="Indie Flower"/>
                <a:ea typeface="Indie Flower"/>
                <a:cs typeface="Indie Flower"/>
                <a:sym typeface="Indie Flower"/>
              </a:defRPr>
            </a:lvl1pPr>
            <a:lvl2pPr marR="0" lvl="1"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chemeClr val="lt1"/>
              </a:buClr>
              <a:buSzPts val="2800"/>
              <a:buFont typeface="Montserrat"/>
              <a:buNone/>
              <a:defRPr sz="2800" b="1" i="0" u="none" strike="noStrike" cap="none">
                <a:solidFill>
                  <a:schemeClr val="dk2"/>
                </a:solidFill>
                <a:latin typeface="Montserrat"/>
                <a:ea typeface="Montserrat"/>
                <a:cs typeface="Montserrat"/>
                <a:sym typeface="Montserrat"/>
              </a:defRPr>
            </a:lvl9pPr>
          </a:lstStyle>
          <a:p>
            <a:pPr algn="ctr"/>
            <a:r>
              <a:rPr lang="en-US" sz="3200" dirty="0">
                <a:solidFill>
                  <a:schemeClr val="accent1">
                    <a:lumMod val="25000"/>
                  </a:schemeClr>
                </a:solidFill>
                <a:latin typeface="+mj-lt"/>
              </a:rPr>
              <a:t>1. CHẤT TINH KHIẾT</a:t>
            </a:r>
          </a:p>
        </p:txBody>
      </p:sp>
      <p:sp>
        <p:nvSpPr>
          <p:cNvPr id="11" name="TextBox 10">
            <a:extLst>
              <a:ext uri="{FF2B5EF4-FFF2-40B4-BE49-F238E27FC236}">
                <a16:creationId xmlns:a16="http://schemas.microsoft.com/office/drawing/2014/main" id="{908F37FC-B0C5-4C61-84BA-898B4718A465}"/>
              </a:ext>
            </a:extLst>
          </p:cNvPr>
          <p:cNvSpPr txBox="1"/>
          <p:nvPr/>
        </p:nvSpPr>
        <p:spPr>
          <a:xfrm>
            <a:off x="2647434" y="4494722"/>
            <a:ext cx="3849131" cy="430887"/>
          </a:xfrm>
          <a:prstGeom prst="rect">
            <a:avLst/>
          </a:prstGeom>
          <a:noFill/>
        </p:spPr>
        <p:txBody>
          <a:bodyPr wrap="none" rtlCol="0">
            <a:spAutoFit/>
          </a:bodyPr>
          <a:lstStyle/>
          <a:p>
            <a:pPr marL="285750" indent="-285750">
              <a:buFont typeface="Wingdings" panose="05000000000000000000" pitchFamily="2" charset="2"/>
              <a:buChar char="Ø"/>
            </a:pPr>
            <a:r>
              <a:rPr lang="en-US" sz="2200" dirty="0" err="1">
                <a:solidFill>
                  <a:schemeClr val="accent1">
                    <a:lumMod val="25000"/>
                  </a:schemeClr>
                </a:solidFill>
              </a:rPr>
              <a:t>Một</a:t>
            </a:r>
            <a:r>
              <a:rPr lang="en-US" sz="2200" dirty="0">
                <a:solidFill>
                  <a:schemeClr val="accent1">
                    <a:lumMod val="25000"/>
                  </a:schemeClr>
                </a:solidFill>
              </a:rPr>
              <a:t> </a:t>
            </a:r>
            <a:r>
              <a:rPr lang="en-US" sz="2200" dirty="0" err="1">
                <a:solidFill>
                  <a:schemeClr val="accent1">
                    <a:lumMod val="25000"/>
                  </a:schemeClr>
                </a:solidFill>
              </a:rPr>
              <a:t>số</a:t>
            </a:r>
            <a:r>
              <a:rPr lang="en-US" sz="2200" dirty="0">
                <a:solidFill>
                  <a:schemeClr val="accent1">
                    <a:lumMod val="25000"/>
                  </a:schemeClr>
                </a:solidFill>
              </a:rPr>
              <a:t> </a:t>
            </a:r>
            <a:r>
              <a:rPr lang="en-US" sz="2200" dirty="0" err="1">
                <a:solidFill>
                  <a:schemeClr val="accent1">
                    <a:lumMod val="25000"/>
                  </a:schemeClr>
                </a:solidFill>
              </a:rPr>
              <a:t>sản</a:t>
            </a:r>
            <a:r>
              <a:rPr lang="en-US" sz="2200" dirty="0">
                <a:solidFill>
                  <a:schemeClr val="accent1">
                    <a:lumMod val="25000"/>
                  </a:schemeClr>
                </a:solidFill>
              </a:rPr>
              <a:t> </a:t>
            </a:r>
            <a:r>
              <a:rPr lang="en-US" sz="2200" dirty="0" err="1">
                <a:solidFill>
                  <a:schemeClr val="accent1">
                    <a:lumMod val="25000"/>
                  </a:schemeClr>
                </a:solidFill>
              </a:rPr>
              <a:t>phẩm</a:t>
            </a:r>
            <a:r>
              <a:rPr lang="en-US" sz="2200" dirty="0">
                <a:solidFill>
                  <a:schemeClr val="accent1">
                    <a:lumMod val="25000"/>
                  </a:schemeClr>
                </a:solidFill>
              </a:rPr>
              <a:t> </a:t>
            </a:r>
            <a:r>
              <a:rPr lang="en-US" sz="2200" dirty="0" err="1">
                <a:solidFill>
                  <a:schemeClr val="accent1">
                    <a:lumMod val="25000"/>
                  </a:schemeClr>
                </a:solidFill>
              </a:rPr>
              <a:t>tinh</a:t>
            </a:r>
            <a:r>
              <a:rPr lang="en-US" sz="2200" dirty="0">
                <a:solidFill>
                  <a:schemeClr val="accent1">
                    <a:lumMod val="25000"/>
                  </a:schemeClr>
                </a:solidFill>
              </a:rPr>
              <a:t> </a:t>
            </a:r>
            <a:r>
              <a:rPr lang="en-US" sz="2200" dirty="0" err="1">
                <a:solidFill>
                  <a:schemeClr val="accent1">
                    <a:lumMod val="25000"/>
                  </a:schemeClr>
                </a:solidFill>
              </a:rPr>
              <a:t>khiết</a:t>
            </a:r>
            <a:endParaRPr lang="en-US" sz="2200" dirty="0">
              <a:solidFill>
                <a:schemeClr val="accent1">
                  <a:lumMod val="25000"/>
                </a:schemeClr>
              </a:solidFill>
            </a:endParaRPr>
          </a:p>
        </p:txBody>
      </p:sp>
    </p:spTree>
    <p:extLst>
      <p:ext uri="{BB962C8B-B14F-4D97-AF65-F5344CB8AC3E}">
        <p14:creationId xmlns:p14="http://schemas.microsoft.com/office/powerpoint/2010/main" val="3321412755"/>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3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5710440" y="0"/>
            <a:ext cx="3433562" cy="5143500"/>
          </a:xfrm>
          <a:prstGeom prst="rect">
            <a:avLst/>
          </a:prstGeom>
          <a:noFill/>
          <a:ln>
            <a:noFill/>
          </a:ln>
        </p:spPr>
      </p:pic>
      <p:sp>
        <p:nvSpPr>
          <p:cNvPr id="591" name="Google Shape;591;p32"/>
          <p:cNvSpPr/>
          <p:nvPr/>
        </p:nvSpPr>
        <p:spPr>
          <a:xfrm>
            <a:off x="5541654" y="-16384"/>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88451" y="-16693"/>
            <a:ext cx="2288400" cy="5143500"/>
          </a:xfrm>
          <a:prstGeom prst="rect">
            <a:avLst/>
          </a:prstGeom>
          <a:noFill/>
          <a:ln>
            <a:noFill/>
          </a:ln>
        </p:spPr>
      </p:pic>
      <p:pic>
        <p:nvPicPr>
          <p:cNvPr id="9" name="Picture 12">
            <a:extLst>
              <a:ext uri="{FF2B5EF4-FFF2-40B4-BE49-F238E27FC236}">
                <a16:creationId xmlns:a16="http://schemas.microsoft.com/office/drawing/2014/main" id="{EE61FBAA-4284-4424-B66A-7C0BFD0D6C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8254" y="3134147"/>
            <a:ext cx="2901446" cy="2025737"/>
          </a:xfrm>
          <a:prstGeom prst="rect">
            <a:avLst/>
          </a:prstGeom>
        </p:spPr>
      </p:pic>
      <p:sp>
        <p:nvSpPr>
          <p:cNvPr id="5" name="Thought Bubble: Cloud 4">
            <a:extLst>
              <a:ext uri="{FF2B5EF4-FFF2-40B4-BE49-F238E27FC236}">
                <a16:creationId xmlns:a16="http://schemas.microsoft.com/office/drawing/2014/main" id="{1B7E258B-7098-4F5E-A4D8-62F3BCDB3D85}"/>
              </a:ext>
            </a:extLst>
          </p:cNvPr>
          <p:cNvSpPr/>
          <p:nvPr/>
        </p:nvSpPr>
        <p:spPr>
          <a:xfrm>
            <a:off x="577388" y="228633"/>
            <a:ext cx="4964266" cy="2716586"/>
          </a:xfrm>
          <a:prstGeom prst="cloudCallout">
            <a:avLst>
              <a:gd name="adj1" fmla="val -29174"/>
              <a:gd name="adj2" fmla="val 66582"/>
            </a:avLst>
          </a:prstGeom>
          <a:solidFill>
            <a:schemeClr val="accent1">
              <a:lumMod val="2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2"/>
                </a:solidFill>
              </a:rPr>
              <a:t>Em</a:t>
            </a:r>
            <a:r>
              <a:rPr lang="en-US" sz="2200" dirty="0">
                <a:solidFill>
                  <a:schemeClr val="tx2"/>
                </a:solidFill>
              </a:rPr>
              <a:t> </a:t>
            </a:r>
            <a:r>
              <a:rPr lang="en-US" sz="2200" dirty="0" err="1">
                <a:solidFill>
                  <a:schemeClr val="tx2"/>
                </a:solidFill>
              </a:rPr>
              <a:t>có</a:t>
            </a:r>
            <a:r>
              <a:rPr lang="en-US" sz="2200" dirty="0">
                <a:solidFill>
                  <a:schemeClr val="tx2"/>
                </a:solidFill>
              </a:rPr>
              <a:t> </a:t>
            </a:r>
            <a:r>
              <a:rPr lang="en-US" sz="2200" dirty="0" err="1">
                <a:solidFill>
                  <a:schemeClr val="tx2"/>
                </a:solidFill>
              </a:rPr>
              <a:t>nhận</a:t>
            </a:r>
            <a:r>
              <a:rPr lang="en-US" sz="2200" dirty="0">
                <a:solidFill>
                  <a:schemeClr val="tx2"/>
                </a:solidFill>
              </a:rPr>
              <a:t> </a:t>
            </a:r>
            <a:r>
              <a:rPr lang="en-US" sz="2200" dirty="0" err="1">
                <a:solidFill>
                  <a:schemeClr val="tx2"/>
                </a:solidFill>
              </a:rPr>
              <a:t>xét</a:t>
            </a:r>
            <a:r>
              <a:rPr lang="en-US" sz="2200" dirty="0">
                <a:solidFill>
                  <a:schemeClr val="tx2"/>
                </a:solidFill>
              </a:rPr>
              <a:t> </a:t>
            </a:r>
            <a:r>
              <a:rPr lang="en-US" sz="2200" dirty="0" err="1">
                <a:solidFill>
                  <a:schemeClr val="tx2"/>
                </a:solidFill>
              </a:rPr>
              <a:t>gì</a:t>
            </a:r>
            <a:r>
              <a:rPr lang="en-US" sz="2200" dirty="0">
                <a:solidFill>
                  <a:schemeClr val="tx2"/>
                </a:solidFill>
              </a:rPr>
              <a:t> </a:t>
            </a:r>
            <a:r>
              <a:rPr lang="en-US" sz="2200" dirty="0" err="1">
                <a:solidFill>
                  <a:schemeClr val="tx2"/>
                </a:solidFill>
              </a:rPr>
              <a:t>về</a:t>
            </a:r>
            <a:r>
              <a:rPr lang="en-US" sz="2200" dirty="0">
                <a:solidFill>
                  <a:schemeClr val="tx2"/>
                </a:solidFill>
              </a:rPr>
              <a:t> </a:t>
            </a:r>
            <a:r>
              <a:rPr lang="en-US" sz="2200" dirty="0" err="1">
                <a:solidFill>
                  <a:schemeClr val="tx2"/>
                </a:solidFill>
              </a:rPr>
              <a:t>số</a:t>
            </a:r>
            <a:r>
              <a:rPr lang="en-US" sz="2200" dirty="0">
                <a:solidFill>
                  <a:schemeClr val="tx2"/>
                </a:solidFill>
              </a:rPr>
              <a:t> </a:t>
            </a:r>
            <a:r>
              <a:rPr lang="en-US" sz="2200" dirty="0" err="1">
                <a:solidFill>
                  <a:schemeClr val="tx2"/>
                </a:solidFill>
              </a:rPr>
              <a:t>lượng</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có</a:t>
            </a:r>
            <a:r>
              <a:rPr lang="en-US" sz="2200" dirty="0">
                <a:solidFill>
                  <a:schemeClr val="tx2"/>
                </a:solidFill>
              </a:rPr>
              <a:t> </a:t>
            </a:r>
            <a:r>
              <a:rPr lang="en-US" sz="2200" dirty="0" err="1">
                <a:solidFill>
                  <a:schemeClr val="tx2"/>
                </a:solidFill>
              </a:rPr>
              <a:t>trong</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sản</a:t>
            </a:r>
            <a:r>
              <a:rPr lang="en-US" sz="2200" dirty="0">
                <a:solidFill>
                  <a:schemeClr val="tx2"/>
                </a:solidFill>
              </a:rPr>
              <a:t> </a:t>
            </a:r>
            <a:r>
              <a:rPr lang="en-US" sz="2200" dirty="0" err="1">
                <a:solidFill>
                  <a:schemeClr val="tx2"/>
                </a:solidFill>
              </a:rPr>
              <a:t>phẩm</a:t>
            </a:r>
            <a:r>
              <a:rPr lang="en-US" sz="2200" dirty="0">
                <a:solidFill>
                  <a:schemeClr val="tx2"/>
                </a:solidFill>
              </a:rPr>
              <a:t> </a:t>
            </a:r>
            <a:r>
              <a:rPr lang="en-US" sz="2200" dirty="0" err="1">
                <a:solidFill>
                  <a:schemeClr val="tx2"/>
                </a:solidFill>
              </a:rPr>
              <a:t>trên</a:t>
            </a:r>
            <a:r>
              <a:rPr lang="en-US" sz="2200" dirty="0">
                <a:solidFill>
                  <a:schemeClr val="tx2"/>
                </a:solidFill>
              </a:rPr>
              <a:t>? </a:t>
            </a:r>
            <a:r>
              <a:rPr lang="en-US" sz="2200" dirty="0" err="1">
                <a:solidFill>
                  <a:schemeClr val="tx2"/>
                </a:solidFill>
              </a:rPr>
              <a:t>Các</a:t>
            </a:r>
            <a:r>
              <a:rPr lang="en-US" sz="2200" dirty="0">
                <a:solidFill>
                  <a:schemeClr val="tx2"/>
                </a:solidFill>
              </a:rPr>
              <a:t> </a:t>
            </a:r>
            <a:r>
              <a:rPr lang="en-US" sz="2200" dirty="0" err="1">
                <a:solidFill>
                  <a:schemeClr val="tx2"/>
                </a:solidFill>
              </a:rPr>
              <a:t>chất</a:t>
            </a:r>
            <a:r>
              <a:rPr lang="en-US" sz="2200" dirty="0">
                <a:solidFill>
                  <a:schemeClr val="tx2"/>
                </a:solidFill>
              </a:rPr>
              <a:t> </a:t>
            </a:r>
            <a:r>
              <a:rPr lang="en-US" sz="2200" dirty="0" err="1">
                <a:solidFill>
                  <a:schemeClr val="tx2"/>
                </a:solidFill>
              </a:rPr>
              <a:t>đó</a:t>
            </a:r>
            <a:r>
              <a:rPr lang="en-US" sz="2200" dirty="0">
                <a:solidFill>
                  <a:schemeClr val="tx2"/>
                </a:solidFill>
              </a:rPr>
              <a:t> ở </a:t>
            </a:r>
            <a:r>
              <a:rPr lang="en-US" sz="2200" dirty="0" err="1">
                <a:solidFill>
                  <a:schemeClr val="tx2"/>
                </a:solidFill>
              </a:rPr>
              <a:t>thể</a:t>
            </a:r>
            <a:r>
              <a:rPr lang="en-US" sz="2200" dirty="0">
                <a:solidFill>
                  <a:schemeClr val="tx2"/>
                </a:solidFill>
              </a:rPr>
              <a:t> </a:t>
            </a:r>
            <a:r>
              <a:rPr lang="en-US" sz="2200" dirty="0" err="1">
                <a:solidFill>
                  <a:schemeClr val="tx2"/>
                </a:solidFill>
              </a:rPr>
              <a:t>nào</a:t>
            </a:r>
            <a:r>
              <a:rPr lang="en-US" sz="2200" dirty="0">
                <a:solidFill>
                  <a:schemeClr val="tx2"/>
                </a:solidFill>
              </a:rPr>
              <a:t>?</a:t>
            </a: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anim calcmode="lin" valueType="num">
                                      <p:cBhvr>
                                        <p:cTn id="13" dur="300" fill="hold"/>
                                        <p:tgtEl>
                                          <p:spTgt spid="5"/>
                                        </p:tgtEl>
                                        <p:attrNameLst>
                                          <p:attrName>ppt_x</p:attrName>
                                        </p:attrNameLst>
                                      </p:cBhvr>
                                      <p:tavLst>
                                        <p:tav tm="0">
                                          <p:val>
                                            <p:strVal val="#ppt_x"/>
                                          </p:val>
                                        </p:tav>
                                        <p:tav tm="100000">
                                          <p:val>
                                            <p:strVal val="#ppt_x"/>
                                          </p:val>
                                        </p:tav>
                                      </p:tavLst>
                                    </p:anim>
                                    <p:anim calcmode="lin" valueType="num">
                                      <p:cBhvr>
                                        <p:cTn id="14" dur="3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cience Education Center by Slidesgo">
  <a:themeElements>
    <a:clrScheme name="Simple Light">
      <a:dk1>
        <a:srgbClr val="555555"/>
      </a:dk1>
      <a:lt1>
        <a:srgbClr val="FFFFFF"/>
      </a:lt1>
      <a:dk2>
        <a:srgbClr val="79C8CF"/>
      </a:dk2>
      <a:lt2>
        <a:srgbClr val="FFFFFF"/>
      </a:lt2>
      <a:accent1>
        <a:srgbClr val="D8EEF9"/>
      </a:accent1>
      <a:accent2>
        <a:srgbClr val="9BD3D4"/>
      </a:accent2>
      <a:accent3>
        <a:srgbClr val="5BC0C7"/>
      </a:accent3>
      <a:accent4>
        <a:srgbClr val="F49432"/>
      </a:accent4>
      <a:accent5>
        <a:srgbClr val="FBD98C"/>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TotalTime>
  <Words>2272</Words>
  <Application>Microsoft Macintosh PowerPoint</Application>
  <PresentationFormat>On-screen Show (16:9)</PresentationFormat>
  <Paragraphs>272</Paragraphs>
  <Slides>52</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Indie Flower</vt:lpstr>
      <vt:lpstr>Lato</vt:lpstr>
      <vt:lpstr>Montserrat</vt:lpstr>
      <vt:lpstr>Open Sans</vt:lpstr>
      <vt:lpstr>Times New Roman</vt:lpstr>
      <vt:lpstr>Wingdings</vt:lpstr>
      <vt:lpstr>Science Education Center by Slidesgo</vt:lpstr>
      <vt:lpstr>CHÀO MỪNG CÁC EM ĐẾN VỚI BUỔI HỌC NGÀY HÔM NAY</vt:lpstr>
      <vt:lpstr>KHỞI ĐỘNG</vt:lpstr>
      <vt:lpstr>PowerPoint Presentation</vt:lpstr>
      <vt:lpstr>PowerPoint Presentation</vt:lpstr>
      <vt:lpstr>NỘI DUNG BÀI HỌC</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3. HỖN HỢP ĐỒNG NHẤT HỖN HỢP KHÔNG ĐỒNG NHẤT </vt:lpstr>
      <vt:lpstr>PowerPoint Presentation</vt:lpstr>
      <vt:lpstr>PowerPoint Presentation</vt:lpstr>
      <vt:lpstr>PowerPoint Presentation</vt:lpstr>
      <vt:lpstr>4. CHẤT RẮN TAN VÀ KHÔNG TAN TRONG NƯỚC </vt:lpstr>
      <vt:lpstr>PowerPoint Presentation</vt:lpstr>
      <vt:lpstr>PowerPoint Presentation</vt:lpstr>
      <vt:lpstr>PowerPoint Presentation</vt:lpstr>
      <vt:lpstr>4. CHẤT RẮN TAN VÀ KHÔNG TAN TRONG NƯỚC </vt:lpstr>
      <vt:lpstr>5. CÁC YẾU TỐ ẢNH HƯỞNG ĐẾN CHẤT RẮN HOÀ TAN TRONG NƯỚC </vt:lpstr>
      <vt:lpstr>PowerPoint Presentation</vt:lpstr>
      <vt:lpstr>PowerPoint Presentation</vt:lpstr>
      <vt:lpstr>PowerPoint Presentation</vt:lpstr>
      <vt:lpstr>5. CÁC YẾU TỐ ẢNH HƯỞNG ĐẾN CHẤT RẮN HOÀ TAN TRONG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Diệu Lan Võ</cp:lastModifiedBy>
  <cp:revision>122</cp:revision>
  <dcterms:modified xsi:type="dcterms:W3CDTF">2025-02-28T08:56:57Z</dcterms:modified>
</cp:coreProperties>
</file>