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70" r:id="rId10"/>
    <p:sldId id="265" r:id="rId11"/>
    <p:sldId id="266" r:id="rId12"/>
    <p:sldId id="268" r:id="rId13"/>
    <p:sldId id="271" r:id="rId14"/>
    <p:sldId id="304" r:id="rId15"/>
    <p:sldId id="305" r:id="rId16"/>
    <p:sldId id="289" r:id="rId17"/>
    <p:sldId id="290" r:id="rId18"/>
    <p:sldId id="291" r:id="rId19"/>
    <p:sldId id="292" r:id="rId20"/>
    <p:sldId id="287" r:id="rId21"/>
    <p:sldId id="288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0000FF"/>
    <a:srgbClr val="071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434" autoAdjust="0"/>
  </p:normalViewPr>
  <p:slideViewPr>
    <p:cSldViewPr>
      <p:cViewPr varScale="1">
        <p:scale>
          <a:sx n="92" d="100"/>
          <a:sy n="92" d="100"/>
        </p:scale>
        <p:origin x="65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2.png"/><Relationship Id="rId26" Type="http://schemas.microsoft.com/office/2007/relationships/hdphoto" Target="../media/hdphoto14.wdp"/><Relationship Id="rId39" Type="http://schemas.openxmlformats.org/officeDocument/2006/relationships/image" Target="../media/image23.png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openxmlformats.org/officeDocument/2006/relationships/image" Target="../media/image24.png"/><Relationship Id="rId47" Type="http://schemas.openxmlformats.org/officeDocument/2006/relationships/slide" Target="slide6.xml"/><Relationship Id="rId50" Type="http://schemas.openxmlformats.org/officeDocument/2006/relationships/slide" Target="slide7.xml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9" Type="http://schemas.openxmlformats.org/officeDocument/2006/relationships/image" Target="../media/image18.png"/><Relationship Id="rId11" Type="http://schemas.microsoft.com/office/2007/relationships/hdphoto" Target="../media/hdphoto7.wdp"/><Relationship Id="rId24" Type="http://schemas.openxmlformats.org/officeDocument/2006/relationships/image" Target="../media/image15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microsoft.com/office/2007/relationships/hdphoto" Target="../media/hdphoto20.wdp"/><Relationship Id="rId45" Type="http://schemas.openxmlformats.org/officeDocument/2006/relationships/image" Target="../media/image25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22.png"/><Relationship Id="rId49" Type="http://schemas.microsoft.com/office/2007/relationships/hdphoto" Target="../media/hdphoto23.wdp"/><Relationship Id="rId10" Type="http://schemas.openxmlformats.org/officeDocument/2006/relationships/image" Target="../media/image8.png"/><Relationship Id="rId19" Type="http://schemas.microsoft.com/office/2007/relationships/hdphoto" Target="../media/hdphoto11.wdp"/><Relationship Id="rId31" Type="http://schemas.openxmlformats.org/officeDocument/2006/relationships/image" Target="../media/image19.png"/><Relationship Id="rId44" Type="http://schemas.openxmlformats.org/officeDocument/2006/relationships/slide" Target="slide5.xml"/><Relationship Id="rId52" Type="http://schemas.microsoft.com/office/2007/relationships/hdphoto" Target="../media/hdphoto24.wdp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microsoft.com/office/2007/relationships/hdphoto" Target="../media/hdphoto16.wdp"/><Relationship Id="rId35" Type="http://schemas.openxmlformats.org/officeDocument/2006/relationships/image" Target="../media/image21.png"/><Relationship Id="rId43" Type="http://schemas.microsoft.com/office/2007/relationships/hdphoto" Target="../media/hdphoto21.wdp"/><Relationship Id="rId48" Type="http://schemas.openxmlformats.org/officeDocument/2006/relationships/image" Target="../media/image26.png"/><Relationship Id="rId8" Type="http://schemas.openxmlformats.org/officeDocument/2006/relationships/image" Target="../media/image7.png"/><Relationship Id="rId51" Type="http://schemas.openxmlformats.org/officeDocument/2006/relationships/image" Target="../media/image27.png"/><Relationship Id="rId3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10.wdp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slide" Target="slide3.xml"/><Relationship Id="rId46" Type="http://schemas.microsoft.com/office/2007/relationships/hdphoto" Target="../media/hdphoto22.wdp"/><Relationship Id="rId20" Type="http://schemas.openxmlformats.org/officeDocument/2006/relationships/image" Target="../media/image13.png"/><Relationship Id="rId41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638" y="394335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  <a:endParaRPr lang="en-US" sz="2800" dirty="0">
              <a:solidFill>
                <a:srgbClr val="009900"/>
              </a:solidFill>
              <a:latin typeface="UTM Azuki" panose="02040603050506020204" pitchFamily="18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688" y="4067"/>
            <a:ext cx="8912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ĐA DẠNG THẾ GIỚI SỐNG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81915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188595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CẦN THIẾT CỦA VIỆC PHÂN LOẠI THẾ GIỚI SỐNG.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BẬC PHÂN LOẠI SINH VẬT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GIỚI SINH VẬT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LƯỠNG PHÂN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20955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89535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4391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550"/>
            <a:ext cx="9144000" cy="3383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47750"/>
            <a:ext cx="8991600" cy="521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22.1.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24441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550"/>
            <a:ext cx="9144000" cy="4122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162" y="4857751"/>
            <a:ext cx="1360171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52550"/>
            <a:ext cx="2286000" cy="1262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4645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7144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1349975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1103753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839989"/>
            <a:ext cx="1066800" cy="206210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TIÊU CHÍ CƠ BẢN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4" idx="3"/>
            <a:endCxn id="7" idx="1"/>
          </p:cNvCxnSpPr>
          <p:nvPr/>
        </p:nvCxnSpPr>
        <p:spPr>
          <a:xfrm flipV="1">
            <a:off x="1524000" y="1539587"/>
            <a:ext cx="1191490" cy="133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15490" y="1123950"/>
            <a:ext cx="403860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TẾ BÀO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5490" y="2148390"/>
            <a:ext cx="4038601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 ĐỘ TỔ CHỨC CƠ THỂ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5491" y="3178025"/>
            <a:ext cx="40386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 DINH DƯỠNG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4202189"/>
            <a:ext cx="401089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4" idx="3"/>
            <a:endCxn id="8" idx="1"/>
          </p:cNvCxnSpPr>
          <p:nvPr/>
        </p:nvCxnSpPr>
        <p:spPr>
          <a:xfrm flipV="1">
            <a:off x="1524000" y="2563889"/>
            <a:ext cx="1191490" cy="307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3"/>
            <a:endCxn id="9" idx="1"/>
          </p:cNvCxnSpPr>
          <p:nvPr/>
        </p:nvCxnSpPr>
        <p:spPr>
          <a:xfrm>
            <a:off x="1524000" y="2871041"/>
            <a:ext cx="1191491" cy="722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3"/>
            <a:endCxn id="10" idx="1"/>
          </p:cNvCxnSpPr>
          <p:nvPr/>
        </p:nvCxnSpPr>
        <p:spPr>
          <a:xfrm>
            <a:off x="1524000" y="2871041"/>
            <a:ext cx="1219200" cy="1746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561945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335072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167" y="952106"/>
            <a:ext cx="3744432" cy="41617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1302" y="1569660"/>
            <a:ext cx="3896833" cy="354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37768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981789"/>
            <a:ext cx="3200398" cy="40068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47167" y="1733550"/>
            <a:ext cx="3896833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30899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599" y="981789"/>
            <a:ext cx="3189765" cy="4006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6399" y="1733550"/>
            <a:ext cx="3505199" cy="325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135274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778" y="1169550"/>
            <a:ext cx="3107220" cy="38191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8666" y="1765890"/>
            <a:ext cx="3505199" cy="325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4" y="1997885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911" y="2019694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0" action="ppaction://hlinksldjump"/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2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7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7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3" y="1885950"/>
            <a:ext cx="8991600" cy="3171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9063" y="862405"/>
            <a:ext cx="5486400" cy="55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909450"/>
            <a:ext cx="784860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5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159"/>
            <a:ext cx="9067800" cy="4148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63000" y="4705350"/>
            <a:ext cx="38100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399017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13322"/>
            <a:ext cx="4572000" cy="2701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504950"/>
            <a:ext cx="37338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40207"/>
            <a:ext cx="1981200" cy="1290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353780"/>
            <a:ext cx="1828800" cy="1302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917445"/>
            <a:ext cx="5495238" cy="419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39573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33550"/>
            <a:ext cx="7010400" cy="897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00350"/>
            <a:ext cx="7086600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2123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99178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SỐNG.</a:t>
            </a:r>
          </a:p>
        </p:txBody>
      </p:sp>
    </p:spTree>
    <p:extLst>
      <p:ext uri="{BB962C8B-B14F-4D97-AF65-F5344CB8AC3E}">
        <p14:creationId xmlns:p14="http://schemas.microsoft.com/office/powerpoint/2010/main" val="39144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" y="7782"/>
            <a:ext cx="8985161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0" y="28116"/>
            <a:ext cx="1143000" cy="333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0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85750"/>
            <a:ext cx="990600" cy="3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19150"/>
            <a:ext cx="8991600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800121"/>
            <a:ext cx="790486" cy="2476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0736" y="-95832"/>
            <a:ext cx="37114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2550"/>
            <a:ext cx="9144000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50"/>
            <a:ext cx="91440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85964"/>
            <a:ext cx="1857181" cy="542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677939"/>
            <a:ext cx="1905000" cy="56197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905000" y="2528850"/>
            <a:ext cx="990600" cy="55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91081" y="2266950"/>
            <a:ext cx="990600" cy="55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3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786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9533" y="919972"/>
            <a:ext cx="66728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2047" y="2419350"/>
            <a:ext cx="391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480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076" y="3014594"/>
            <a:ext cx="2286000" cy="76200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DINH DƯỠNG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0476" y="2176394"/>
            <a:ext cx="2286000" cy="76200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DƯỠNG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6335" y="3928994"/>
            <a:ext cx="2286000" cy="76200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 DƯỠNG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1076" y="3014594"/>
            <a:ext cx="2317824" cy="762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TẾ BÀO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30476" y="2176394"/>
            <a:ext cx="2317824" cy="762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THỰC 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66335" y="3928994"/>
            <a:ext cx="2317824" cy="762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ĐỘNG 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597076" y="2557394"/>
            <a:ext cx="5334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97076" y="3395594"/>
            <a:ext cx="569259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587888" y="2630011"/>
            <a:ext cx="5334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587888" y="3468211"/>
            <a:ext cx="569259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9" y="1990591"/>
            <a:ext cx="6166834" cy="31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350"/>
            <a:ext cx="9143999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03104" y="819150"/>
            <a:ext cx="2667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3300" y="1428750"/>
            <a:ext cx="19431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500" y="2038350"/>
            <a:ext cx="19431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7900" y="3409950"/>
            <a:ext cx="1219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8043" y="3409950"/>
            <a:ext cx="1752601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4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9143999" cy="5010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44351"/>
            <a:ext cx="838199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2423975"/>
            <a:ext cx="428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952600"/>
            <a:ext cx="6705600" cy="10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1030001"/>
            <a:ext cx="643798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283234"/>
            <a:ext cx="562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603707"/>
            <a:ext cx="75438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2047" y="2419350"/>
            <a:ext cx="4073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808018"/>
            <a:ext cx="71628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430568"/>
            <a:ext cx="381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4410">
            <a:off x="7754427" y="250441"/>
            <a:ext cx="835683" cy="5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673</Words>
  <Application>Microsoft Office PowerPoint</Application>
  <PresentationFormat>On-screen Show (16:9)</PresentationFormat>
  <Paragraphs>70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UTM Azuki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67</cp:revision>
  <dcterms:created xsi:type="dcterms:W3CDTF">2018-03-09T07:14:39Z</dcterms:created>
  <dcterms:modified xsi:type="dcterms:W3CDTF">2023-10-28T03:20:41Z</dcterms:modified>
</cp:coreProperties>
</file>