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3"/>
    <p:sldId id="284" r:id="rId4"/>
    <p:sldId id="285" r:id="rId5"/>
    <p:sldId id="286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30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19" autoAdjust="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ustomXml" Target="../customXml/item3.xml"/><Relationship Id="rId14" Type="http://schemas.openxmlformats.org/officeDocument/2006/relationships/customXml" Target="../customXml/item2.xml"/><Relationship Id="rId13" Type="http://schemas.openxmlformats.org/officeDocument/2006/relationships/customXml" Target="../customXml/item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0470" y="863695"/>
            <a:ext cx="6162259" cy="3779995"/>
          </a:xfrm>
        </p:spPr>
        <p:txBody>
          <a:bodyPr anchor="ctr">
            <a:normAutofit/>
          </a:bodyPr>
          <a:lstStyle/>
          <a:p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11-12 </a:t>
            </a:r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</a:t>
            </a:r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trồng và chăm sóc cây trồng trong gia đình</a:t>
            </a:r>
            <a:endParaRPr lang="en-US" b="1" dirty="0">
              <a:solidFill>
                <a:srgbClr val="14A3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9513" y="4767394"/>
            <a:ext cx="3570115" cy="1147054"/>
          </a:xfrm>
        </p:spPr>
        <p:txBody>
          <a:bodyPr anchor="t">
            <a:normAutofit/>
          </a:bodyPr>
          <a:lstStyle/>
          <a:p>
            <a:r>
              <a:rPr lang="en-US" sz="2400">
                <a:latin typeface="Bookman Old Style" panose="02050604050505020204" pitchFamily="18" charset="0"/>
              </a:rPr>
              <a:t>MÔN Công nghệ </a:t>
            </a:r>
            <a:r>
              <a:rPr lang="en-US" sz="240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7</a:t>
            </a:r>
            <a:r>
              <a:rPr lang="en-US" sz="2400">
                <a:latin typeface="Bookman Old Style" panose="02050604050505020204" pitchFamily="18" charset="0"/>
              </a:rPr>
              <a:t>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Những lưu ý khi trồng cây phong thủy trong nhà tránh khiến gia đình tiêu  hao tài lộc - Thị Trườ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1" y="212035"/>
            <a:ext cx="5425418" cy="62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4354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em Có cần thiết phải trồng cây trong gia đình không? Vì sao?</a:t>
            </a:r>
            <a:endParaRPr lang="en-US" sz="1800" b="1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 cây phong thủy hút độc chất trong nhà bạn - Tuổi Trẻ Onlin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525876"/>
            <a:ext cx="5027296" cy="2476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5 loại cây được nhiều gia đình chọn để trồng trước cửa nhà. Vì sao vậy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4175871"/>
            <a:ext cx="5027296" cy="2653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0 Cây trồng leo giàn trên sân thượng đẹp, ăn quả, bóng mát - Hoa Cảnh  Quang V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525876"/>
            <a:ext cx="5565914" cy="24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ững loại cây ăn quả có thể trồng trong chậu tại nhà - Phần 1 – Công Ty  TNHH Sản xuất Thương mại Tổng hợp Trần G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175870"/>
            <a:ext cx="5565914" cy="26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58270" y="890377"/>
            <a:ext cx="8825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 tên các loại cây thường được trồng trong các hộ gia đình?</a:t>
            </a:r>
            <a:endParaRPr lang="en-US" sz="2400" b="1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2650"/>
            <a:ext cx="11730078" cy="55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án: Kế hoạch trồng và chăm sóc cây trồng trong gia đình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 tiêu của dự án: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 kế hoạch, tính toán chi phí cho việc trồng và chăm sóc một loại cây trồng trong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 vụ cần thực hiện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định loại cây trồng phù hợp với điều kiện trồng trọt tại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Lập kế hoạch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Tính toán chi phí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1: Báo cáo kế hoạch trồng và chăm sóc cây trồng trong gia đình</a:t>
            </a:r>
            <a:endParaRPr lang="en-US" sz="2400" b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Giới thiệu</a:t>
            </a:r>
            <a:endParaRPr lang="en-US"/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Giống cây: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Phương thức trồng: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tích, số lượng cây trồng: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sinh trưởng, phát triển của cây: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2. Kế hoạch trồng và chăm sóc cây trồng</a:t>
            </a:r>
            <a:endParaRPr lang="en-US"/>
          </a:p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5775960" y="2676938"/>
          <a:ext cx="5834846" cy="3790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43"/>
                <a:gridCol w="1368673"/>
                <a:gridCol w="1492451"/>
                <a:gridCol w="1605569"/>
                <a:gridCol w="686410"/>
              </a:tblGrid>
              <a:tr h="72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việc cần làm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thực hiện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cần thiết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 2: Bảng tính chi phí trồng và chăm sóc cây trồng trong gia đình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32452" y="1890875"/>
          <a:ext cx="10058399" cy="412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61"/>
                <a:gridCol w="3076812"/>
                <a:gridCol w="1538406"/>
                <a:gridCol w="1249955"/>
                <a:gridCol w="1249955"/>
                <a:gridCol w="1538406"/>
                <a:gridCol w="769204"/>
              </a:tblGrid>
              <a:tr h="640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loại chi phí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 tính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giá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tiền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để trồng và chăm sóc cây (xẻng,bình tưới nước..)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 trồng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bón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bảo vệ thực vật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7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gieo trồng, chăm sóc cây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khác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tiêu chí đánh giá kết quả dự án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22" y="2340865"/>
            <a:ext cx="10259085" cy="239016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 trúc bài báo cáo: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 đủ nội dung, rõ ràng, chi tiết; chi phí hợp lí.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kết quả dự án trước lớp: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 đạt tự tin, trôi chảy, thuyết phục.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trình thực hiện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974" y="2340864"/>
            <a:ext cx="10245833" cy="3066023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dựng kế hoạch </a:t>
            </a:r>
            <a:r>
              <a:rPr lang="en-US"/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Báo cáo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(Báo cáo trực tiếp trên lớp 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en-US" sz="400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/>
</ds:datastoreItem>
</file>

<file path=customXml/itemProps2.xml><?xml version="1.0" encoding="utf-8"?>
<ds:datastoreItem xmlns:ds="http://schemas.openxmlformats.org/officeDocument/2006/customXml" ds:itemID="{CDF95FD5-1F25-4FA5-84C8-2AB1AFB896F4}">
  <ds:schemaRefs/>
</ds:datastoreItem>
</file>

<file path=customXml/itemProps3.xml><?xml version="1.0" encoding="utf-8"?>
<ds:datastoreItem xmlns:ds="http://schemas.openxmlformats.org/officeDocument/2006/customXml" ds:itemID="{F2455B2D-BAB7-438A-85DA-0266A24CB79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{EF4B4E1D-A7CE-4454-899A-7970ADAE9728}tf11964407_win32</Template>
  <TotalTime>0</TotalTime>
  <Words>1600</Words>
  <Application>WPS Presentation</Application>
  <PresentationFormat>Custom</PresentationFormat>
  <Paragraphs>198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Gill Sans MT</vt:lpstr>
      <vt:lpstr>Times New Roman</vt:lpstr>
      <vt:lpstr>Calibri</vt:lpstr>
      <vt:lpstr>Bookman Old Style</vt:lpstr>
      <vt:lpstr>Microsoft YaHei</vt:lpstr>
      <vt:lpstr>Arial Unicode MS</vt:lpstr>
      <vt:lpstr>Franklin Gothic Demi</vt:lpstr>
      <vt:lpstr>Segoe Print</vt:lpstr>
      <vt:lpstr>Franklin Gothic Book</vt:lpstr>
      <vt:lpstr>Tahoma</vt:lpstr>
      <vt:lpstr>DividendVTI</vt:lpstr>
      <vt:lpstr>Tiết 11-12 - Dự án 1:   Kế hoạch trồng và chăm sóc cây trồng trong gia đình</vt:lpstr>
      <vt:lpstr>Theo em Có cần thiết phải trồng cây trong gia đình không? Vì sao?</vt:lpstr>
      <vt:lpstr>Dự án: Kế hoạch trồng và chăm sóc cây trồng trong gia đình</vt:lpstr>
      <vt:lpstr>Mẫu 1: Báo cáo kế hoạch trồng và chăm sóc cây trồng trong gia đình</vt:lpstr>
      <vt:lpstr>Mẫu 2: Bảng tính chi phí trồng và chăm sóc cây trồng trong gia đình </vt:lpstr>
      <vt:lpstr>Các tiêu chí đánh giá kết quả dự án</vt:lpstr>
      <vt:lpstr>Tiến trình thực hiện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10 - Dự án 1:   Kế hoạch trồng và chăm sóc cây trồng trong gia đình</dc:title>
  <dc:creator>Cẩm Hường Nguyễn</dc:creator>
  <cp:lastModifiedBy>Admin</cp:lastModifiedBy>
  <cp:revision>4</cp:revision>
  <dcterms:created xsi:type="dcterms:W3CDTF">2022-08-10T19:19:00Z</dcterms:created>
  <dcterms:modified xsi:type="dcterms:W3CDTF">2025-05-16T10:19:52Z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3260F0AE1E034083B03FF9247CD3FC07_13</vt:lpwstr>
  </property>
  <property fmtid="{D5CDD505-2E9C-101B-9397-08002B2CF9AE}" pid="4" name="KSOProductBuildVer">
    <vt:lpwstr>1033-12.2.0.21179</vt:lpwstr>
  </property>
</Properties>
</file>