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8"/>
  </p:notesMasterIdLst>
  <p:sldIdLst>
    <p:sldId id="331" r:id="rId2"/>
    <p:sldId id="287" r:id="rId3"/>
    <p:sldId id="306" r:id="rId4"/>
    <p:sldId id="310" r:id="rId5"/>
    <p:sldId id="305" r:id="rId6"/>
    <p:sldId id="307" r:id="rId7"/>
    <p:sldId id="308" r:id="rId8"/>
    <p:sldId id="311" r:id="rId9"/>
    <p:sldId id="332" r:id="rId10"/>
    <p:sldId id="333" r:id="rId11"/>
    <p:sldId id="334" r:id="rId12"/>
    <p:sldId id="356" r:id="rId13"/>
    <p:sldId id="377" r:id="rId14"/>
    <p:sldId id="390" r:id="rId15"/>
    <p:sldId id="358" r:id="rId16"/>
    <p:sldId id="268" r:id="rId17"/>
    <p:sldId id="368" r:id="rId18"/>
    <p:sldId id="366" r:id="rId19"/>
    <p:sldId id="369" r:id="rId20"/>
    <p:sldId id="370" r:id="rId21"/>
    <p:sldId id="371" r:id="rId22"/>
    <p:sldId id="359" r:id="rId23"/>
    <p:sldId id="269" r:id="rId24"/>
    <p:sldId id="336" r:id="rId25"/>
    <p:sldId id="337" r:id="rId26"/>
    <p:sldId id="391" r:id="rId27"/>
  </p:sldIdLst>
  <p:sldSz cx="12192000" cy="6858000"/>
  <p:notesSz cx="6858000" cy="9144000"/>
  <p:embeddedFontLst>
    <p:embeddedFont>
      <p:font typeface="Calibri Light" panose="020F0302020204030204" pitchFamily="34" charset="0"/>
      <p:regular r:id="rId29"/>
      <p:italic r:id="rId30"/>
    </p:embeddedFont>
    <p:embeddedFont>
      <p:font typeface="SimSun" panose="02010600030101010101" pitchFamily="2" charset="-122"/>
      <p:regular r:id="rId31"/>
    </p:embeddedFont>
    <p:embeddedFont>
      <p:font typeface="Calibri" panose="020F0502020204030204" pitchFamily="34" charset="0"/>
      <p:regular r:id="rId32"/>
      <p:bold r:id="rId33"/>
      <p:italic r:id="rId34"/>
      <p:boldItalic r:id="rId35"/>
    </p:embeddedFont>
    <p:embeddedFont>
      <p:font typeface="Segoe UI Symbol" panose="020B0502040204020203" pitchFamily="34" charset="0"/>
      <p:regular r:id="rId36"/>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03">
          <p15:clr>
            <a:srgbClr val="A4A3A4"/>
          </p15:clr>
        </p15:guide>
        <p15:guide id="2" pos="3883">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howGuides="1">
      <p:cViewPr varScale="1">
        <p:scale>
          <a:sx n="42" d="100"/>
          <a:sy n="42" d="100"/>
        </p:scale>
        <p:origin x="924" y="42"/>
      </p:cViewPr>
      <p:guideLst>
        <p:guide orient="horz" pos="2103"/>
        <p:guide pos="3883"/>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font" Target="fonts/font7.fntdata"/><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t>5/17/2025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5"/>
          </p:nvPr>
        </p:nvSpPr>
        <p:spPr/>
        <p:txBody>
          <a:bodyPr/>
          <a:lstStyle/>
          <a:p>
            <a:fld id="{21B2AA4F-B828-4D7C-AFD3-893933DAFCB4}" type="slidenum">
              <a:rPr lang="en-US" smtClean="0"/>
              <a:t>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1ED2C41-D86D-492C-BBDE-8434BDAD07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1ED2C41-D86D-492C-BBDE-8434BDAD07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p:spPr>
        <p:txBody>
          <a:bodyPr anchor="b"/>
          <a:lstStyle>
            <a:lvl1pPr algn="ctr">
              <a:defRPr sz="6000"/>
            </a:lvl1pPr>
          </a:lstStyle>
          <a:p>
            <a:r>
              <a:rPr lang="vi-VN"/>
              <a:t>Bấm để sửa kiểu tiêu đề Bản cái</a:t>
            </a:r>
            <a:endParaRPr lang="en-US" dirty="0"/>
          </a:p>
        </p:txBody>
      </p:sp>
      <p:sp>
        <p:nvSpPr>
          <p:cNvPr id="3" name="Subtitle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dirty="0"/>
          </a:p>
        </p:txBody>
      </p:sp>
      <p:sp>
        <p:nvSpPr>
          <p:cNvPr id="4" name="Date Placeholder 3"/>
          <p:cNvSpPr>
            <a:spLocks noGrp="1"/>
          </p:cNvSpPr>
          <p:nvPr>
            <p:ph type="dt" sz="half" idx="10"/>
          </p:nvPr>
        </p:nvSpPr>
        <p:spPr/>
        <p:txBody>
          <a:bodyPr/>
          <a:lstStyle/>
          <a:p>
            <a:pPr lvl="0"/>
            <a:endParaRPr lang="zh-CN" altLang="en-US" dirty="0"/>
          </a:p>
        </p:txBody>
      </p:sp>
      <p:sp>
        <p:nvSpPr>
          <p:cNvPr id="5" name="Footer Placeholder 4"/>
          <p:cNvSpPr>
            <a:spLocks noGrp="1"/>
          </p:cNvSpPr>
          <p:nvPr>
            <p:ph type="ftr" sz="quarter" idx="11"/>
          </p:nvPr>
        </p:nvSpPr>
        <p:spPr/>
        <p:txBody>
          <a:bodyPr/>
          <a:lstStyle/>
          <a:p>
            <a:pPr lvl="0"/>
            <a:endParaRPr lang="zh-CN" altLang="en-US" dirty="0"/>
          </a:p>
        </p:txBody>
      </p:sp>
      <p:sp>
        <p:nvSpPr>
          <p:cNvPr id="6" name="Slide Number Placeholder 5"/>
          <p:cNvSpPr>
            <a:spLocks noGrp="1"/>
          </p:cNvSpPr>
          <p:nvPr>
            <p:ph type="sldNum" sz="quarter" idx="12"/>
          </p:nvPr>
        </p:nvSpPr>
        <p:spPr/>
        <p:txBody>
          <a:bodyPr/>
          <a:lstStyle/>
          <a:p>
            <a:pPr lvl="0"/>
            <a:fld id="{9A0DB2DC-4C9A-4742-B13C-FB6460FD3503}" type="slidenum">
              <a:rPr lang="zh-CN" altLang="en-US" smtClean="0"/>
              <a:t>‹#›</a:t>
            </a:fld>
            <a:endParaRPr lang="zh-CN" altLang="en-US" dirty="0"/>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vi-VN"/>
              <a:t>Bấm để sửa kiểu tiêu đề Bản cái</a:t>
            </a:r>
            <a:endParaRPr lang="en-US" dirty="0"/>
          </a:p>
        </p:txBody>
      </p:sp>
      <p:sp>
        <p:nvSpPr>
          <p:cNvPr id="3" name="Vertical Text Placeholder 2"/>
          <p:cNvSpPr>
            <a:spLocks noGrp="1"/>
          </p:cNvSpPr>
          <p:nvPr>
            <p:ph type="body" orient="vert" idx="1" hasCustomPrompt="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p>
            <a:pPr lvl="0"/>
            <a:endParaRPr lang="zh-CN" altLang="en-US" dirty="0"/>
          </a:p>
        </p:txBody>
      </p:sp>
      <p:sp>
        <p:nvSpPr>
          <p:cNvPr id="5" name="Footer Placeholder 4"/>
          <p:cNvSpPr>
            <a:spLocks noGrp="1"/>
          </p:cNvSpPr>
          <p:nvPr>
            <p:ph type="ftr" sz="quarter" idx="11"/>
          </p:nvPr>
        </p:nvSpPr>
        <p:spPr/>
        <p:txBody>
          <a:bodyPr/>
          <a:lstStyle/>
          <a:p>
            <a:pPr lvl="0"/>
            <a:endParaRPr lang="zh-CN" altLang="en-US" dirty="0"/>
          </a:p>
        </p:txBody>
      </p:sp>
      <p:sp>
        <p:nvSpPr>
          <p:cNvPr id="6" name="Slide Number Placeholder 5"/>
          <p:cNvSpPr>
            <a:spLocks noGrp="1"/>
          </p:cNvSpPr>
          <p:nvPr>
            <p:ph type="sldNum" sz="quarter" idx="12"/>
          </p:nvPr>
        </p:nvSpPr>
        <p:spPr/>
        <p:txBody>
          <a:bodyPr/>
          <a:lstStyle/>
          <a:p>
            <a:pPr lvl="0"/>
            <a:fld id="{9A0DB2DC-4C9A-4742-B13C-FB6460FD3503}" type="slidenum">
              <a:rPr lang="zh-CN" altLang="en-US" smtClean="0"/>
              <a:t>‹#›</a:t>
            </a:fld>
            <a:endParaRPr lang="zh-CN" altLang="en-US" dirty="0"/>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Vertical Title 1"/>
          <p:cNvSpPr>
            <a:spLocks noGrp="1"/>
          </p:cNvSpPr>
          <p:nvPr>
            <p:ph type="title" orient="vert" hasCustomPrompt="1"/>
          </p:nvPr>
        </p:nvSpPr>
        <p:spPr>
          <a:xfrm>
            <a:off x="8724900" y="365125"/>
            <a:ext cx="2628900" cy="5811838"/>
          </a:xfrm>
        </p:spPr>
        <p:txBody>
          <a:bodyPr vert="eaVert"/>
          <a:lstStyle/>
          <a:p>
            <a:r>
              <a:rPr lang="vi-VN"/>
              <a:t>Bấm để sửa kiểu tiêu đề Bản cái</a:t>
            </a:r>
            <a:endParaRPr lang="en-US" dirty="0"/>
          </a:p>
        </p:txBody>
      </p:sp>
      <p:sp>
        <p:nvSpPr>
          <p:cNvPr id="3" name="Vertical Text Placeholder 2"/>
          <p:cNvSpPr>
            <a:spLocks noGrp="1"/>
          </p:cNvSpPr>
          <p:nvPr>
            <p:ph type="body" orient="vert" idx="1" hasCustomPrompt="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p>
            <a:pPr lvl="0"/>
            <a:endParaRPr lang="zh-CN" altLang="en-US" dirty="0"/>
          </a:p>
        </p:txBody>
      </p:sp>
      <p:sp>
        <p:nvSpPr>
          <p:cNvPr id="5" name="Footer Placeholder 4"/>
          <p:cNvSpPr>
            <a:spLocks noGrp="1"/>
          </p:cNvSpPr>
          <p:nvPr>
            <p:ph type="ftr" sz="quarter" idx="11"/>
          </p:nvPr>
        </p:nvSpPr>
        <p:spPr/>
        <p:txBody>
          <a:bodyPr/>
          <a:lstStyle/>
          <a:p>
            <a:pPr lvl="0"/>
            <a:endParaRPr lang="zh-CN" altLang="en-US" dirty="0"/>
          </a:p>
        </p:txBody>
      </p:sp>
      <p:sp>
        <p:nvSpPr>
          <p:cNvPr id="6" name="Slide Number Placeholder 5"/>
          <p:cNvSpPr>
            <a:spLocks noGrp="1"/>
          </p:cNvSpPr>
          <p:nvPr>
            <p:ph type="sldNum" sz="quarter" idx="12"/>
          </p:nvPr>
        </p:nvSpPr>
        <p:spPr/>
        <p:txBody>
          <a:bodyPr/>
          <a:lstStyle/>
          <a:p>
            <a:pPr lvl="0"/>
            <a:fld id="{9A0DB2DC-4C9A-4742-B13C-FB6460FD3503}" type="slidenum">
              <a:rPr lang="zh-CN" altLang="en-US" smtClean="0"/>
              <a:t>‹#›</a:t>
            </a:fld>
            <a:endParaRPr lang="zh-CN" altLang="en-US" dirty="0"/>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vi-VN"/>
              <a:t>Bấm để sửa kiểu tiêu đề Bản cái</a:t>
            </a:r>
            <a:endParaRPr lang="en-US" dirty="0"/>
          </a:p>
        </p:txBody>
      </p:sp>
      <p:sp>
        <p:nvSpPr>
          <p:cNvPr id="3" name="Content Placeholder 2"/>
          <p:cNvSpPr>
            <a:spLocks noGrp="1"/>
          </p:cNvSpPr>
          <p:nvPr>
            <p:ph idx="1" hasCustomPrompt="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p>
            <a:pPr lvl="0"/>
            <a:endParaRPr lang="zh-CN" altLang="en-US" dirty="0"/>
          </a:p>
        </p:txBody>
      </p:sp>
      <p:sp>
        <p:nvSpPr>
          <p:cNvPr id="5" name="Footer Placeholder 4"/>
          <p:cNvSpPr>
            <a:spLocks noGrp="1"/>
          </p:cNvSpPr>
          <p:nvPr>
            <p:ph type="ftr" sz="quarter" idx="11"/>
          </p:nvPr>
        </p:nvSpPr>
        <p:spPr/>
        <p:txBody>
          <a:bodyPr/>
          <a:lstStyle/>
          <a:p>
            <a:pPr lvl="0"/>
            <a:endParaRPr lang="zh-CN" altLang="en-US" dirty="0"/>
          </a:p>
        </p:txBody>
      </p:sp>
      <p:sp>
        <p:nvSpPr>
          <p:cNvPr id="6" name="Slide Number Placeholder 5"/>
          <p:cNvSpPr>
            <a:spLocks noGrp="1"/>
          </p:cNvSpPr>
          <p:nvPr>
            <p:ph type="sldNum" sz="quarter" idx="12"/>
          </p:nvPr>
        </p:nvSpPr>
        <p:spPr/>
        <p:txBody>
          <a:bodyPr/>
          <a:lstStyle/>
          <a:p>
            <a:pPr lvl="0"/>
            <a:fld id="{9A0DB2DC-4C9A-4742-B13C-FB6460FD3503}" type="slidenum">
              <a:rPr lang="zh-CN" altLang="en-US" smtClean="0"/>
              <a:t>‹#›</a:t>
            </a:fld>
            <a:endParaRPr lang="zh-CN" altLang="en-US" dirty="0"/>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850" y="1709738"/>
            <a:ext cx="10515600" cy="2852737"/>
          </a:xfrm>
        </p:spPr>
        <p:txBody>
          <a:bodyPr anchor="b"/>
          <a:lstStyle>
            <a:lvl1pPr>
              <a:defRPr sz="6000"/>
            </a:lvl1pPr>
          </a:lstStyle>
          <a:p>
            <a:r>
              <a:rPr lang="vi-VN"/>
              <a:t>Bấm để sửa kiểu tiêu đề Bản cái</a:t>
            </a:r>
            <a:endParaRPr lang="en-US" dirty="0"/>
          </a:p>
        </p:txBody>
      </p:sp>
      <p:sp>
        <p:nvSpPr>
          <p:cNvPr id="3" name="Text Placeholder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Date Placeholder 3"/>
          <p:cNvSpPr>
            <a:spLocks noGrp="1"/>
          </p:cNvSpPr>
          <p:nvPr>
            <p:ph type="dt" sz="half" idx="10"/>
          </p:nvPr>
        </p:nvSpPr>
        <p:spPr/>
        <p:txBody>
          <a:bodyPr/>
          <a:lstStyle/>
          <a:p>
            <a:pPr lvl="0"/>
            <a:endParaRPr lang="zh-CN" altLang="en-US" dirty="0"/>
          </a:p>
        </p:txBody>
      </p:sp>
      <p:sp>
        <p:nvSpPr>
          <p:cNvPr id="5" name="Footer Placeholder 4"/>
          <p:cNvSpPr>
            <a:spLocks noGrp="1"/>
          </p:cNvSpPr>
          <p:nvPr>
            <p:ph type="ftr" sz="quarter" idx="11"/>
          </p:nvPr>
        </p:nvSpPr>
        <p:spPr/>
        <p:txBody>
          <a:bodyPr/>
          <a:lstStyle/>
          <a:p>
            <a:pPr lvl="0"/>
            <a:endParaRPr lang="zh-CN" altLang="en-US" dirty="0"/>
          </a:p>
        </p:txBody>
      </p:sp>
      <p:sp>
        <p:nvSpPr>
          <p:cNvPr id="6" name="Slide Number Placeholder 5"/>
          <p:cNvSpPr>
            <a:spLocks noGrp="1"/>
          </p:cNvSpPr>
          <p:nvPr>
            <p:ph type="sldNum" sz="quarter" idx="12"/>
          </p:nvPr>
        </p:nvSpPr>
        <p:spPr/>
        <p:txBody>
          <a:bodyPr/>
          <a:lstStyle/>
          <a:p>
            <a:pPr lvl="0"/>
            <a:fld id="{9A0DB2DC-4C9A-4742-B13C-FB6460FD3503}" type="slidenum">
              <a:rPr lang="zh-CN" altLang="en-US" smtClean="0"/>
              <a:t>‹#›</a:t>
            </a:fld>
            <a:endParaRPr lang="zh-CN" altLang="en-US" dirty="0"/>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vi-VN"/>
              <a:t>Bấm để sửa kiểu tiêu đề Bản cái</a:t>
            </a:r>
            <a:endParaRPr lang="en-US" dirty="0"/>
          </a:p>
        </p:txBody>
      </p:sp>
      <p:sp>
        <p:nvSpPr>
          <p:cNvPr id="3" name="Content Placeholder 2"/>
          <p:cNvSpPr>
            <a:spLocks noGrp="1"/>
          </p:cNvSpPr>
          <p:nvPr>
            <p:ph sz="half" idx="1" hasCustomPrompt="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Content Placeholder 3"/>
          <p:cNvSpPr>
            <a:spLocks noGrp="1"/>
          </p:cNvSpPr>
          <p:nvPr>
            <p:ph sz="half" idx="2" hasCustomPrompt="1"/>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Date Placeholder 4"/>
          <p:cNvSpPr>
            <a:spLocks noGrp="1"/>
          </p:cNvSpPr>
          <p:nvPr>
            <p:ph type="dt" sz="half" idx="10"/>
          </p:nvPr>
        </p:nvSpPr>
        <p:spPr/>
        <p:txBody>
          <a:bodyPr/>
          <a:lstStyle/>
          <a:p>
            <a:pPr lvl="0"/>
            <a:endParaRPr lang="zh-CN" altLang="en-US" dirty="0"/>
          </a:p>
        </p:txBody>
      </p:sp>
      <p:sp>
        <p:nvSpPr>
          <p:cNvPr id="6" name="Footer Placeholder 5"/>
          <p:cNvSpPr>
            <a:spLocks noGrp="1"/>
          </p:cNvSpPr>
          <p:nvPr>
            <p:ph type="ftr" sz="quarter" idx="11"/>
          </p:nvPr>
        </p:nvSpPr>
        <p:spPr/>
        <p:txBody>
          <a:bodyPr/>
          <a:lstStyle/>
          <a:p>
            <a:pPr lvl="0"/>
            <a:endParaRPr lang="zh-CN" altLang="en-US" dirty="0"/>
          </a:p>
        </p:txBody>
      </p:sp>
      <p:sp>
        <p:nvSpPr>
          <p:cNvPr id="7" name="Slide Number Placeholder 6"/>
          <p:cNvSpPr>
            <a:spLocks noGrp="1"/>
          </p:cNvSpPr>
          <p:nvPr>
            <p:ph type="sldNum" sz="quarter" idx="12"/>
          </p:nvPr>
        </p:nvSpPr>
        <p:spPr/>
        <p:txBody>
          <a:bodyPr/>
          <a:lstStyle/>
          <a:p>
            <a:pPr lvl="0"/>
            <a:fld id="{9A0DB2DC-4C9A-4742-B13C-FB6460FD3503}" type="slidenum">
              <a:rPr lang="zh-CN" altLang="en-US" smtClean="0"/>
              <a:t>‹#›</a:t>
            </a:fld>
            <a:endParaRPr lang="zh-CN" altLang="en-US" dirty="0"/>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365125"/>
            <a:ext cx="10515600" cy="1325563"/>
          </a:xfrm>
        </p:spPr>
        <p:txBody>
          <a:bodyPr/>
          <a:lstStyle/>
          <a:p>
            <a:r>
              <a:rPr lang="vi-VN"/>
              <a:t>Bấm để sửa kiểu tiêu đề Bản cái</a:t>
            </a:r>
            <a:endParaRPr lang="en-US" dirty="0"/>
          </a:p>
        </p:txBody>
      </p:sp>
      <p:sp>
        <p:nvSpPr>
          <p:cNvPr id="3" name="Text Placeholder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ontent Placeholder 3"/>
          <p:cNvSpPr>
            <a:spLocks noGrp="1"/>
          </p:cNvSpPr>
          <p:nvPr>
            <p:ph sz="half" idx="2" hasCustomPrompt="1"/>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Text Placeholder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ontent Placeholder 5"/>
          <p:cNvSpPr>
            <a:spLocks noGrp="1"/>
          </p:cNvSpPr>
          <p:nvPr>
            <p:ph sz="quarter" idx="4" hasCustomPrompt="1"/>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7" name="Date Placeholder 6"/>
          <p:cNvSpPr>
            <a:spLocks noGrp="1"/>
          </p:cNvSpPr>
          <p:nvPr>
            <p:ph type="dt" sz="half" idx="10"/>
          </p:nvPr>
        </p:nvSpPr>
        <p:spPr/>
        <p:txBody>
          <a:bodyPr/>
          <a:lstStyle/>
          <a:p>
            <a:pPr lvl="0"/>
            <a:endParaRPr lang="zh-CN" altLang="en-US" dirty="0"/>
          </a:p>
        </p:txBody>
      </p:sp>
      <p:sp>
        <p:nvSpPr>
          <p:cNvPr id="8" name="Footer Placeholder 7"/>
          <p:cNvSpPr>
            <a:spLocks noGrp="1"/>
          </p:cNvSpPr>
          <p:nvPr>
            <p:ph type="ftr" sz="quarter" idx="11"/>
          </p:nvPr>
        </p:nvSpPr>
        <p:spPr/>
        <p:txBody>
          <a:bodyPr/>
          <a:lstStyle/>
          <a:p>
            <a:pPr lvl="0"/>
            <a:endParaRPr lang="zh-CN" altLang="en-US" dirty="0"/>
          </a:p>
        </p:txBody>
      </p:sp>
      <p:sp>
        <p:nvSpPr>
          <p:cNvPr id="9" name="Slide Number Placeholder 8"/>
          <p:cNvSpPr>
            <a:spLocks noGrp="1"/>
          </p:cNvSpPr>
          <p:nvPr>
            <p:ph type="sldNum" sz="quarter" idx="12"/>
          </p:nvPr>
        </p:nvSpPr>
        <p:spPr/>
        <p:txBody>
          <a:bodyPr/>
          <a:lstStyle/>
          <a:p>
            <a:pPr lvl="0"/>
            <a:fld id="{9A0DB2DC-4C9A-4742-B13C-FB6460FD3503}" type="slidenum">
              <a:rPr lang="zh-CN" altLang="en-US" smtClean="0"/>
              <a:t>‹#›</a:t>
            </a:fld>
            <a:endParaRPr lang="zh-CN" altLang="en-US" dirty="0"/>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vi-VN"/>
              <a:t>Bấm để sửa kiểu tiêu đề Bản cái</a:t>
            </a:r>
            <a:endParaRPr lang="en-US" dirty="0"/>
          </a:p>
        </p:txBody>
      </p:sp>
      <p:sp>
        <p:nvSpPr>
          <p:cNvPr id="3" name="Date Placeholder 2"/>
          <p:cNvSpPr>
            <a:spLocks noGrp="1"/>
          </p:cNvSpPr>
          <p:nvPr>
            <p:ph type="dt" sz="half" idx="10"/>
          </p:nvPr>
        </p:nvSpPr>
        <p:spPr/>
        <p:txBody>
          <a:bodyPr/>
          <a:lstStyle/>
          <a:p>
            <a:pPr lvl="0"/>
            <a:endParaRPr lang="zh-CN" altLang="en-US" dirty="0"/>
          </a:p>
        </p:txBody>
      </p:sp>
      <p:sp>
        <p:nvSpPr>
          <p:cNvPr id="4" name="Footer Placeholder 3"/>
          <p:cNvSpPr>
            <a:spLocks noGrp="1"/>
          </p:cNvSpPr>
          <p:nvPr>
            <p:ph type="ftr" sz="quarter" idx="11"/>
          </p:nvPr>
        </p:nvSpPr>
        <p:spPr/>
        <p:txBody>
          <a:bodyPr/>
          <a:lstStyle/>
          <a:p>
            <a:pPr lvl="0"/>
            <a:endParaRPr lang="zh-CN" altLang="en-US" dirty="0"/>
          </a:p>
        </p:txBody>
      </p:sp>
      <p:sp>
        <p:nvSpPr>
          <p:cNvPr id="5" name="Slide Number Placeholder 4"/>
          <p:cNvSpPr>
            <a:spLocks noGrp="1"/>
          </p:cNvSpPr>
          <p:nvPr>
            <p:ph type="sldNum" sz="quarter" idx="12"/>
          </p:nvPr>
        </p:nvSpPr>
        <p:spPr/>
        <p:txBody>
          <a:bodyPr/>
          <a:lstStyle/>
          <a:p>
            <a:pPr lvl="0"/>
            <a:fld id="{9A0DB2DC-4C9A-4742-B13C-FB6460FD3503}" type="slidenum">
              <a:rPr lang="zh-CN" altLang="en-US" smtClean="0"/>
              <a:t>‹#›</a:t>
            </a:fld>
            <a:endParaRPr lang="zh-CN" altLang="en-US" dirty="0"/>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lvl="0"/>
            <a:endParaRPr lang="zh-CN" altLang="en-US" dirty="0"/>
          </a:p>
        </p:txBody>
      </p:sp>
      <p:sp>
        <p:nvSpPr>
          <p:cNvPr id="3" name="Footer Placeholder 2"/>
          <p:cNvSpPr>
            <a:spLocks noGrp="1"/>
          </p:cNvSpPr>
          <p:nvPr>
            <p:ph type="ftr" sz="quarter" idx="11"/>
          </p:nvPr>
        </p:nvSpPr>
        <p:spPr/>
        <p:txBody>
          <a:bodyPr/>
          <a:lstStyle/>
          <a:p>
            <a:pPr lvl="0"/>
            <a:endParaRPr lang="zh-CN" altLang="en-US" dirty="0"/>
          </a:p>
        </p:txBody>
      </p:sp>
      <p:sp>
        <p:nvSpPr>
          <p:cNvPr id="4" name="Slide Number Placeholder 3"/>
          <p:cNvSpPr>
            <a:spLocks noGrp="1"/>
          </p:cNvSpPr>
          <p:nvPr>
            <p:ph type="sldNum" sz="quarter" idx="12"/>
          </p:nvPr>
        </p:nvSpPr>
        <p:spPr/>
        <p:txBody>
          <a:bodyPr/>
          <a:lstStyle/>
          <a:p>
            <a:pPr lvl="0"/>
            <a:fld id="{9A0DB2DC-4C9A-4742-B13C-FB6460FD3503}" type="slidenum">
              <a:rPr lang="zh-CN" altLang="en-US" smtClean="0"/>
              <a:t>‹#›</a:t>
            </a:fld>
            <a:endParaRPr lang="zh-CN" altLang="en-US" dirty="0"/>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457200"/>
            <a:ext cx="3932237" cy="1600200"/>
          </a:xfrm>
        </p:spPr>
        <p:txBody>
          <a:bodyPr anchor="b"/>
          <a:lstStyle>
            <a:lvl1pPr>
              <a:defRPr sz="3200"/>
            </a:lvl1pPr>
          </a:lstStyle>
          <a:p>
            <a:r>
              <a:rPr lang="vi-VN"/>
              <a:t>Bấm để sửa kiểu tiêu đề Bản cái</a:t>
            </a:r>
            <a:endParaRPr lang="en-US" dirty="0"/>
          </a:p>
        </p:txBody>
      </p:sp>
      <p:sp>
        <p:nvSpPr>
          <p:cNvPr id="3" name="Content Placeholder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Text Placeholder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Date Placeholder 4"/>
          <p:cNvSpPr>
            <a:spLocks noGrp="1"/>
          </p:cNvSpPr>
          <p:nvPr>
            <p:ph type="dt" sz="half" idx="10"/>
          </p:nvPr>
        </p:nvSpPr>
        <p:spPr/>
        <p:txBody>
          <a:bodyPr/>
          <a:lstStyle/>
          <a:p>
            <a:pPr lvl="0"/>
            <a:endParaRPr lang="zh-CN" altLang="en-US" dirty="0"/>
          </a:p>
        </p:txBody>
      </p:sp>
      <p:sp>
        <p:nvSpPr>
          <p:cNvPr id="6" name="Footer Placeholder 5"/>
          <p:cNvSpPr>
            <a:spLocks noGrp="1"/>
          </p:cNvSpPr>
          <p:nvPr>
            <p:ph type="ftr" sz="quarter" idx="11"/>
          </p:nvPr>
        </p:nvSpPr>
        <p:spPr/>
        <p:txBody>
          <a:bodyPr/>
          <a:lstStyle/>
          <a:p>
            <a:pPr lvl="0"/>
            <a:endParaRPr lang="zh-CN" altLang="en-US" dirty="0"/>
          </a:p>
        </p:txBody>
      </p:sp>
      <p:sp>
        <p:nvSpPr>
          <p:cNvPr id="7" name="Slide Number Placeholder 6"/>
          <p:cNvSpPr>
            <a:spLocks noGrp="1"/>
          </p:cNvSpPr>
          <p:nvPr>
            <p:ph type="sldNum" sz="quarter" idx="12"/>
          </p:nvPr>
        </p:nvSpPr>
        <p:spPr/>
        <p:txBody>
          <a:bodyPr/>
          <a:lstStyle/>
          <a:p>
            <a:pPr lvl="0"/>
            <a:fld id="{9A0DB2DC-4C9A-4742-B13C-FB6460FD3503}" type="slidenum">
              <a:rPr lang="zh-CN" altLang="en-US" smtClean="0"/>
              <a:t>‹#›</a:t>
            </a:fld>
            <a:endParaRPr lang="zh-CN" altLang="en-US" dirty="0"/>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457200"/>
            <a:ext cx="3932237" cy="1600200"/>
          </a:xfrm>
        </p:spPr>
        <p:txBody>
          <a:bodyPr anchor="b"/>
          <a:lstStyle>
            <a:lvl1pPr>
              <a:defRPr sz="3200"/>
            </a:lvl1pPr>
          </a:lstStyle>
          <a:p>
            <a:r>
              <a:rPr lang="vi-VN"/>
              <a:t>Bấm để sửa kiểu tiêu đề Bản cái</a:t>
            </a:r>
            <a:endParaRPr lang="en-US" dirty="0"/>
          </a:p>
        </p:txBody>
      </p:sp>
      <p:sp>
        <p:nvSpPr>
          <p:cNvPr id="3" name="Picture Placeholder 2"/>
          <p:cNvSpPr>
            <a:spLocks noGrp="1" noChangeAspect="1"/>
          </p:cNvSpPr>
          <p:nvPr>
            <p:ph type="pic" idx="1" hasCustomPrompt="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vi-VN"/>
              <a:t>Bấm biểu tượng để thêm hình ảnh</a:t>
            </a:r>
            <a:endParaRPr lang="en-US" dirty="0"/>
          </a:p>
        </p:txBody>
      </p:sp>
      <p:sp>
        <p:nvSpPr>
          <p:cNvPr id="4" name="Text Placeholder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Date Placeholder 4"/>
          <p:cNvSpPr>
            <a:spLocks noGrp="1"/>
          </p:cNvSpPr>
          <p:nvPr>
            <p:ph type="dt" sz="half" idx="10"/>
          </p:nvPr>
        </p:nvSpPr>
        <p:spPr/>
        <p:txBody>
          <a:bodyPr/>
          <a:lstStyle/>
          <a:p>
            <a:pPr lvl="0"/>
            <a:endParaRPr lang="zh-CN" altLang="en-US" dirty="0"/>
          </a:p>
        </p:txBody>
      </p:sp>
      <p:sp>
        <p:nvSpPr>
          <p:cNvPr id="6" name="Footer Placeholder 5"/>
          <p:cNvSpPr>
            <a:spLocks noGrp="1"/>
          </p:cNvSpPr>
          <p:nvPr>
            <p:ph type="ftr" sz="quarter" idx="11"/>
          </p:nvPr>
        </p:nvSpPr>
        <p:spPr/>
        <p:txBody>
          <a:bodyPr/>
          <a:lstStyle/>
          <a:p>
            <a:pPr lvl="0"/>
            <a:endParaRPr lang="zh-CN" altLang="en-US" dirty="0"/>
          </a:p>
        </p:txBody>
      </p:sp>
      <p:sp>
        <p:nvSpPr>
          <p:cNvPr id="7" name="Slide Number Placeholder 6"/>
          <p:cNvSpPr>
            <a:spLocks noGrp="1"/>
          </p:cNvSpPr>
          <p:nvPr>
            <p:ph type="sldNum" sz="quarter" idx="12"/>
          </p:nvPr>
        </p:nvSpPr>
        <p:spPr/>
        <p:txBody>
          <a:bodyPr/>
          <a:lstStyle/>
          <a:p>
            <a:pPr lvl="0"/>
            <a:fld id="{9A0DB2DC-4C9A-4742-B13C-FB6460FD3503}" type="slidenum">
              <a:rPr lang="zh-CN" altLang="en-US" smtClean="0"/>
              <a:t>‹#›</a:t>
            </a:fld>
            <a:endParaRPr lang="zh-CN" altLang="en-US" dirty="0"/>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41000">
              <a:schemeClr val="accent1">
                <a:lumMod val="5000"/>
                <a:lumOff val="95000"/>
              </a:schemeClr>
            </a:gs>
            <a:gs pos="72000">
              <a:schemeClr val="accent4">
                <a:lumMod val="40000"/>
                <a:lumOff val="60000"/>
              </a:schemeClr>
            </a:gs>
            <a:gs pos="35000">
              <a:schemeClr val="accent5">
                <a:lumMod val="60000"/>
                <a:lumOff val="40000"/>
              </a:schemeClr>
            </a:gs>
            <a:gs pos="79000">
              <a:schemeClr val="accent5">
                <a:lumMod val="60000"/>
                <a:lumOff val="40000"/>
              </a:schemeClr>
            </a:gs>
          </a:gsLst>
          <a:lin ang="162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lvl="0"/>
            <a:endParaRPr lang="zh-CN" alt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lvl="0"/>
            <a:endParaRPr lang="zh-CN" alt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lvl="0"/>
            <a:fld id="{9A0DB2DC-4C9A-4742-B13C-FB6460FD3503}" type="slidenum">
              <a:rPr lang="zh-CN" altLang="en-US" smtClean="0"/>
              <a:t>‹#›</a:t>
            </a:fld>
            <a:endParaRPr lang="zh-CN"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image" Target="../media/image1.png"/><Relationship Id="rId7" Type="http://schemas.openxmlformats.org/officeDocument/2006/relationships/image" Target="../media/image4.png"/><Relationship Id="rId12"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7.png"/><Relationship Id="rId5" Type="http://schemas.openxmlformats.org/officeDocument/2006/relationships/image" Target="../media/image1.svg"/><Relationship Id="rId10" Type="http://schemas.openxmlformats.org/officeDocument/2006/relationships/image" Target="../media/image6.png"/><Relationship Id="rId4" Type="http://schemas.openxmlformats.org/officeDocument/2006/relationships/image" Target="../media/image2.png"/><Relationship Id="rId9" Type="http://schemas.openxmlformats.org/officeDocument/2006/relationships/image" Target="../media/image5.GIF"/></Relationships>
</file>

<file path=ppt/slides/_rels/slide1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GIF"/></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audio" Target="../media/audio1.wav"/><Relationship Id="rId1" Type="http://schemas.openxmlformats.org/officeDocument/2006/relationships/slideLayout" Target="../slideLayouts/slideLayout4.xml"/><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GIF"/></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GIF"/></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4.xml"/><Relationship Id="rId7" Type="http://schemas.openxmlformats.org/officeDocument/2006/relationships/image" Target="../media/image1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GIF"/></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4.xml"/><Relationship Id="rId4" Type="http://schemas.openxmlformats.org/officeDocument/2006/relationships/image" Target="../media/image19.jpeg"/></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4.xml"/><Relationship Id="rId4" Type="http://schemas.openxmlformats.org/officeDocument/2006/relationships/image" Target="../media/image22.jpeg"/></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0.png"/><Relationship Id="rId1" Type="http://schemas.openxmlformats.org/officeDocument/2006/relationships/slideLayout" Target="../slideLayouts/slideLayout4.xml"/><Relationship Id="rId5" Type="http://schemas.openxmlformats.org/officeDocument/2006/relationships/image" Target="../media/image25.jpeg"/><Relationship Id="rId4" Type="http://schemas.openxmlformats.org/officeDocument/2006/relationships/image" Target="../media/image2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9"/>
          <p:cNvPicPr>
            <a:picLocks noChangeAspect="1"/>
          </p:cNvPicPr>
          <p:nvPr/>
        </p:nvPicPr>
        <p:blipFill>
          <a:blip r:embed="rId3"/>
          <a:stretch>
            <a:fillRect/>
          </a:stretch>
        </p:blipFill>
        <p:spPr>
          <a:xfrm>
            <a:off x="-528736" y="-963971"/>
            <a:ext cx="12961440" cy="8785942"/>
          </a:xfrm>
          <a:prstGeom prst="rect">
            <a:avLst/>
          </a:prstGeom>
          <a:noFill/>
          <a:ln w="9525">
            <a:noFill/>
          </a:ln>
        </p:spPr>
      </p:pic>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3712936">
            <a:off x="10065749" y="165420"/>
            <a:ext cx="1837196" cy="1740325"/>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9172708">
            <a:off x="265987" y="4997735"/>
            <a:ext cx="1592801" cy="1508818"/>
          </a:xfrm>
          <a:prstGeom prst="rect">
            <a:avLst/>
          </a:prstGeom>
        </p:spPr>
      </p:pic>
      <p:grpSp>
        <p:nvGrpSpPr>
          <p:cNvPr id="8" name="Group 8"/>
          <p:cNvGrpSpPr/>
          <p:nvPr/>
        </p:nvGrpSpPr>
        <p:grpSpPr>
          <a:xfrm>
            <a:off x="-1" y="6330967"/>
            <a:ext cx="8544274" cy="527033"/>
            <a:chOff x="0" y="0"/>
            <a:chExt cx="6555032" cy="293951"/>
          </a:xfrm>
        </p:grpSpPr>
        <p:sp>
          <p:nvSpPr>
            <p:cNvPr id="9" name="Freeform 9"/>
            <p:cNvSpPr/>
            <p:nvPr/>
          </p:nvSpPr>
          <p:spPr>
            <a:xfrm>
              <a:off x="0" y="0"/>
              <a:ext cx="6555032" cy="293951"/>
            </a:xfrm>
            <a:custGeom>
              <a:avLst/>
              <a:gdLst/>
              <a:ahLst/>
              <a:cxnLst/>
              <a:rect l="l" t="t" r="r" b="b"/>
              <a:pathLst>
                <a:path w="6555032" h="293951">
                  <a:moveTo>
                    <a:pt x="0" y="0"/>
                  </a:moveTo>
                  <a:lnTo>
                    <a:pt x="6555032" y="0"/>
                  </a:lnTo>
                  <a:lnTo>
                    <a:pt x="6555032" y="293951"/>
                  </a:lnTo>
                  <a:lnTo>
                    <a:pt x="0" y="293951"/>
                  </a:lnTo>
                  <a:close/>
                </a:path>
              </a:pathLst>
            </a:custGeom>
            <a:solidFill>
              <a:srgbClr val="1C4F59"/>
            </a:solidFill>
          </p:spPr>
        </p:sp>
      </p:grpSp>
      <p:pic>
        <p:nvPicPr>
          <p:cNvPr id="12" name="Picture 12"/>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2269645" y="5282069"/>
            <a:ext cx="992678" cy="1094134"/>
          </a:xfrm>
          <a:prstGeom prst="rect">
            <a:avLst/>
          </a:prstGeom>
        </p:spPr>
      </p:pic>
      <p:sp>
        <p:nvSpPr>
          <p:cNvPr id="2" name="Text Box 1"/>
          <p:cNvSpPr txBox="1"/>
          <p:nvPr/>
        </p:nvSpPr>
        <p:spPr>
          <a:xfrm>
            <a:off x="1487488" y="1056641"/>
            <a:ext cx="8928992" cy="2123658"/>
          </a:xfrm>
          <a:prstGeom prst="rect">
            <a:avLst/>
          </a:prstGeom>
          <a:noFill/>
        </p:spPr>
        <p:txBody>
          <a:bodyPr wrap="square" rtlCol="0" anchor="t">
            <a:spAutoFit/>
          </a:bodyPr>
          <a:lstStyle/>
          <a:p>
            <a:pPr algn="ctr"/>
            <a:r>
              <a:rPr lang="en-US" sz="4400" b="1">
                <a:solidFill>
                  <a:srgbClr val="FFFF00"/>
                </a:solidFill>
                <a:effectLst>
                  <a:glow rad="63500">
                    <a:schemeClr val="accent3">
                      <a:satMod val="175000"/>
                      <a:alpha val="40000"/>
                    </a:schemeClr>
                  </a:glow>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ea"/>
              </a:rPr>
              <a:t>CHÀO MỪNG</a:t>
            </a:r>
          </a:p>
          <a:p>
            <a:pPr algn="ctr"/>
            <a:r>
              <a:rPr lang="en-US" sz="4400" b="1">
                <a:solidFill>
                  <a:srgbClr val="FFFF00"/>
                </a:solidFill>
                <a:effectLst>
                  <a:glow rad="63500">
                    <a:schemeClr val="accent3">
                      <a:satMod val="175000"/>
                      <a:alpha val="40000"/>
                    </a:schemeClr>
                  </a:glow>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ea"/>
              </a:rPr>
              <a:t> </a:t>
            </a:r>
            <a:r>
              <a:rPr lang="en-US" altLang="en-US" sz="4400" b="1">
                <a:solidFill>
                  <a:srgbClr val="FFFF00"/>
                </a:solidFill>
                <a:effectLst>
                  <a:glow rad="63500">
                    <a:schemeClr val="accent3">
                      <a:satMod val="175000"/>
                      <a:alpha val="40000"/>
                    </a:schemeClr>
                  </a:glow>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ea"/>
              </a:rPr>
              <a:t>Q</a:t>
            </a:r>
            <a:r>
              <a:rPr lang="vi-VN" altLang="en-US" sz="4400" b="1">
                <a:solidFill>
                  <a:srgbClr val="FFFF00"/>
                </a:solidFill>
                <a:effectLst>
                  <a:glow rad="63500">
                    <a:schemeClr val="accent3">
                      <a:satMod val="175000"/>
                      <a:alpha val="40000"/>
                    </a:schemeClr>
                  </a:glow>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ea"/>
              </a:rPr>
              <a:t>uý </a:t>
            </a:r>
            <a:r>
              <a:rPr lang="en-US" altLang="en-US" sz="4400" b="1">
                <a:solidFill>
                  <a:srgbClr val="FFFF00"/>
                </a:solidFill>
                <a:effectLst>
                  <a:glow rad="63500">
                    <a:schemeClr val="accent3">
                      <a:satMod val="175000"/>
                      <a:alpha val="40000"/>
                    </a:schemeClr>
                  </a:glow>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ea"/>
              </a:rPr>
              <a:t>t</a:t>
            </a:r>
            <a:r>
              <a:rPr lang="vi-VN" altLang="en-US" sz="4400" b="1">
                <a:solidFill>
                  <a:srgbClr val="FFFF00"/>
                </a:solidFill>
                <a:effectLst>
                  <a:glow rad="63500">
                    <a:schemeClr val="accent3">
                      <a:satMod val="175000"/>
                      <a:alpha val="40000"/>
                    </a:schemeClr>
                  </a:glow>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ea"/>
              </a:rPr>
              <a:t>hầy </a:t>
            </a:r>
            <a:r>
              <a:rPr lang="en-US" altLang="en-US" sz="4400" b="1">
                <a:solidFill>
                  <a:srgbClr val="FFFF00"/>
                </a:solidFill>
                <a:effectLst>
                  <a:glow rad="63500">
                    <a:schemeClr val="accent3">
                      <a:satMod val="175000"/>
                      <a:alpha val="40000"/>
                    </a:schemeClr>
                  </a:glow>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ea"/>
              </a:rPr>
              <a:t>c</a:t>
            </a:r>
            <a:r>
              <a:rPr lang="vi-VN" altLang="en-US" sz="4400" b="1">
                <a:solidFill>
                  <a:srgbClr val="FFFF00"/>
                </a:solidFill>
                <a:effectLst>
                  <a:glow rad="63500">
                    <a:schemeClr val="accent3">
                      <a:satMod val="175000"/>
                      <a:alpha val="40000"/>
                    </a:schemeClr>
                  </a:glow>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ea"/>
              </a:rPr>
              <a:t>ô</a:t>
            </a:r>
            <a:r>
              <a:rPr lang="en-US" altLang="en-US" sz="4400" b="1">
                <a:solidFill>
                  <a:srgbClr val="FFFF00"/>
                </a:solidFill>
                <a:effectLst>
                  <a:glow rad="63500">
                    <a:schemeClr val="accent3">
                      <a:satMod val="175000"/>
                      <a:alpha val="40000"/>
                    </a:schemeClr>
                  </a:glow>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ea"/>
              </a:rPr>
              <a:t> giáo</a:t>
            </a:r>
            <a:r>
              <a:rPr lang="vi-VN" altLang="en-US" sz="4400" b="1">
                <a:solidFill>
                  <a:srgbClr val="FFFF00"/>
                </a:solidFill>
                <a:effectLst>
                  <a:glow rad="63500">
                    <a:schemeClr val="accent3">
                      <a:satMod val="175000"/>
                      <a:alpha val="40000"/>
                    </a:schemeClr>
                  </a:glow>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ea"/>
              </a:rPr>
              <a:t> </a:t>
            </a:r>
            <a:r>
              <a:rPr lang="en-US" altLang="en-US" sz="2800" b="1">
                <a:solidFill>
                  <a:srgbClr val="FFFF00"/>
                </a:solidFill>
                <a:effectLst>
                  <a:glow rad="63500">
                    <a:schemeClr val="accent3">
                      <a:satMod val="175000"/>
                      <a:alpha val="40000"/>
                    </a:schemeClr>
                  </a:glow>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ea"/>
              </a:rPr>
              <a:t>&amp;</a:t>
            </a:r>
            <a:r>
              <a:rPr lang="vi-VN" altLang="en-US" sz="4400" b="1">
                <a:solidFill>
                  <a:srgbClr val="FFFF00"/>
                </a:solidFill>
                <a:effectLst>
                  <a:glow rad="63500">
                    <a:schemeClr val="accent3">
                      <a:satMod val="175000"/>
                      <a:alpha val="40000"/>
                    </a:schemeClr>
                  </a:glow>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ea"/>
              </a:rPr>
              <a:t> </a:t>
            </a:r>
            <a:r>
              <a:rPr lang="en-US" altLang="en-US" sz="4400" b="1">
                <a:solidFill>
                  <a:srgbClr val="FFFF00"/>
                </a:solidFill>
                <a:effectLst>
                  <a:glow rad="63500">
                    <a:schemeClr val="accent3">
                      <a:satMod val="175000"/>
                      <a:alpha val="40000"/>
                    </a:schemeClr>
                  </a:glow>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ea"/>
              </a:rPr>
              <a:t>c</a:t>
            </a:r>
            <a:r>
              <a:rPr lang="vi-VN" altLang="en-US" sz="4400" b="1">
                <a:solidFill>
                  <a:srgbClr val="FFFF00"/>
                </a:solidFill>
                <a:effectLst>
                  <a:glow rad="63500">
                    <a:schemeClr val="accent3">
                      <a:satMod val="175000"/>
                      <a:alpha val="40000"/>
                    </a:schemeClr>
                  </a:glow>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ea"/>
              </a:rPr>
              <a:t>ác em</a:t>
            </a:r>
            <a:r>
              <a:rPr lang="en-US" altLang="en-US" sz="4400" b="1">
                <a:solidFill>
                  <a:srgbClr val="FFFF00"/>
                </a:solidFill>
                <a:effectLst>
                  <a:glow rad="63500">
                    <a:schemeClr val="accent3">
                      <a:satMod val="175000"/>
                      <a:alpha val="40000"/>
                    </a:schemeClr>
                  </a:glow>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ea"/>
              </a:rPr>
              <a:t> học sinh</a:t>
            </a:r>
            <a:endParaRPr lang="en-US" sz="4400" b="1" dirty="0">
              <a:solidFill>
                <a:srgbClr val="FFFF00"/>
              </a:solidFill>
              <a:effectLst>
                <a:glow rad="63500">
                  <a:schemeClr val="accent3">
                    <a:satMod val="175000"/>
                    <a:alpha val="40000"/>
                  </a:schemeClr>
                </a:glow>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a:r>
              <a:rPr lang="en-US" sz="4400" b="1" dirty="0" err="1">
                <a:solidFill>
                  <a:srgbClr val="FFFF00"/>
                </a:solidFill>
                <a:effectLst>
                  <a:glow rad="63500">
                    <a:schemeClr val="accent3">
                      <a:satMod val="175000"/>
                      <a:alpha val="40000"/>
                    </a:schemeClr>
                  </a:glow>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ea"/>
              </a:rPr>
              <a:t>tham</a:t>
            </a:r>
            <a:r>
              <a:rPr lang="en-US" sz="4400" b="1" dirty="0">
                <a:solidFill>
                  <a:srgbClr val="FFFF00"/>
                </a:solidFill>
                <a:effectLst>
                  <a:glow rad="63500">
                    <a:schemeClr val="accent3">
                      <a:satMod val="175000"/>
                      <a:alpha val="40000"/>
                    </a:schemeClr>
                  </a:glow>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ea"/>
              </a:rPr>
              <a:t> </a:t>
            </a:r>
            <a:r>
              <a:rPr lang="en-US" sz="4400" b="1" err="1">
                <a:solidFill>
                  <a:srgbClr val="FFFF00"/>
                </a:solidFill>
                <a:effectLst>
                  <a:glow rad="63500">
                    <a:schemeClr val="accent3">
                      <a:satMod val="175000"/>
                      <a:alpha val="40000"/>
                    </a:schemeClr>
                  </a:glow>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ea"/>
              </a:rPr>
              <a:t>gia</a:t>
            </a:r>
            <a:r>
              <a:rPr lang="en-US" sz="4400" b="1">
                <a:solidFill>
                  <a:srgbClr val="FFFF00"/>
                </a:solidFill>
                <a:effectLst>
                  <a:glow rad="63500">
                    <a:schemeClr val="accent3">
                      <a:satMod val="175000"/>
                      <a:alpha val="40000"/>
                    </a:schemeClr>
                  </a:glow>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ea"/>
              </a:rPr>
              <a:t> tiết </a:t>
            </a:r>
            <a:r>
              <a:rPr lang="en-US" sz="4400" b="1" dirty="0" err="1">
                <a:solidFill>
                  <a:srgbClr val="FFFF00"/>
                </a:solidFill>
                <a:effectLst>
                  <a:glow rad="63500">
                    <a:schemeClr val="accent3">
                      <a:satMod val="175000"/>
                      <a:alpha val="40000"/>
                    </a:schemeClr>
                  </a:glow>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ea"/>
              </a:rPr>
              <a:t>học</a:t>
            </a:r>
            <a:r>
              <a:rPr lang="vi-VN" altLang="en-US" sz="4400" b="1" dirty="0" err="1">
                <a:solidFill>
                  <a:srgbClr val="FFFF00"/>
                </a:solidFill>
                <a:effectLst>
                  <a:glow rad="63500">
                    <a:schemeClr val="accent3">
                      <a:satMod val="175000"/>
                      <a:alpha val="40000"/>
                    </a:schemeClr>
                  </a:glow>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ea"/>
              </a:rPr>
              <a:t> hôm nay</a:t>
            </a:r>
            <a:r>
              <a:rPr lang="en-US" sz="4400" b="1" dirty="0">
                <a:solidFill>
                  <a:srgbClr val="FFFF00"/>
                </a:solidFill>
                <a:effectLst>
                  <a:glow rad="63500">
                    <a:schemeClr val="accent3">
                      <a:satMod val="175000"/>
                      <a:alpha val="40000"/>
                    </a:schemeClr>
                  </a:glow>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ea"/>
              </a:rPr>
              <a:t>!!!</a:t>
            </a:r>
            <a:endParaRPr lang="en-US" sz="4400" b="1">
              <a:solidFill>
                <a:srgbClr val="FFFF00"/>
              </a:solidFill>
              <a:effectLst>
                <a:glow rad="63500">
                  <a:schemeClr val="accent3">
                    <a:satMod val="175000"/>
                    <a:alpha val="40000"/>
                  </a:schemeClr>
                </a:glow>
                <a:outerShdw blurRad="38100" dist="38100" dir="2700000" algn="tl">
                  <a:srgbClr val="000000">
                    <a:alpha val="43137"/>
                  </a:srgbClr>
                </a:outerShdw>
              </a:effectLst>
            </a:endParaRPr>
          </a:p>
        </p:txBody>
      </p:sp>
      <p:grpSp>
        <p:nvGrpSpPr>
          <p:cNvPr id="4" name="Group 7"/>
          <p:cNvGrpSpPr/>
          <p:nvPr/>
        </p:nvGrpSpPr>
        <p:grpSpPr>
          <a:xfrm rot="-5400000">
            <a:off x="80420" y="-73101"/>
            <a:ext cx="4927048" cy="5087891"/>
            <a:chOff x="3936" y="-15"/>
            <a:chExt cx="1817" cy="1788"/>
          </a:xfrm>
        </p:grpSpPr>
        <p:pic>
          <p:nvPicPr>
            <p:cNvPr id="7" name="Picture 8" descr="hoa-hong"/>
            <p:cNvPicPr>
              <a:picLocks noChangeAspect="1"/>
            </p:cNvPicPr>
            <p:nvPr/>
          </p:nvPicPr>
          <p:blipFill>
            <a:blip r:embed="rId9"/>
            <a:stretch>
              <a:fillRect/>
            </a:stretch>
          </p:blipFill>
          <p:spPr>
            <a:xfrm rot="-7060206">
              <a:off x="5200" y="58"/>
              <a:ext cx="432" cy="432"/>
            </a:xfrm>
            <a:prstGeom prst="rect">
              <a:avLst/>
            </a:prstGeom>
            <a:noFill/>
            <a:ln w="9525">
              <a:noFill/>
            </a:ln>
          </p:spPr>
        </p:pic>
        <p:pic>
          <p:nvPicPr>
            <p:cNvPr id="10" name="Picture 9" descr="hoa-day"/>
            <p:cNvPicPr>
              <a:picLocks noChangeAspect="1"/>
            </p:cNvPicPr>
            <p:nvPr/>
          </p:nvPicPr>
          <p:blipFill>
            <a:blip r:embed="rId10"/>
            <a:stretch>
              <a:fillRect/>
            </a:stretch>
          </p:blipFill>
          <p:spPr>
            <a:xfrm>
              <a:off x="5537" y="-15"/>
              <a:ext cx="216" cy="1788"/>
            </a:xfrm>
            <a:prstGeom prst="rect">
              <a:avLst/>
            </a:prstGeom>
            <a:noFill/>
            <a:ln w="9525">
              <a:noFill/>
            </a:ln>
          </p:spPr>
        </p:pic>
        <p:pic>
          <p:nvPicPr>
            <p:cNvPr id="13" name="Picture 10" descr="hoa-day"/>
            <p:cNvPicPr>
              <a:picLocks noChangeAspect="1"/>
            </p:cNvPicPr>
            <p:nvPr/>
          </p:nvPicPr>
          <p:blipFill>
            <a:blip r:embed="rId11"/>
            <a:stretch>
              <a:fillRect/>
            </a:stretch>
          </p:blipFill>
          <p:spPr>
            <a:xfrm>
              <a:off x="3936" y="7"/>
              <a:ext cx="1752" cy="212"/>
            </a:xfrm>
            <a:prstGeom prst="rect">
              <a:avLst/>
            </a:prstGeom>
            <a:noFill/>
            <a:ln w="9525">
              <a:noFill/>
            </a:ln>
          </p:spPr>
        </p:pic>
      </p:grpSp>
      <p:grpSp>
        <p:nvGrpSpPr>
          <p:cNvPr id="14" name="Group 7"/>
          <p:cNvGrpSpPr/>
          <p:nvPr/>
        </p:nvGrpSpPr>
        <p:grpSpPr>
          <a:xfrm rot="5400000">
            <a:off x="7717197" y="2311859"/>
            <a:ext cx="4653805" cy="4295800"/>
            <a:chOff x="3936" y="-15"/>
            <a:chExt cx="1817" cy="1788"/>
          </a:xfrm>
        </p:grpSpPr>
        <p:pic>
          <p:nvPicPr>
            <p:cNvPr id="15" name="Picture 8" descr="hoa-hong"/>
            <p:cNvPicPr>
              <a:picLocks noChangeAspect="1"/>
            </p:cNvPicPr>
            <p:nvPr/>
          </p:nvPicPr>
          <p:blipFill>
            <a:blip r:embed="rId9"/>
            <a:stretch>
              <a:fillRect/>
            </a:stretch>
          </p:blipFill>
          <p:spPr>
            <a:xfrm rot="-7060206">
              <a:off x="5200" y="58"/>
              <a:ext cx="432" cy="432"/>
            </a:xfrm>
            <a:prstGeom prst="rect">
              <a:avLst/>
            </a:prstGeom>
            <a:noFill/>
            <a:ln w="9525">
              <a:noFill/>
            </a:ln>
          </p:spPr>
        </p:pic>
        <p:pic>
          <p:nvPicPr>
            <p:cNvPr id="16" name="Picture 9" descr="hoa-day"/>
            <p:cNvPicPr>
              <a:picLocks noChangeAspect="1"/>
            </p:cNvPicPr>
            <p:nvPr/>
          </p:nvPicPr>
          <p:blipFill>
            <a:blip r:embed="rId10"/>
            <a:stretch>
              <a:fillRect/>
            </a:stretch>
          </p:blipFill>
          <p:spPr>
            <a:xfrm>
              <a:off x="5537" y="-15"/>
              <a:ext cx="216" cy="1788"/>
            </a:xfrm>
            <a:prstGeom prst="rect">
              <a:avLst/>
            </a:prstGeom>
            <a:noFill/>
            <a:ln w="9525">
              <a:noFill/>
            </a:ln>
          </p:spPr>
        </p:pic>
        <p:pic>
          <p:nvPicPr>
            <p:cNvPr id="17" name="Picture 10" descr="hoa-day"/>
            <p:cNvPicPr>
              <a:picLocks noChangeAspect="1"/>
            </p:cNvPicPr>
            <p:nvPr/>
          </p:nvPicPr>
          <p:blipFill>
            <a:blip r:embed="rId11"/>
            <a:stretch>
              <a:fillRect/>
            </a:stretch>
          </p:blipFill>
          <p:spPr>
            <a:xfrm>
              <a:off x="3936" y="7"/>
              <a:ext cx="1752" cy="212"/>
            </a:xfrm>
            <a:prstGeom prst="rect">
              <a:avLst/>
            </a:prstGeom>
            <a:noFill/>
            <a:ln w="9525">
              <a:noFill/>
            </a:ln>
          </p:spPr>
        </p:pic>
      </p:grpSp>
      <p:pic>
        <p:nvPicPr>
          <p:cNvPr id="18" name="Picture 2"/>
          <p:cNvPicPr>
            <a:picLocks noChangeAspect="1"/>
          </p:cNvPicPr>
          <p:nvPr/>
        </p:nvPicPr>
        <p:blipFill>
          <a:blip r:embed="rId12"/>
          <a:stretch>
            <a:fillRect/>
          </a:stretch>
        </p:blipFill>
        <p:spPr>
          <a:xfrm>
            <a:off x="2989774" y="3424350"/>
            <a:ext cx="3106225" cy="3020038"/>
          </a:xfrm>
          <a:prstGeom prst="rect">
            <a:avLst/>
          </a:prstGeom>
          <a:noFill/>
          <a:ln w="9525">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22" presetClass="emph" presetSubtype="0" repeatCount="indefinite" fill="hold" grpId="1" nodeType="withEffect">
                                  <p:stCondLst>
                                    <p:cond delay="0"/>
                                  </p:stCondLst>
                                  <p:endCondLst>
                                    <p:cond evt="onNext" delay="0">
                                      <p:tgtEl>
                                        <p:sldTgt/>
                                      </p:tgtEl>
                                    </p:cond>
                                  </p:endCondLst>
                                  <p:childTnLst>
                                    <p:animClr clrSpc="hsl" dir="cw">
                                      <p:cBhvr override="childStyle">
                                        <p:cTn id="11" dur="1000" fill="hold"/>
                                        <p:tgtEl>
                                          <p:spTgt spid="2"/>
                                        </p:tgtEl>
                                        <p:attrNameLst>
                                          <p:attrName>style.color</p:attrName>
                                        </p:attrNameLst>
                                      </p:cBhvr>
                                      <p:by>
                                        <p:hsl h="-7200000" s="0" l="0"/>
                                      </p:by>
                                    </p:animClr>
                                    <p:animClr clrSpc="hsl" dir="cw">
                                      <p:cBhvr>
                                        <p:cTn id="12" dur="1000" fill="hold"/>
                                        <p:tgtEl>
                                          <p:spTgt spid="2"/>
                                        </p:tgtEl>
                                        <p:attrNameLst>
                                          <p:attrName>fillcolor</p:attrName>
                                        </p:attrNameLst>
                                      </p:cBhvr>
                                      <p:by>
                                        <p:hsl h="-7200000" s="0" l="0"/>
                                      </p:by>
                                    </p:animClr>
                                    <p:animClr clrSpc="hsl" dir="cw">
                                      <p:cBhvr>
                                        <p:cTn id="13" dur="1000" fill="hold"/>
                                        <p:tgtEl>
                                          <p:spTgt spid="2"/>
                                        </p:tgtEl>
                                        <p:attrNameLst>
                                          <p:attrName>stroke.color</p:attrName>
                                        </p:attrNameLst>
                                      </p:cBhvr>
                                      <p:by>
                                        <p:hsl h="-7200000" s="0" l="0"/>
                                      </p:by>
                                    </p:animClr>
                                    <p:set>
                                      <p:cBhvr>
                                        <p:cTn id="14" dur="1000" fill="hold"/>
                                        <p:tgtEl>
                                          <p:spTgt spid="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 name="TextBox 385"/>
          <p:cNvSpPr txBox="1"/>
          <p:nvPr/>
        </p:nvSpPr>
        <p:spPr>
          <a:xfrm>
            <a:off x="767408" y="188362"/>
            <a:ext cx="8391020" cy="521970"/>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b. </a:t>
            </a:r>
            <a:r>
              <a:rPr lang="en-US" sz="2800" b="1" dirty="0" err="1">
                <a:solidFill>
                  <a:srgbClr val="FF0000"/>
                </a:solidFill>
                <a:latin typeface="Times New Roman" panose="02020603050405020304" pitchFamily="18" charset="0"/>
                <a:cs typeface="Times New Roman" panose="02020603050405020304" pitchFamily="18" charset="0"/>
              </a:rPr>
              <a:t>Xuất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xứ</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thể</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loại</a:t>
            </a:r>
            <a:r>
              <a:rPr lang="en-US" sz="2800" b="1" dirty="0">
                <a:solidFill>
                  <a:srgbClr val="FF0000"/>
                </a:solidFill>
                <a:latin typeface="Times New Roman" panose="02020603050405020304" pitchFamily="18" charset="0"/>
                <a:cs typeface="Times New Roman" panose="02020603050405020304" pitchFamily="18" charset="0"/>
              </a:rPr>
              <a:t>, </a:t>
            </a:r>
            <a:r>
              <a:rPr lang="vi-VN" altLang="en-US" sz="2800" b="1" dirty="0">
                <a:solidFill>
                  <a:srgbClr val="FF0000"/>
                </a:solidFill>
                <a:latin typeface="Times New Roman" panose="02020603050405020304" pitchFamily="18" charset="0"/>
                <a:cs typeface="Times New Roman" panose="02020603050405020304" pitchFamily="18" charset="0"/>
              </a:rPr>
              <a:t>đề tài, bố cục</a:t>
            </a:r>
            <a:r>
              <a:rPr lang="en-US" sz="2800" b="1" dirty="0">
                <a:solidFill>
                  <a:srgbClr val="FF0000"/>
                </a:solidFill>
                <a:latin typeface="Times New Roman" panose="02020603050405020304" pitchFamily="18" charset="0"/>
                <a:cs typeface="Times New Roman" panose="02020603050405020304" pitchFamily="18" charset="0"/>
              </a:rPr>
              <a:t>:</a:t>
            </a:r>
            <a:endParaRPr lang="en-US" sz="2800" b="1" u="sng" dirty="0">
              <a:solidFill>
                <a:srgbClr val="FF0000"/>
              </a:solidFill>
              <a:latin typeface="Times New Roman" panose="02020603050405020304" pitchFamily="18" charset="0"/>
              <a:cs typeface="Times New Roman" panose="02020603050405020304" pitchFamily="18" charset="0"/>
            </a:endParaRPr>
          </a:p>
        </p:txBody>
      </p:sp>
      <p:sp>
        <p:nvSpPr>
          <p:cNvPr id="9" name="Double Wave 8"/>
          <p:cNvSpPr/>
          <p:nvPr/>
        </p:nvSpPr>
        <p:spPr>
          <a:xfrm>
            <a:off x="1024153" y="943366"/>
            <a:ext cx="4310884" cy="742013"/>
          </a:xfrm>
          <a:prstGeom prst="doubleWave">
            <a:avLst/>
          </a:prstGeom>
          <a:solidFill>
            <a:schemeClr val="accent4">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rtl="0" fontAlgn="auto">
              <a:lnSpc>
                <a:spcPct val="115000"/>
              </a:lnSpc>
              <a:spcBef>
                <a:spcPts val="0"/>
              </a:spcBef>
              <a:spcAft>
                <a:spcPts val="1200"/>
              </a:spcAft>
              <a:defRPr/>
            </a:pPr>
            <a:r>
              <a:rPr lang="vi-VN" sz="2100" b="1" dirty="0">
                <a:solidFill>
                  <a:srgbClr val="0D0D0D"/>
                </a:solidFill>
                <a:latin typeface="Times New Roman" panose="02020603050405020304" pitchFamily="18" charset="0"/>
                <a:ea typeface="Times New Roman" panose="02020603050405020304" pitchFamily="18" charset="0"/>
              </a:rPr>
              <a:t> Xuất xứ:</a:t>
            </a:r>
            <a:r>
              <a:rPr lang="vi-VN" sz="2100" dirty="0">
                <a:solidFill>
                  <a:srgbClr val="0D0D0D"/>
                </a:solidFill>
                <a:latin typeface="Times New Roman" panose="02020603050405020304" pitchFamily="18" charset="0"/>
                <a:ea typeface="Times New Roman" panose="02020603050405020304" pitchFamily="18" charset="0"/>
              </a:rPr>
              <a:t> Trích </a:t>
            </a:r>
            <a:r>
              <a:rPr lang="en-US" sz="2100" dirty="0" err="1">
                <a:solidFill>
                  <a:srgbClr val="0D0D0D"/>
                </a:solidFill>
                <a:latin typeface="Times New Roman" panose="02020603050405020304" pitchFamily="18" charset="0"/>
                <a:ea typeface="Times New Roman" panose="02020603050405020304" pitchFamily="18" charset="0"/>
              </a:rPr>
              <a:t>trong</a:t>
            </a:r>
            <a:r>
              <a:rPr lang="en-US" sz="2100" dirty="0">
                <a:solidFill>
                  <a:srgbClr val="0D0D0D"/>
                </a:solidFill>
                <a:latin typeface="Times New Roman" panose="02020603050405020304" pitchFamily="18" charset="0"/>
                <a:ea typeface="Times New Roman" panose="02020603050405020304" pitchFamily="18" charset="0"/>
              </a:rPr>
              <a:t> </a:t>
            </a:r>
            <a:r>
              <a:rPr lang="en-US" sz="2100" dirty="0" err="1">
                <a:solidFill>
                  <a:srgbClr val="0D0D0D"/>
                </a:solidFill>
                <a:latin typeface="Times New Roman" panose="02020603050405020304" pitchFamily="18" charset="0"/>
                <a:ea typeface="Times New Roman" panose="02020603050405020304" pitchFamily="18" charset="0"/>
              </a:rPr>
              <a:t>cuốn</a:t>
            </a:r>
            <a:r>
              <a:rPr lang="en-US" sz="2100" dirty="0">
                <a:solidFill>
                  <a:srgbClr val="0D0D0D"/>
                </a:solidFill>
                <a:latin typeface="Times New Roman" panose="02020603050405020304" pitchFamily="18" charset="0"/>
                <a:ea typeface="Times New Roman" panose="02020603050405020304" pitchFamily="18" charset="0"/>
              </a:rPr>
              <a:t> </a:t>
            </a:r>
            <a:r>
              <a:rPr lang="vi-VN" sz="2100" i="1" dirty="0">
                <a:solidFill>
                  <a:srgbClr val="0D0D0D"/>
                </a:solidFill>
                <a:latin typeface="Times New Roman" panose="02020603050405020304" pitchFamily="18" charset="0"/>
                <a:ea typeface="Times New Roman" panose="02020603050405020304" pitchFamily="18" charset="0"/>
              </a:rPr>
              <a:t>Góc nhỏ yêu thương</a:t>
            </a:r>
            <a:r>
              <a:rPr lang="vi-VN" sz="2100" dirty="0">
                <a:solidFill>
                  <a:srgbClr val="0D0D0D"/>
                </a:solidFill>
                <a:latin typeface="Times New Roman" panose="02020603050405020304" pitchFamily="18" charset="0"/>
                <a:ea typeface="Times New Roman" panose="02020603050405020304" pitchFamily="18" charset="0"/>
              </a:rPr>
              <a:t> (</a:t>
            </a:r>
            <a:r>
              <a:rPr lang="en-US" sz="2100" dirty="0">
                <a:solidFill>
                  <a:srgbClr val="0D0D0D"/>
                </a:solidFill>
                <a:latin typeface="Times New Roman" panose="02020603050405020304" pitchFamily="18" charset="0"/>
                <a:ea typeface="Times New Roman" panose="02020603050405020304" pitchFamily="18" charset="0"/>
              </a:rPr>
              <a:t>NXB Kim </a:t>
            </a:r>
            <a:r>
              <a:rPr lang="en-US" sz="2100" dirty="0" err="1">
                <a:solidFill>
                  <a:srgbClr val="0D0D0D"/>
                </a:solidFill>
                <a:latin typeface="Times New Roman" panose="02020603050405020304" pitchFamily="18" charset="0"/>
                <a:ea typeface="Times New Roman" panose="02020603050405020304" pitchFamily="18" charset="0"/>
              </a:rPr>
              <a:t>Đồng</a:t>
            </a:r>
            <a:r>
              <a:rPr lang="en-US" sz="2100" dirty="0">
                <a:solidFill>
                  <a:srgbClr val="0D0D0D"/>
                </a:solidFill>
                <a:latin typeface="Times New Roman" panose="02020603050405020304" pitchFamily="18" charset="0"/>
                <a:ea typeface="Times New Roman" panose="02020603050405020304" pitchFamily="18" charset="0"/>
              </a:rPr>
              <a:t>, </a:t>
            </a:r>
            <a:r>
              <a:rPr lang="vi-VN" sz="2100" dirty="0">
                <a:solidFill>
                  <a:srgbClr val="0D0D0D"/>
                </a:solidFill>
                <a:latin typeface="Times New Roman" panose="02020603050405020304" pitchFamily="18" charset="0"/>
                <a:ea typeface="Times New Roman" panose="02020603050405020304" pitchFamily="18" charset="0"/>
              </a:rPr>
              <a:t>2018).</a:t>
            </a:r>
            <a:endParaRPr lang="en-US" sz="2100" dirty="0">
              <a:solidFill>
                <a:prstClr val="white"/>
              </a:solidFill>
              <a:latin typeface="Times New Roman" panose="02020603050405020304" pitchFamily="18" charset="0"/>
              <a:ea typeface="Times New Roman" panose="02020603050405020304" pitchFamily="18" charset="0"/>
            </a:endParaRPr>
          </a:p>
        </p:txBody>
      </p:sp>
      <p:sp>
        <p:nvSpPr>
          <p:cNvPr id="21" name="Double Wave 20"/>
          <p:cNvSpPr/>
          <p:nvPr/>
        </p:nvSpPr>
        <p:spPr>
          <a:xfrm>
            <a:off x="996347" y="2202725"/>
            <a:ext cx="4280002" cy="921197"/>
          </a:xfrm>
          <a:prstGeom prst="doubleWave">
            <a:avLst>
              <a:gd name="adj1" fmla="val 6250"/>
              <a:gd name="adj2" fmla="val 1700"/>
            </a:avLst>
          </a:prstGeom>
          <a:solidFill>
            <a:schemeClr val="accent4">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rtl="0" fontAlgn="auto">
              <a:lnSpc>
                <a:spcPct val="115000"/>
              </a:lnSpc>
              <a:spcBef>
                <a:spcPts val="0"/>
              </a:spcBef>
              <a:spcAft>
                <a:spcPts val="1200"/>
              </a:spcAft>
              <a:defRPr/>
            </a:pPr>
            <a:r>
              <a:rPr lang="vi-VN" sz="2400" b="1" dirty="0">
                <a:solidFill>
                  <a:srgbClr val="0D0D0D"/>
                </a:solidFill>
                <a:latin typeface="Times New Roman" panose="02020603050405020304" pitchFamily="18" charset="0"/>
                <a:ea typeface="Times New Roman" panose="02020603050405020304" pitchFamily="18" charset="0"/>
              </a:rPr>
              <a:t> Thể loại:</a:t>
            </a:r>
            <a:r>
              <a:rPr lang="vi-VN" sz="2400" dirty="0">
                <a:solidFill>
                  <a:srgbClr val="0D0D0D"/>
                </a:solidFill>
                <a:latin typeface="Times New Roman" panose="02020603050405020304" pitchFamily="18" charset="0"/>
                <a:ea typeface="Times New Roman" panose="02020603050405020304" pitchFamily="18" charset="0"/>
              </a:rPr>
              <a:t> Truyện ngắn</a:t>
            </a:r>
            <a:r>
              <a:rPr lang="vi-VN" sz="2100" dirty="0">
                <a:solidFill>
                  <a:srgbClr val="0D0D0D"/>
                </a:solidFill>
                <a:latin typeface="Times New Roman" panose="02020603050405020304" pitchFamily="18" charset="0"/>
                <a:ea typeface="Times New Roman" panose="02020603050405020304" pitchFamily="18" charset="0"/>
              </a:rPr>
              <a:t>.</a:t>
            </a:r>
            <a:endParaRPr lang="en-US" dirty="0">
              <a:solidFill>
                <a:prstClr val="white"/>
              </a:solidFill>
              <a:latin typeface="Times New Roman" panose="02020603050405020304" pitchFamily="18" charset="0"/>
              <a:ea typeface="Times New Roman" panose="02020603050405020304" pitchFamily="18" charset="0"/>
            </a:endParaRPr>
          </a:p>
        </p:txBody>
      </p:sp>
      <p:sp>
        <p:nvSpPr>
          <p:cNvPr id="5" name="Rectangle 1"/>
          <p:cNvSpPr/>
          <p:nvPr/>
        </p:nvSpPr>
        <p:spPr>
          <a:xfrm>
            <a:off x="1140570" y="4221088"/>
            <a:ext cx="9517557" cy="2312171"/>
          </a:xfrm>
          <a:prstGeom prst="rect">
            <a:avLst/>
          </a:prstGeom>
          <a:noFill/>
          <a:ln w="38100">
            <a:solidFill>
              <a:schemeClr val="bg1"/>
            </a:solidFill>
          </a:ln>
          <a:effectLst>
            <a:glow rad="101600">
              <a:schemeClr val="accent2">
                <a:satMod val="175000"/>
                <a:alpha val="40000"/>
              </a:schemeClr>
            </a:glow>
          </a:effectLst>
        </p:spPr>
        <p:style>
          <a:lnRef idx="2">
            <a:schemeClr val="accent2"/>
          </a:lnRef>
          <a:fillRef idx="1">
            <a:schemeClr val="lt1"/>
          </a:fillRef>
          <a:effectRef idx="0">
            <a:schemeClr val="accent2"/>
          </a:effectRef>
          <a:fontRef idx="minor">
            <a:schemeClr val="dk1"/>
          </a:fontRef>
        </p:style>
        <p:txBody>
          <a:bodyPr wrap="square">
            <a:spAutoFit/>
          </a:bodyPr>
          <a:lstStyle/>
          <a:p>
            <a:pPr>
              <a:lnSpc>
                <a:spcPct val="115000"/>
              </a:lnSpc>
              <a:spcAft>
                <a:spcPts val="0"/>
              </a:spcAft>
              <a:tabLst>
                <a:tab pos="1386840" algn="l"/>
              </a:tabLst>
            </a:pPr>
            <a:r>
              <a:rPr lang="en-US" sz="3200" b="1" dirty="0" err="1">
                <a:solidFill>
                  <a:srgbClr val="0D0D0D"/>
                </a:solidFill>
                <a:latin typeface="Times New Roman" panose="02020603050405020304" pitchFamily="18" charset="0"/>
                <a:ea typeface="Times New Roman" panose="02020603050405020304" pitchFamily="18" charset="0"/>
              </a:rPr>
              <a:t>Đề</a:t>
            </a:r>
            <a:r>
              <a:rPr lang="en-US" sz="3200" b="1" dirty="0">
                <a:solidFill>
                  <a:srgbClr val="0D0D0D"/>
                </a:solidFill>
                <a:latin typeface="Times New Roman" panose="02020603050405020304" pitchFamily="18" charset="0"/>
                <a:ea typeface="Times New Roman" panose="02020603050405020304" pitchFamily="18" charset="0"/>
              </a:rPr>
              <a:t> </a:t>
            </a:r>
            <a:r>
              <a:rPr lang="en-US" sz="3200" b="1" dirty="0" err="1">
                <a:solidFill>
                  <a:srgbClr val="0D0D0D"/>
                </a:solidFill>
                <a:latin typeface="Times New Roman" panose="02020603050405020304" pitchFamily="18" charset="0"/>
                <a:ea typeface="Times New Roman" panose="02020603050405020304" pitchFamily="18" charset="0"/>
              </a:rPr>
              <a:t>tài</a:t>
            </a:r>
            <a:r>
              <a:rPr lang="en-US" sz="3200" b="1" dirty="0">
                <a:solidFill>
                  <a:srgbClr val="0D0D0D"/>
                </a:solidFill>
                <a:latin typeface="Times New Roman" panose="02020603050405020304" pitchFamily="18" charset="0"/>
                <a:ea typeface="Times New Roman" panose="02020603050405020304" pitchFamily="18" charset="0"/>
              </a:rPr>
              <a:t>: </a:t>
            </a:r>
            <a:endParaRPr lang="en-US" sz="3200" dirty="0">
              <a:latin typeface="Times New Roman" panose="02020603050405020304" pitchFamily="18" charset="0"/>
              <a:ea typeface="Times New Roman" panose="02020603050405020304" pitchFamily="18" charset="0"/>
            </a:endParaRPr>
          </a:p>
          <a:p>
            <a:pPr>
              <a:lnSpc>
                <a:spcPct val="115000"/>
              </a:lnSpc>
              <a:spcAft>
                <a:spcPts val="0"/>
              </a:spcAft>
            </a:pPr>
            <a:r>
              <a:rPr lang="vi-VN" sz="3200" dirty="0">
                <a:solidFill>
                  <a:srgbClr val="0D0D0D"/>
                </a:solidFill>
                <a:latin typeface="Times New Roman" panose="02020603050405020304" pitchFamily="18" charset="0"/>
                <a:ea typeface="Times New Roman" panose="02020603050405020304" pitchFamily="18" charset="0"/>
              </a:rPr>
              <a:t>Truyện kể về kỉ niệm thời thơ ấu gắn liền với thiên nhiên, với ông nội </a:t>
            </a:r>
            <a:r>
              <a:rPr lang="en-US" sz="3200" dirty="0" err="1">
                <a:solidFill>
                  <a:srgbClr val="0D0D0D"/>
                </a:solidFill>
                <a:latin typeface="Times New Roman" panose="02020603050405020304" pitchFamily="18" charset="0"/>
                <a:ea typeface="Times New Roman" panose="02020603050405020304" pitchFamily="18" charset="0"/>
              </a:rPr>
              <a:t>của</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một</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cậu</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bé</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đồng</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thời</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thể</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hiện</a:t>
            </a:r>
            <a:r>
              <a:rPr lang="en-US" sz="3200" dirty="0">
                <a:solidFill>
                  <a:srgbClr val="0D0D0D"/>
                </a:solidFill>
                <a:latin typeface="Times New Roman" panose="02020603050405020304" pitchFamily="18" charset="0"/>
                <a:ea typeface="Times New Roman" panose="02020603050405020304" pitchFamily="18" charset="0"/>
              </a:rPr>
              <a:t> </a:t>
            </a:r>
            <a:r>
              <a:rPr lang="vi-VN" sz="3200" dirty="0">
                <a:solidFill>
                  <a:srgbClr val="0D0D0D"/>
                </a:solidFill>
                <a:latin typeface="Times New Roman" panose="02020603050405020304" pitchFamily="18" charset="0"/>
                <a:ea typeface="Times New Roman" panose="02020603050405020304" pitchFamily="18" charset="0"/>
              </a:rPr>
              <a:t> sự cô đơn </a:t>
            </a:r>
            <a:r>
              <a:rPr lang="vi-VN" sz="3200" dirty="0">
                <a:solidFill>
                  <a:srgbClr val="000000"/>
                </a:solidFill>
                <a:latin typeface="Times New Roman" panose="02020603050405020304" pitchFamily="18" charset="0"/>
                <a:ea typeface="Times New Roman" panose="02020603050405020304" pitchFamily="18" charset="0"/>
              </a:rPr>
              <a:t>hiện tại khi xa rời không gian sống quen thuộc.</a:t>
            </a:r>
            <a:endParaRPr lang="en-US" sz="3200" dirty="0">
              <a:latin typeface="Times New Roman" panose="02020603050405020304" pitchFamily="18" charset="0"/>
              <a:ea typeface="Times New Roman" panose="02020603050405020304" pitchFamily="18" charset="0"/>
            </a:endParaRPr>
          </a:p>
        </p:txBody>
      </p:sp>
      <p:pic>
        <p:nvPicPr>
          <p:cNvPr id="100" name="Content Placeholder 99"/>
          <p:cNvPicPr>
            <a:picLocks noGrp="1" noChangeAspect="1"/>
          </p:cNvPicPr>
          <p:nvPr>
            <p:ph sz="half" idx="1"/>
          </p:nvPr>
        </p:nvPicPr>
        <p:blipFill>
          <a:blip r:embed="rId2"/>
          <a:stretch>
            <a:fillRect/>
          </a:stretch>
        </p:blipFill>
        <p:spPr>
          <a:xfrm>
            <a:off x="6347243" y="501432"/>
            <a:ext cx="4788917" cy="3402585"/>
          </a:xfrm>
          <a:prstGeom prst="rect">
            <a:avLst/>
          </a:prstGeom>
          <a:noFill/>
          <a:ln w="9525">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down)">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diamond(in)">
                                      <p:cBhvr>
                                        <p:cTn id="1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21" grpId="0" animBg="1"/>
      <p:bldP spid="21" grpId="1" animBg="1"/>
      <p:bldP spid="5" grpId="0" bldLvl="0" animBg="1"/>
      <p:bldP spid="5"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6"/>
          <p:cNvPicPr>
            <a:picLocks noGrp="1" noChangeAspect="1"/>
          </p:cNvPicPr>
          <p:nvPr>
            <p:ph idx="1"/>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5114729" y="1825625"/>
            <a:ext cx="1962542" cy="4351338"/>
          </a:xfrm>
          <a:prstGeom prst="rect">
            <a:avLst/>
          </a:prstGeom>
        </p:spPr>
      </p:pic>
      <p:sp>
        <p:nvSpPr>
          <p:cNvPr id="6" name="Rounded Rectangle 5"/>
          <p:cNvSpPr/>
          <p:nvPr/>
        </p:nvSpPr>
        <p:spPr>
          <a:xfrm>
            <a:off x="839416" y="1420496"/>
            <a:ext cx="2418003" cy="3910965"/>
          </a:xfrm>
          <a:prstGeom prst="roundRect">
            <a:avLst/>
          </a:prstGeom>
          <a:solidFill>
            <a:schemeClr val="accent5">
              <a:lumMod val="20000"/>
              <a:lumOff val="80000"/>
            </a:schemeClr>
          </a:solidFill>
          <a:ln w="571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200" b="1" dirty="0">
                <a:solidFill>
                  <a:srgbClr val="FF0000"/>
                </a:solidFill>
                <a:latin typeface="Times New Roman" panose="02020603050405020304" pitchFamily="18" charset="0"/>
                <a:cs typeface="Times New Roman" panose="02020603050405020304" pitchFamily="18" charset="0"/>
              </a:rPr>
              <a:t>BỐ CỤC </a:t>
            </a:r>
          </a:p>
          <a:p>
            <a:pPr algn="ctr">
              <a:lnSpc>
                <a:spcPct val="150000"/>
              </a:lnSpc>
            </a:pPr>
            <a:r>
              <a:rPr lang="en-US" sz="3200" b="1" dirty="0">
                <a:solidFill>
                  <a:srgbClr val="FF0000"/>
                </a:solidFill>
                <a:latin typeface="Times New Roman" panose="02020603050405020304" pitchFamily="18" charset="0"/>
                <a:cs typeface="Times New Roman" panose="02020603050405020304" pitchFamily="18" charset="0"/>
              </a:rPr>
              <a:t>3 PHẦN</a:t>
            </a:r>
          </a:p>
        </p:txBody>
      </p:sp>
      <p:cxnSp>
        <p:nvCxnSpPr>
          <p:cNvPr id="7" name="Straight Arrow Connector 6"/>
          <p:cNvCxnSpPr>
            <a:endCxn id="10" idx="1"/>
          </p:cNvCxnSpPr>
          <p:nvPr/>
        </p:nvCxnSpPr>
        <p:spPr>
          <a:xfrm flipV="1">
            <a:off x="3333115" y="759460"/>
            <a:ext cx="1539240" cy="1795780"/>
          </a:xfrm>
          <a:prstGeom prst="straightConnector1">
            <a:avLst/>
          </a:prstGeom>
          <a:ln>
            <a:solidFill>
              <a:schemeClr val="accent5">
                <a:lumMod val="50000"/>
              </a:schemeClr>
            </a:solidFill>
            <a:tailEnd type="triangle"/>
          </a:ln>
        </p:spPr>
        <p:style>
          <a:lnRef idx="3">
            <a:schemeClr val="dk1"/>
          </a:lnRef>
          <a:fillRef idx="0">
            <a:schemeClr val="dk1"/>
          </a:fillRef>
          <a:effectRef idx="2">
            <a:schemeClr val="dk1"/>
          </a:effectRef>
          <a:fontRef idx="minor">
            <a:schemeClr val="tx1"/>
          </a:fontRef>
        </p:style>
      </p:cxnSp>
      <p:cxnSp>
        <p:nvCxnSpPr>
          <p:cNvPr id="8" name="Straight Arrow Connector 7"/>
          <p:cNvCxnSpPr/>
          <p:nvPr/>
        </p:nvCxnSpPr>
        <p:spPr>
          <a:xfrm flipV="1">
            <a:off x="3360421" y="2420620"/>
            <a:ext cx="1511935" cy="147320"/>
          </a:xfrm>
          <a:prstGeom prst="straightConnector1">
            <a:avLst/>
          </a:prstGeom>
          <a:ln>
            <a:solidFill>
              <a:schemeClr val="accent5">
                <a:lumMod val="50000"/>
              </a:schemeClr>
            </a:solidFill>
            <a:tailEnd type="triangle"/>
          </a:ln>
        </p:spPr>
        <p:style>
          <a:lnRef idx="3">
            <a:schemeClr val="dk1"/>
          </a:lnRef>
          <a:fillRef idx="0">
            <a:schemeClr val="dk1"/>
          </a:fillRef>
          <a:effectRef idx="2">
            <a:schemeClr val="dk1"/>
          </a:effectRef>
          <a:fontRef idx="minor">
            <a:schemeClr val="tx1"/>
          </a:fontRef>
        </p:style>
      </p:cxnSp>
      <p:cxnSp>
        <p:nvCxnSpPr>
          <p:cNvPr id="18" name="Straight Arrow Connector 17"/>
          <p:cNvCxnSpPr/>
          <p:nvPr/>
        </p:nvCxnSpPr>
        <p:spPr>
          <a:xfrm>
            <a:off x="3359786" y="2564765"/>
            <a:ext cx="1080135" cy="1440180"/>
          </a:xfrm>
          <a:prstGeom prst="straightConnector1">
            <a:avLst/>
          </a:prstGeom>
          <a:ln>
            <a:solidFill>
              <a:schemeClr val="accent5">
                <a:lumMod val="50000"/>
              </a:schemeClr>
            </a:solidFill>
            <a:tailEnd type="triangle"/>
          </a:ln>
        </p:spPr>
        <p:style>
          <a:lnRef idx="3">
            <a:schemeClr val="dk1"/>
          </a:lnRef>
          <a:fillRef idx="0">
            <a:schemeClr val="dk1"/>
          </a:fillRef>
          <a:effectRef idx="2">
            <a:schemeClr val="dk1"/>
          </a:effectRef>
          <a:fontRef idx="minor">
            <a:schemeClr val="tx1"/>
          </a:fontRef>
        </p:style>
      </p:cxnSp>
      <p:sp>
        <p:nvSpPr>
          <p:cNvPr id="10" name="Rounded Rectangle 9"/>
          <p:cNvSpPr/>
          <p:nvPr/>
        </p:nvSpPr>
        <p:spPr>
          <a:xfrm>
            <a:off x="4872356" y="1"/>
            <a:ext cx="5252085" cy="1518285"/>
          </a:xfrm>
          <a:prstGeom prst="roundRect">
            <a:avLst/>
          </a:prstGeom>
          <a:solidFill>
            <a:schemeClr val="bg1">
              <a:lumMod val="95000"/>
            </a:schemeClr>
          </a:solidFill>
          <a:ln w="571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400" b="1" dirty="0">
                <a:solidFill>
                  <a:schemeClr val="tx1"/>
                </a:solidFill>
                <a:latin typeface="Times New Roman" panose="02020603050405020304" pitchFamily="18" charset="0"/>
                <a:cs typeface="Times New Roman" panose="02020603050405020304" pitchFamily="18" charset="0"/>
              </a:rPr>
              <a:t>Phần 1: </a:t>
            </a:r>
            <a:r>
              <a:rPr lang="en-US" sz="2400" i="1" dirty="0">
                <a:solidFill>
                  <a:schemeClr val="tx1"/>
                </a:solidFill>
                <a:latin typeface="Times New Roman" panose="02020603050405020304" pitchFamily="18" charset="0"/>
                <a:cs typeface="Times New Roman" panose="02020603050405020304" pitchFamily="18" charset="0"/>
              </a:rPr>
              <a:t>từ</a:t>
            </a:r>
            <a:r>
              <a:rPr lang="vi-VN" sz="2400" i="1" dirty="0">
                <a:solidFill>
                  <a:schemeClr val="tx1"/>
                </a:solidFill>
                <a:latin typeface="Times New Roman" panose="02020603050405020304" pitchFamily="18" charset="0"/>
                <a:cs typeface="Times New Roman" panose="02020603050405020304" pitchFamily="18" charset="0"/>
              </a:rPr>
              <a:t> đầu </a:t>
            </a:r>
            <a:r>
              <a:rPr lang="vi-VN" sz="2400" i="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a:t>
            </a:r>
            <a:r>
              <a:rPr lang="vi-VN" sz="2400" i="1" dirty="0">
                <a:solidFill>
                  <a:schemeClr val="tx1"/>
                </a:solidFill>
                <a:latin typeface="Times New Roman" panose="02020603050405020304" pitchFamily="18" charset="0"/>
                <a:cs typeface="Times New Roman" panose="02020603050405020304" pitchFamily="18" charset="0"/>
              </a:rPr>
              <a:t> là thiên đường</a:t>
            </a:r>
            <a:r>
              <a:rPr lang="vi-VN" sz="2400" dirty="0">
                <a:solidFill>
                  <a:schemeClr val="tx1"/>
                </a:solidFill>
                <a:latin typeface="Times New Roman" panose="02020603050405020304" pitchFamily="18" charset="0"/>
                <a:cs typeface="Times New Roman" panose="02020603050405020304" pitchFamily="18" charset="0"/>
              </a:rPr>
              <a:t>: Lí do ông nội trồng cây ổi.</a:t>
            </a:r>
            <a:endParaRPr lang="en-US" sz="2400" dirty="0">
              <a:solidFill>
                <a:schemeClr val="tx1"/>
              </a:solidFill>
              <a:latin typeface="Times New Roman" panose="02020603050405020304" pitchFamily="18" charset="0"/>
              <a:cs typeface="Times New Roman" panose="02020603050405020304" pitchFamily="18" charset="0"/>
            </a:endParaRPr>
          </a:p>
        </p:txBody>
      </p:sp>
      <p:sp>
        <p:nvSpPr>
          <p:cNvPr id="11" name="Rounded Rectangle 10"/>
          <p:cNvSpPr/>
          <p:nvPr/>
        </p:nvSpPr>
        <p:spPr>
          <a:xfrm>
            <a:off x="4872354" y="1772920"/>
            <a:ext cx="5252085" cy="1743710"/>
          </a:xfrm>
          <a:prstGeom prst="roundRect">
            <a:avLst/>
          </a:prstGeom>
          <a:solidFill>
            <a:schemeClr val="bg1">
              <a:lumMod val="95000"/>
            </a:schemeClr>
          </a:solidFill>
          <a:ln w="571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400" b="1" dirty="0">
                <a:solidFill>
                  <a:schemeClr val="tx1"/>
                </a:solidFill>
                <a:latin typeface="Times New Roman" panose="02020603050405020304" pitchFamily="18" charset="0"/>
                <a:cs typeface="Times New Roman" panose="02020603050405020304" pitchFamily="18" charset="0"/>
              </a:rPr>
              <a:t>Phần 2: </a:t>
            </a:r>
            <a:r>
              <a:rPr lang="en-US" sz="2400" i="1" dirty="0" err="1">
                <a:solidFill>
                  <a:schemeClr val="tx1"/>
                </a:solidFill>
                <a:latin typeface="Times New Roman" panose="02020603050405020304" pitchFamily="18" charset="0"/>
                <a:cs typeface="Times New Roman" panose="02020603050405020304" pitchFamily="18" charset="0"/>
              </a:rPr>
              <a:t>tiếp</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theo</a:t>
            </a:r>
            <a:r>
              <a:rPr lang="en-US" sz="2400" i="1" dirty="0">
                <a:solidFill>
                  <a:schemeClr val="tx1"/>
                </a:solidFill>
                <a:latin typeface="Times New Roman" panose="02020603050405020304" pitchFamily="18" charset="0"/>
                <a:cs typeface="Times New Roman" panose="02020603050405020304" pitchFamily="18" charset="0"/>
              </a:rPr>
              <a:t> </a:t>
            </a:r>
            <a:r>
              <a:rPr lang="vi-VN" sz="2400" i="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rất</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hiền</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lành</a:t>
            </a:r>
            <a:r>
              <a:rPr lang="en-US" sz="2400" i="1"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kí</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ức</a:t>
            </a:r>
            <a:r>
              <a:rPr lang="en-US" sz="2400" dirty="0">
                <a:solidFill>
                  <a:schemeClr val="tx1"/>
                </a:solidFill>
                <a:latin typeface="Times New Roman" panose="02020603050405020304" pitchFamily="18" charset="0"/>
                <a:cs typeface="Times New Roman" panose="02020603050405020304" pitchFamily="18" charset="0"/>
              </a:rPr>
              <a:t> về </a:t>
            </a:r>
            <a:r>
              <a:rPr lang="en-US" sz="2400" dirty="0" err="1">
                <a:solidFill>
                  <a:schemeClr val="tx1"/>
                </a:solidFill>
                <a:latin typeface="Times New Roman" panose="02020603050405020304" pitchFamily="18" charset="0"/>
                <a:cs typeface="Times New Roman" panose="02020603050405020304" pitchFamily="18" charset="0"/>
              </a:rPr>
              <a:t>cây</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ổi</a:t>
            </a:r>
            <a:r>
              <a:rPr lang="en-US" sz="2400" dirty="0">
                <a:solidFill>
                  <a:schemeClr val="tx1"/>
                </a:solidFill>
                <a:latin typeface="Times New Roman" panose="02020603050405020304" pitchFamily="18" charset="0"/>
                <a:cs typeface="Times New Roman" panose="02020603050405020304" pitchFamily="18" charset="0"/>
              </a:rPr>
              <a:t> của Bum.</a:t>
            </a:r>
          </a:p>
        </p:txBody>
      </p:sp>
      <p:sp>
        <p:nvSpPr>
          <p:cNvPr id="13" name="Rounded Rectangle 12"/>
          <p:cNvSpPr/>
          <p:nvPr/>
        </p:nvSpPr>
        <p:spPr>
          <a:xfrm>
            <a:off x="4907158" y="3799839"/>
            <a:ext cx="5217281" cy="1812290"/>
          </a:xfrm>
          <a:prstGeom prst="roundRect">
            <a:avLst/>
          </a:prstGeom>
          <a:solidFill>
            <a:schemeClr val="bg1">
              <a:lumMod val="95000"/>
            </a:schemeClr>
          </a:solidFill>
          <a:ln w="571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400" b="1" dirty="0">
                <a:solidFill>
                  <a:schemeClr val="tx1"/>
                </a:solidFill>
                <a:latin typeface="Times New Roman" panose="02020603050405020304" pitchFamily="18" charset="0"/>
                <a:cs typeface="Times New Roman" panose="02020603050405020304" pitchFamily="18" charset="0"/>
              </a:rPr>
              <a:t>P</a:t>
            </a:r>
            <a:r>
              <a:rPr lang="en-US" sz="2400" b="1" dirty="0" err="1">
                <a:solidFill>
                  <a:schemeClr val="tx1"/>
                </a:solidFill>
                <a:latin typeface="Times New Roman" panose="02020603050405020304" pitchFamily="18" charset="0"/>
                <a:cs typeface="Times New Roman" panose="02020603050405020304" pitchFamily="18" charset="0"/>
              </a:rPr>
              <a:t>hần</a:t>
            </a:r>
            <a:r>
              <a:rPr lang="en-US" sz="2400" b="1" dirty="0">
                <a:solidFill>
                  <a:schemeClr val="tx1"/>
                </a:solidFill>
                <a:latin typeface="Times New Roman" panose="02020603050405020304" pitchFamily="18" charset="0"/>
                <a:cs typeface="Times New Roman" panose="02020603050405020304" pitchFamily="18" charset="0"/>
              </a:rPr>
              <a:t> </a:t>
            </a:r>
            <a:r>
              <a:rPr lang="vi-VN" sz="2400" b="1" dirty="0">
                <a:solidFill>
                  <a:schemeClr val="tx1"/>
                </a:solidFill>
                <a:latin typeface="Times New Roman" panose="02020603050405020304" pitchFamily="18" charset="0"/>
                <a:cs typeface="Times New Roman" panose="02020603050405020304" pitchFamily="18" charset="0"/>
              </a:rPr>
              <a:t>3: </a:t>
            </a:r>
            <a:r>
              <a:rPr lang="vi-VN" sz="2400" i="1" dirty="0">
                <a:solidFill>
                  <a:schemeClr val="tx1"/>
                </a:solidFill>
                <a:latin typeface="Times New Roman" panose="02020603050405020304" pitchFamily="18" charset="0"/>
                <a:cs typeface="Times New Roman" panose="02020603050405020304" pitchFamily="18" charset="0"/>
              </a:rPr>
              <a:t>còn lại:</a:t>
            </a:r>
            <a:r>
              <a:rPr lang="vi-VN" sz="2400" dirty="0">
                <a:solidFill>
                  <a:schemeClr val="tx1"/>
                </a:solidFill>
                <a:latin typeface="Times New Roman" panose="02020603050405020304" pitchFamily="18" charset="0"/>
                <a:cs typeface="Times New Roman" panose="02020603050405020304" pitchFamily="18" charset="0"/>
              </a:rPr>
              <a:t> ước mơ của Bum khi ông nội mất và đi xa căn nhà cũ.</a:t>
            </a:r>
            <a:endParaRPr lang="en-US" sz="2400" dirty="0">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additive="base">
                                        <p:cTn id="37" dur="500" fill="hold"/>
                                        <p:tgtEl>
                                          <p:spTgt spid="18"/>
                                        </p:tgtEl>
                                        <p:attrNameLst>
                                          <p:attrName>ppt_x</p:attrName>
                                        </p:attrNameLst>
                                      </p:cBhvr>
                                      <p:tavLst>
                                        <p:tav tm="0">
                                          <p:val>
                                            <p:strVal val="#ppt_x"/>
                                          </p:val>
                                        </p:tav>
                                        <p:tav tm="100000">
                                          <p:val>
                                            <p:strVal val="#ppt_x"/>
                                          </p:val>
                                        </p:tav>
                                      </p:tavLst>
                                    </p:anim>
                                    <p:anim calcmode="lin" valueType="num">
                                      <p:cBhvr additive="base">
                                        <p:cTn id="3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additive="base">
                                        <p:cTn id="43" dur="500" fill="hold"/>
                                        <p:tgtEl>
                                          <p:spTgt spid="13"/>
                                        </p:tgtEl>
                                        <p:attrNameLst>
                                          <p:attrName>ppt_x</p:attrName>
                                        </p:attrNameLst>
                                      </p:cBhvr>
                                      <p:tavLst>
                                        <p:tav tm="0">
                                          <p:val>
                                            <p:strVal val="#ppt_x"/>
                                          </p:val>
                                        </p:tav>
                                        <p:tav tm="100000">
                                          <p:val>
                                            <p:strVal val="#ppt_x"/>
                                          </p:val>
                                        </p:tav>
                                      </p:tavLst>
                                    </p:anim>
                                    <p:anim calcmode="lin" valueType="num">
                                      <p:cBhvr additive="base">
                                        <p:cTn id="4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10" grpId="0" animBg="1"/>
      <p:bldP spid="10" grpId="1" animBg="1"/>
      <p:bldP spid="11" grpId="0" animBg="1"/>
      <p:bldP spid="11" grpId="1" animBg="1"/>
      <p:bldP spid="13" grpId="0" animBg="1"/>
      <p:bldP spid="13"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 name="TextBox 385"/>
          <p:cNvSpPr txBox="1"/>
          <p:nvPr/>
        </p:nvSpPr>
        <p:spPr>
          <a:xfrm>
            <a:off x="1919841" y="405093"/>
            <a:ext cx="4225636" cy="523220"/>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I. </a:t>
            </a:r>
            <a:r>
              <a:rPr lang="en-US" sz="2800" b="1" u="sng" dirty="0" err="1">
                <a:solidFill>
                  <a:srgbClr val="FF0000"/>
                </a:solidFill>
                <a:latin typeface="Times New Roman" panose="02020603050405020304" pitchFamily="18" charset="0"/>
                <a:cs typeface="Times New Roman" panose="02020603050405020304" pitchFamily="18" charset="0"/>
              </a:rPr>
              <a:t>Tìm</a:t>
            </a:r>
            <a:r>
              <a:rPr lang="en-US" sz="2800" b="1" u="sng" dirty="0">
                <a:solidFill>
                  <a:srgbClr val="FF0000"/>
                </a:solidFill>
                <a:latin typeface="Times New Roman" panose="02020603050405020304" pitchFamily="18" charset="0"/>
                <a:cs typeface="Times New Roman" panose="02020603050405020304" pitchFamily="18" charset="0"/>
              </a:rPr>
              <a:t> </a:t>
            </a:r>
            <a:r>
              <a:rPr lang="en-US" sz="2800" b="1" u="sng" dirty="0" err="1">
                <a:solidFill>
                  <a:srgbClr val="FF0000"/>
                </a:solidFill>
                <a:latin typeface="Times New Roman" panose="02020603050405020304" pitchFamily="18" charset="0"/>
                <a:cs typeface="Times New Roman" panose="02020603050405020304" pitchFamily="18" charset="0"/>
              </a:rPr>
              <a:t>hiểu</a:t>
            </a:r>
            <a:r>
              <a:rPr lang="en-US" sz="2800" b="1" u="sng" dirty="0">
                <a:solidFill>
                  <a:srgbClr val="FF0000"/>
                </a:solidFill>
                <a:latin typeface="Times New Roman" panose="02020603050405020304" pitchFamily="18" charset="0"/>
                <a:cs typeface="Times New Roman" panose="02020603050405020304" pitchFamily="18" charset="0"/>
              </a:rPr>
              <a:t> </a:t>
            </a:r>
            <a:r>
              <a:rPr lang="en-US" sz="2800" b="1" u="sng" dirty="0" err="1">
                <a:solidFill>
                  <a:srgbClr val="FF0000"/>
                </a:solidFill>
                <a:latin typeface="Times New Roman" panose="02020603050405020304" pitchFamily="18" charset="0"/>
                <a:cs typeface="Times New Roman" panose="02020603050405020304" pitchFamily="18" charset="0"/>
              </a:rPr>
              <a:t>chung</a:t>
            </a:r>
            <a:r>
              <a:rPr lang="en-US" sz="2800" b="1" u="sng" dirty="0">
                <a:solidFill>
                  <a:srgbClr val="FF0000"/>
                </a:solidFill>
                <a:latin typeface="Times New Roman" panose="02020603050405020304" pitchFamily="18" charset="0"/>
                <a:cs typeface="Times New Roman" panose="02020603050405020304" pitchFamily="18" charset="0"/>
              </a:rPr>
              <a:t>:</a:t>
            </a:r>
          </a:p>
        </p:txBody>
      </p:sp>
      <p:sp>
        <p:nvSpPr>
          <p:cNvPr id="385" name="TextBox 384"/>
          <p:cNvSpPr txBox="1"/>
          <p:nvPr/>
        </p:nvSpPr>
        <p:spPr>
          <a:xfrm>
            <a:off x="1991522" y="980812"/>
            <a:ext cx="4225636" cy="523220"/>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II. </a:t>
            </a:r>
            <a:r>
              <a:rPr lang="en-US" sz="2800" b="1" u="sng" dirty="0" err="1">
                <a:solidFill>
                  <a:srgbClr val="FF0000"/>
                </a:solidFill>
                <a:latin typeface="Times New Roman" panose="02020603050405020304" pitchFamily="18" charset="0"/>
                <a:cs typeface="Times New Roman" panose="02020603050405020304" pitchFamily="18" charset="0"/>
              </a:rPr>
              <a:t>Tìm</a:t>
            </a:r>
            <a:r>
              <a:rPr lang="en-US" sz="2800" b="1" u="sng" dirty="0">
                <a:solidFill>
                  <a:srgbClr val="FF0000"/>
                </a:solidFill>
                <a:latin typeface="Times New Roman" panose="02020603050405020304" pitchFamily="18" charset="0"/>
                <a:cs typeface="Times New Roman" panose="02020603050405020304" pitchFamily="18" charset="0"/>
              </a:rPr>
              <a:t> </a:t>
            </a:r>
            <a:r>
              <a:rPr lang="en-US" sz="2800" b="1" u="sng" dirty="0" err="1">
                <a:solidFill>
                  <a:srgbClr val="FF0000"/>
                </a:solidFill>
                <a:latin typeface="Times New Roman" panose="02020603050405020304" pitchFamily="18" charset="0"/>
                <a:cs typeface="Times New Roman" panose="02020603050405020304" pitchFamily="18" charset="0"/>
              </a:rPr>
              <a:t>hiểu</a:t>
            </a:r>
            <a:r>
              <a:rPr lang="en-US" sz="2800" b="1" u="sng" dirty="0">
                <a:solidFill>
                  <a:srgbClr val="FF0000"/>
                </a:solidFill>
                <a:latin typeface="Times New Roman" panose="02020603050405020304" pitchFamily="18" charset="0"/>
                <a:cs typeface="Times New Roman" panose="02020603050405020304" pitchFamily="18" charset="0"/>
              </a:rPr>
              <a:t> </a:t>
            </a:r>
            <a:r>
              <a:rPr lang="en-US" sz="2800" b="1" u="sng" dirty="0" err="1">
                <a:solidFill>
                  <a:srgbClr val="FF0000"/>
                </a:solidFill>
                <a:latin typeface="Times New Roman" panose="02020603050405020304" pitchFamily="18" charset="0"/>
                <a:cs typeface="Times New Roman" panose="02020603050405020304" pitchFamily="18" charset="0"/>
              </a:rPr>
              <a:t>văn</a:t>
            </a:r>
            <a:r>
              <a:rPr lang="en-US" sz="2800" b="1" u="sng" dirty="0">
                <a:solidFill>
                  <a:srgbClr val="FF0000"/>
                </a:solidFill>
                <a:latin typeface="Times New Roman" panose="02020603050405020304" pitchFamily="18" charset="0"/>
                <a:cs typeface="Times New Roman" panose="02020603050405020304" pitchFamily="18" charset="0"/>
              </a:rPr>
              <a:t> </a:t>
            </a:r>
            <a:r>
              <a:rPr lang="en-US" sz="2800" b="1" u="sng" dirty="0" err="1">
                <a:solidFill>
                  <a:srgbClr val="FF0000"/>
                </a:solidFill>
                <a:latin typeface="Times New Roman" panose="02020603050405020304" pitchFamily="18" charset="0"/>
                <a:cs typeface="Times New Roman" panose="02020603050405020304" pitchFamily="18" charset="0"/>
              </a:rPr>
              <a:t>bản</a:t>
            </a:r>
            <a:r>
              <a:rPr lang="en-US" sz="2800" b="1" u="sng" dirty="0">
                <a:solidFill>
                  <a:srgbClr val="FF0000"/>
                </a:solidFill>
                <a:latin typeface="Times New Roman" panose="02020603050405020304" pitchFamily="18" charset="0"/>
                <a:cs typeface="Times New Roman" panose="02020603050405020304" pitchFamily="18" charset="0"/>
              </a:rPr>
              <a:t>:</a:t>
            </a:r>
          </a:p>
        </p:txBody>
      </p:sp>
      <p:sp>
        <p:nvSpPr>
          <p:cNvPr id="25" name="Striped Right Arrow 24"/>
          <p:cNvSpPr/>
          <p:nvPr/>
        </p:nvSpPr>
        <p:spPr>
          <a:xfrm>
            <a:off x="1919864" y="1557240"/>
            <a:ext cx="4426784" cy="573374"/>
          </a:xfrm>
          <a:prstGeom prst="stripedRightArrow">
            <a:avLst>
              <a:gd name="adj1" fmla="val 70158"/>
              <a:gd name="adj2" fmla="val 42441"/>
            </a:avLst>
          </a:prstGeo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0"/>
              </a:spcAft>
              <a:tabLst>
                <a:tab pos="1386840" algn="l"/>
              </a:tabLst>
            </a:pPr>
            <a:r>
              <a:rPr lang="en-US" sz="2100" b="1">
                <a:solidFill>
                  <a:srgbClr val="0070C0"/>
                </a:solidFill>
                <a:latin typeface="Times New Roman" panose="02020603050405020304" pitchFamily="18" charset="0"/>
                <a:ea typeface="Times New Roman" panose="02020603050405020304" pitchFamily="18" charset="0"/>
              </a:rPr>
              <a:t>1. Nhân vật ông nội và cậu bé Bum</a:t>
            </a:r>
            <a:endParaRPr lang="en-US">
              <a:latin typeface="Times New Roman" panose="02020603050405020304" pitchFamily="18" charset="0"/>
              <a:ea typeface="Times New Roman" panose="02020603050405020304" pitchFamily="18" charset="0"/>
            </a:endParaRPr>
          </a:p>
        </p:txBody>
      </p:sp>
      <p:sp>
        <p:nvSpPr>
          <p:cNvPr id="4" name="Cloud Callout 3"/>
          <p:cNvSpPr/>
          <p:nvPr/>
        </p:nvSpPr>
        <p:spPr>
          <a:xfrm>
            <a:off x="1921510" y="2212341"/>
            <a:ext cx="3550920" cy="2842895"/>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Bef>
                <a:spcPts val="600"/>
              </a:spcBef>
              <a:spcAft>
                <a:spcPts val="0"/>
              </a:spcAft>
            </a:pPr>
            <a:r>
              <a:rPr lang="en-US" sz="2800" u="sng" dirty="0" err="1">
                <a:solidFill>
                  <a:schemeClr val="tx1"/>
                </a:solidFill>
                <a:latin typeface="Times New Roman" panose="02020603050405020304" pitchFamily="18" charset="0"/>
                <a:ea typeface="Times New Roman" panose="02020603050405020304" pitchFamily="18" charset="0"/>
                <a:sym typeface="+mn-ea"/>
              </a:rPr>
              <a:t>Nhóm</a:t>
            </a:r>
            <a:r>
              <a:rPr lang="en-US" sz="2800" u="sng" dirty="0">
                <a:solidFill>
                  <a:schemeClr val="tx1"/>
                </a:solidFill>
                <a:latin typeface="Times New Roman" panose="02020603050405020304" pitchFamily="18" charset="0"/>
                <a:ea typeface="Times New Roman" panose="02020603050405020304" pitchFamily="18" charset="0"/>
                <a:sym typeface="+mn-ea"/>
              </a:rPr>
              <a:t> 1, 2:</a:t>
            </a:r>
            <a:r>
              <a:rPr lang="en-US" sz="2800" dirty="0">
                <a:solidFill>
                  <a:schemeClr val="tx1"/>
                </a:solidFill>
                <a:latin typeface="Times New Roman" panose="02020603050405020304" pitchFamily="18" charset="0"/>
                <a:ea typeface="Times New Roman" panose="02020603050405020304" pitchFamily="18" charset="0"/>
                <a:sym typeface="+mn-ea"/>
              </a:rPr>
              <a:t> </a:t>
            </a:r>
            <a:r>
              <a:rPr lang="en-US" sz="2800" dirty="0" err="1">
                <a:solidFill>
                  <a:schemeClr val="tx1"/>
                </a:solidFill>
                <a:latin typeface="Times New Roman" panose="02020603050405020304" pitchFamily="18" charset="0"/>
                <a:ea typeface="Times New Roman" panose="02020603050405020304" pitchFamily="18" charset="0"/>
                <a:sym typeface="+mn-ea"/>
              </a:rPr>
              <a:t>Tìm</a:t>
            </a:r>
            <a:r>
              <a:rPr lang="en-US" sz="2800" dirty="0">
                <a:solidFill>
                  <a:schemeClr val="tx1"/>
                </a:solidFill>
                <a:latin typeface="Times New Roman" panose="02020603050405020304" pitchFamily="18" charset="0"/>
                <a:ea typeface="Times New Roman" panose="02020603050405020304" pitchFamily="18" charset="0"/>
                <a:sym typeface="+mn-ea"/>
              </a:rPr>
              <a:t> </a:t>
            </a:r>
            <a:r>
              <a:rPr lang="en-US" sz="2800" dirty="0" err="1">
                <a:solidFill>
                  <a:schemeClr val="tx1"/>
                </a:solidFill>
                <a:latin typeface="Times New Roman" panose="02020603050405020304" pitchFamily="18" charset="0"/>
                <a:ea typeface="Times New Roman" panose="02020603050405020304" pitchFamily="18" charset="0"/>
                <a:sym typeface="+mn-ea"/>
              </a:rPr>
              <a:t>hiểu</a:t>
            </a:r>
            <a:r>
              <a:rPr lang="en-US" sz="2800" dirty="0">
                <a:solidFill>
                  <a:schemeClr val="tx1"/>
                </a:solidFill>
                <a:latin typeface="Times New Roman" panose="02020603050405020304" pitchFamily="18" charset="0"/>
                <a:ea typeface="Times New Roman" panose="02020603050405020304" pitchFamily="18" charset="0"/>
                <a:sym typeface="+mn-ea"/>
              </a:rPr>
              <a:t> </a:t>
            </a:r>
            <a:r>
              <a:rPr lang="en-US" sz="2800" dirty="0" err="1">
                <a:solidFill>
                  <a:schemeClr val="tx1"/>
                </a:solidFill>
                <a:latin typeface="Times New Roman" panose="02020603050405020304" pitchFamily="18" charset="0"/>
                <a:ea typeface="Times New Roman" panose="02020603050405020304" pitchFamily="18" charset="0"/>
                <a:sym typeface="+mn-ea"/>
              </a:rPr>
              <a:t>về</a:t>
            </a:r>
            <a:r>
              <a:rPr lang="en-US" sz="2800" dirty="0">
                <a:solidFill>
                  <a:schemeClr val="tx1"/>
                </a:solidFill>
                <a:latin typeface="Times New Roman" panose="02020603050405020304" pitchFamily="18" charset="0"/>
                <a:ea typeface="Times New Roman" panose="02020603050405020304" pitchFamily="18" charset="0"/>
                <a:sym typeface="+mn-ea"/>
              </a:rPr>
              <a:t> </a:t>
            </a:r>
            <a:r>
              <a:rPr lang="en-US" sz="2800" dirty="0" err="1">
                <a:solidFill>
                  <a:schemeClr val="tx1"/>
                </a:solidFill>
                <a:latin typeface="Times New Roman" panose="02020603050405020304" pitchFamily="18" charset="0"/>
                <a:ea typeface="Times New Roman" panose="02020603050405020304" pitchFamily="18" charset="0"/>
                <a:sym typeface="+mn-ea"/>
              </a:rPr>
              <a:t>nhân</a:t>
            </a:r>
            <a:r>
              <a:rPr lang="en-US" sz="2800" dirty="0">
                <a:solidFill>
                  <a:schemeClr val="tx1"/>
                </a:solidFill>
                <a:latin typeface="Times New Roman" panose="02020603050405020304" pitchFamily="18" charset="0"/>
                <a:ea typeface="Times New Roman" panose="02020603050405020304" pitchFamily="18" charset="0"/>
                <a:sym typeface="+mn-ea"/>
              </a:rPr>
              <a:t> </a:t>
            </a:r>
            <a:r>
              <a:rPr lang="en-US" sz="2800" dirty="0" err="1">
                <a:solidFill>
                  <a:schemeClr val="tx1"/>
                </a:solidFill>
                <a:latin typeface="Times New Roman" panose="02020603050405020304" pitchFamily="18" charset="0"/>
                <a:ea typeface="Times New Roman" panose="02020603050405020304" pitchFamily="18" charset="0"/>
                <a:sym typeface="+mn-ea"/>
              </a:rPr>
              <a:t>vật</a:t>
            </a:r>
            <a:r>
              <a:rPr lang="en-US" sz="2800" dirty="0">
                <a:solidFill>
                  <a:schemeClr val="tx1"/>
                </a:solidFill>
                <a:latin typeface="Times New Roman" panose="02020603050405020304" pitchFamily="18" charset="0"/>
                <a:ea typeface="Times New Roman" panose="02020603050405020304" pitchFamily="18" charset="0"/>
                <a:sym typeface="+mn-ea"/>
              </a:rPr>
              <a:t> </a:t>
            </a:r>
            <a:r>
              <a:rPr lang="en-US" sz="2800" dirty="0" err="1">
                <a:solidFill>
                  <a:schemeClr val="tx1"/>
                </a:solidFill>
                <a:latin typeface="Times New Roman" panose="02020603050405020304" pitchFamily="18" charset="0"/>
                <a:ea typeface="Times New Roman" panose="02020603050405020304" pitchFamily="18" charset="0"/>
                <a:sym typeface="+mn-ea"/>
              </a:rPr>
              <a:t>ông</a:t>
            </a:r>
            <a:r>
              <a:rPr lang="en-US" sz="2800" dirty="0">
                <a:solidFill>
                  <a:schemeClr val="tx1"/>
                </a:solidFill>
                <a:latin typeface="Times New Roman" panose="02020603050405020304" pitchFamily="18" charset="0"/>
                <a:ea typeface="Times New Roman" panose="02020603050405020304" pitchFamily="18" charset="0"/>
                <a:sym typeface="+mn-ea"/>
              </a:rPr>
              <a:t> </a:t>
            </a:r>
            <a:r>
              <a:rPr lang="en-US" sz="2800" dirty="0" err="1">
                <a:solidFill>
                  <a:schemeClr val="tx1"/>
                </a:solidFill>
                <a:latin typeface="Times New Roman" panose="02020603050405020304" pitchFamily="18" charset="0"/>
                <a:ea typeface="Times New Roman" panose="02020603050405020304" pitchFamily="18" charset="0"/>
                <a:sym typeface="+mn-ea"/>
              </a:rPr>
              <a:t>nội</a:t>
            </a:r>
            <a:r>
              <a:rPr lang="en-US" sz="2800" dirty="0">
                <a:solidFill>
                  <a:schemeClr val="tx1"/>
                </a:solidFill>
                <a:latin typeface="Times New Roman" panose="02020603050405020304" pitchFamily="18" charset="0"/>
                <a:ea typeface="Times New Roman" panose="02020603050405020304" pitchFamily="18" charset="0"/>
                <a:sym typeface="+mn-ea"/>
              </a:rPr>
              <a:t>.</a:t>
            </a:r>
            <a:endParaRPr lang="en-US" sz="2800"/>
          </a:p>
        </p:txBody>
      </p:sp>
      <p:sp>
        <p:nvSpPr>
          <p:cNvPr id="6" name="Cloud Callout 5"/>
          <p:cNvSpPr/>
          <p:nvPr/>
        </p:nvSpPr>
        <p:spPr>
          <a:xfrm>
            <a:off x="6220460" y="2252345"/>
            <a:ext cx="3731260" cy="3016250"/>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Bef>
                <a:spcPts val="600"/>
              </a:spcBef>
              <a:spcAft>
                <a:spcPts val="0"/>
              </a:spcAft>
            </a:pPr>
            <a:r>
              <a:rPr lang="en-US" sz="2800" u="sng">
                <a:solidFill>
                  <a:schemeClr val="tx1"/>
                </a:solidFill>
                <a:latin typeface="Times New Roman" panose="02020603050405020304" pitchFamily="18" charset="0"/>
                <a:ea typeface="Times New Roman" panose="02020603050405020304" pitchFamily="18" charset="0"/>
                <a:sym typeface="+mn-ea"/>
              </a:rPr>
              <a:t>Nhóm 3, 4</a:t>
            </a:r>
            <a:r>
              <a:rPr lang="en-US" sz="2800">
                <a:solidFill>
                  <a:schemeClr val="tx1"/>
                </a:solidFill>
                <a:latin typeface="Times New Roman" panose="02020603050405020304" pitchFamily="18" charset="0"/>
                <a:ea typeface="Times New Roman" panose="02020603050405020304" pitchFamily="18" charset="0"/>
                <a:sym typeface="+mn-ea"/>
              </a:rPr>
              <a:t>: Tìm hiểu về nhân vật Bum (người cháu)</a:t>
            </a:r>
            <a:endParaRPr lang="en-US" sz="2800"/>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386"/>
                                        </p:tgtEl>
                                        <p:attrNameLst>
                                          <p:attrName>style.visibility</p:attrName>
                                        </p:attrNameLst>
                                      </p:cBhvr>
                                      <p:to>
                                        <p:strVal val="visible"/>
                                      </p:to>
                                    </p:set>
                                    <p:anim calcmode="lin" valueType="num">
                                      <p:cBhvr>
                                        <p:cTn id="7" dur="500" fill="hold"/>
                                        <p:tgtEl>
                                          <p:spTgt spid="386"/>
                                        </p:tgtEl>
                                        <p:attrNameLst>
                                          <p:attrName>ppt_w</p:attrName>
                                        </p:attrNameLst>
                                      </p:cBhvr>
                                      <p:tavLst>
                                        <p:tav tm="0">
                                          <p:val>
                                            <p:fltVal val="0"/>
                                          </p:val>
                                        </p:tav>
                                        <p:tav tm="100000">
                                          <p:val>
                                            <p:strVal val="#ppt_w"/>
                                          </p:val>
                                        </p:tav>
                                      </p:tavLst>
                                    </p:anim>
                                    <p:anim calcmode="lin" valueType="num">
                                      <p:cBhvr>
                                        <p:cTn id="8" dur="500" fill="hold"/>
                                        <p:tgtEl>
                                          <p:spTgt spid="386"/>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385"/>
                                        </p:tgtEl>
                                        <p:attrNameLst>
                                          <p:attrName>style.visibility</p:attrName>
                                        </p:attrNameLst>
                                      </p:cBhvr>
                                      <p:to>
                                        <p:strVal val="visible"/>
                                      </p:to>
                                    </p:set>
                                    <p:anim calcmode="lin" valueType="num">
                                      <p:cBhvr>
                                        <p:cTn id="13" dur="500" fill="hold"/>
                                        <p:tgtEl>
                                          <p:spTgt spid="385"/>
                                        </p:tgtEl>
                                        <p:attrNameLst>
                                          <p:attrName>ppt_w</p:attrName>
                                        </p:attrNameLst>
                                      </p:cBhvr>
                                      <p:tavLst>
                                        <p:tav tm="0">
                                          <p:val>
                                            <p:fltVal val="0"/>
                                          </p:val>
                                        </p:tav>
                                        <p:tav tm="100000">
                                          <p:val>
                                            <p:strVal val="#ppt_w"/>
                                          </p:val>
                                        </p:tav>
                                      </p:tavLst>
                                    </p:anim>
                                    <p:anim calcmode="lin" valueType="num">
                                      <p:cBhvr>
                                        <p:cTn id="14" dur="500" fill="hold"/>
                                        <p:tgtEl>
                                          <p:spTgt spid="385"/>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p:cTn id="19" dur="500" fill="hold"/>
                                        <p:tgtEl>
                                          <p:spTgt spid="25"/>
                                        </p:tgtEl>
                                        <p:attrNameLst>
                                          <p:attrName>ppt_w</p:attrName>
                                        </p:attrNameLst>
                                      </p:cBhvr>
                                      <p:tavLst>
                                        <p:tav tm="0">
                                          <p:val>
                                            <p:fltVal val="0"/>
                                          </p:val>
                                        </p:tav>
                                        <p:tav tm="100000">
                                          <p:val>
                                            <p:strVal val="#ppt_w"/>
                                          </p:val>
                                        </p:tav>
                                      </p:tavLst>
                                    </p:anim>
                                    <p:anim calcmode="lin" valueType="num">
                                      <p:cBhvr>
                                        <p:cTn id="20" dur="500" fill="hold"/>
                                        <p:tgtEl>
                                          <p:spTgt spid="25"/>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p:cTn id="25" dur="500" fill="hold"/>
                                        <p:tgtEl>
                                          <p:spTgt spid="4"/>
                                        </p:tgtEl>
                                        <p:attrNameLst>
                                          <p:attrName>ppt_w</p:attrName>
                                        </p:attrNameLst>
                                      </p:cBhvr>
                                      <p:tavLst>
                                        <p:tav tm="0">
                                          <p:val>
                                            <p:fltVal val="0"/>
                                          </p:val>
                                        </p:tav>
                                        <p:tav tm="100000">
                                          <p:val>
                                            <p:strVal val="#ppt_w"/>
                                          </p:val>
                                        </p:tav>
                                      </p:tavLst>
                                    </p:anim>
                                    <p:anim calcmode="lin" valueType="num">
                                      <p:cBhvr>
                                        <p:cTn id="26"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3" presetClass="entr" presetSubtype="16"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p:cTn id="31" dur="500" fill="hold"/>
                                        <p:tgtEl>
                                          <p:spTgt spid="6"/>
                                        </p:tgtEl>
                                        <p:attrNameLst>
                                          <p:attrName>ppt_w</p:attrName>
                                        </p:attrNameLst>
                                      </p:cBhvr>
                                      <p:tavLst>
                                        <p:tav tm="0">
                                          <p:val>
                                            <p:fltVal val="0"/>
                                          </p:val>
                                        </p:tav>
                                        <p:tav tm="100000">
                                          <p:val>
                                            <p:strVal val="#ppt_w"/>
                                          </p:val>
                                        </p:tav>
                                      </p:tavLst>
                                    </p:anim>
                                    <p:anim calcmode="lin" valueType="num">
                                      <p:cBhvr>
                                        <p:cTn id="32" dur="500" fill="hold"/>
                                        <p:tgtEl>
                                          <p:spTgt spid="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6" grpId="0"/>
      <p:bldP spid="386" grpId="1"/>
      <p:bldP spid="385" grpId="0"/>
      <p:bldP spid="385" grpId="1"/>
      <p:bldP spid="25" grpId="0" animBg="1"/>
      <p:bldP spid="25" grpId="1" animBg="1"/>
      <p:bldP spid="4" grpId="0" animBg="1"/>
      <p:bldP spid="4" grpId="1" animBg="1"/>
      <p:bldP spid="6" grpId="0" animBg="1"/>
      <p:bldP spid="6"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63352" y="0"/>
            <a:ext cx="11521280" cy="6858000"/>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fontAlgn="auto">
              <a:spcBef>
                <a:spcPts val="0"/>
              </a:spcBef>
              <a:spcAft>
                <a:spcPts val="0"/>
              </a:spcAft>
              <a:defRPr/>
            </a:pPr>
            <a:endParaRPr lang="en-US" sz="1350">
              <a:solidFill>
                <a:prstClr val="black"/>
              </a:solidFill>
              <a:latin typeface="Calibri" panose="020F0502020204030204"/>
            </a:endParaRPr>
          </a:p>
        </p:txBody>
      </p:sp>
      <p:sp>
        <p:nvSpPr>
          <p:cNvPr id="27" name="Rectangle 26"/>
          <p:cNvSpPr/>
          <p:nvPr/>
        </p:nvSpPr>
        <p:spPr>
          <a:xfrm>
            <a:off x="4507809" y="634224"/>
            <a:ext cx="3130665" cy="548099"/>
          </a:xfrm>
          <a:prstGeom prst="rect">
            <a:avLst/>
          </a:prstGeom>
        </p:spPr>
        <p:txBody>
          <a:bodyPr wrap="none">
            <a:spAutoFit/>
          </a:bodyPr>
          <a:lstStyle/>
          <a:p>
            <a:pPr marR="30480" algn="ctr" rtl="0" fontAlgn="auto">
              <a:lnSpc>
                <a:spcPct val="115000"/>
              </a:lnSpc>
              <a:spcBef>
                <a:spcPts val="0"/>
              </a:spcBef>
              <a:spcAft>
                <a:spcPts val="1200"/>
              </a:spcAft>
              <a:defRPr/>
            </a:pPr>
            <a:r>
              <a:rPr lang="en-US" sz="2800" b="1" dirty="0">
                <a:solidFill>
                  <a:srgbClr val="FF0000"/>
                </a:solidFill>
                <a:latin typeface="Times New Roman" panose="02020603050405020304" pitchFamily="18" charset="0"/>
                <a:ea typeface="Times New Roman" panose="02020603050405020304" pitchFamily="18" charset="0"/>
              </a:rPr>
              <a:t>PHIẾU HỌC TẬP </a:t>
            </a:r>
            <a:endParaRPr lang="en-US" sz="2800" dirty="0">
              <a:solidFill>
                <a:prstClr val="black"/>
              </a:solidFill>
              <a:latin typeface="Times New Roman" panose="02020603050405020304" pitchFamily="18" charset="0"/>
              <a:ea typeface="Times New Roman" panose="02020603050405020304" pitchFamily="18" charset="0"/>
            </a:endParaRPr>
          </a:p>
        </p:txBody>
      </p:sp>
      <p:graphicFrame>
        <p:nvGraphicFramePr>
          <p:cNvPr id="28" name="Content Placeholder 27"/>
          <p:cNvGraphicFramePr>
            <a:graphicFrameLocks noGrp="1"/>
          </p:cNvGraphicFramePr>
          <p:nvPr>
            <p:ph sz="half" idx="1"/>
          </p:nvPr>
        </p:nvGraphicFramePr>
        <p:xfrm>
          <a:off x="1436021" y="1340485"/>
          <a:ext cx="9628531" cy="4913630"/>
        </p:xfrm>
        <a:graphic>
          <a:graphicData uri="http://schemas.openxmlformats.org/drawingml/2006/table">
            <a:tbl>
              <a:tblPr firstRow="1" firstCol="1" bandRow="1"/>
              <a:tblGrid>
                <a:gridCol w="1315335">
                  <a:extLst>
                    <a:ext uri="{9D8B030D-6E8A-4147-A177-3AD203B41FA5}">
                      <a16:colId xmlns:a16="http://schemas.microsoft.com/office/drawing/2014/main" val="20000"/>
                    </a:ext>
                  </a:extLst>
                </a:gridCol>
                <a:gridCol w="3834565">
                  <a:extLst>
                    <a:ext uri="{9D8B030D-6E8A-4147-A177-3AD203B41FA5}">
                      <a16:colId xmlns:a16="http://schemas.microsoft.com/office/drawing/2014/main" val="20001"/>
                    </a:ext>
                  </a:extLst>
                </a:gridCol>
                <a:gridCol w="4478631">
                  <a:extLst>
                    <a:ext uri="{9D8B030D-6E8A-4147-A177-3AD203B41FA5}">
                      <a16:colId xmlns:a16="http://schemas.microsoft.com/office/drawing/2014/main" val="20002"/>
                    </a:ext>
                  </a:extLst>
                </a:gridCol>
              </a:tblGrid>
              <a:tr h="568325">
                <a:tc>
                  <a:txBody>
                    <a:bodyPr/>
                    <a:lstStyle/>
                    <a:p>
                      <a:pPr algn="ctr">
                        <a:lnSpc>
                          <a:spcPct val="115000"/>
                        </a:lnSpc>
                        <a:spcAft>
                          <a:spcPts val="0"/>
                        </a:spcAft>
                      </a:pPr>
                      <a:r>
                        <a:rPr lang="en-US" sz="15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15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5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vật</a:t>
                      </a:r>
                      <a:endParaRPr lang="en-US" sz="15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25" marR="47625" marT="47625" marB="476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pPr>
                      <a:r>
                        <a:rPr lang="en-US" sz="1500" b="1" dirty="0" err="1">
                          <a:effectLst/>
                          <a:latin typeface="Times New Roman" panose="02020603050405020304" pitchFamily="18" charset="0"/>
                          <a:ea typeface="Times New Roman" panose="02020603050405020304" pitchFamily="18" charset="0"/>
                          <a:cs typeface="Times New Roman" panose="02020603050405020304" pitchFamily="18" charset="0"/>
                        </a:rPr>
                        <a:t>Ông</a:t>
                      </a:r>
                      <a:r>
                        <a:rPr lang="en-US" sz="15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500" b="1" dirty="0" err="1">
                          <a:effectLst/>
                          <a:latin typeface="Times New Roman" panose="02020603050405020304" pitchFamily="18" charset="0"/>
                          <a:ea typeface="Times New Roman" panose="02020603050405020304" pitchFamily="18" charset="0"/>
                          <a:cs typeface="Times New Roman" panose="02020603050405020304" pitchFamily="18" charset="0"/>
                        </a:rPr>
                        <a:t>nội</a:t>
                      </a:r>
                      <a:endParaRPr lang="en-US" sz="15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25" marR="47625" marT="47625" marB="476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pPr>
                      <a:r>
                        <a:rPr lang="en-US" sz="1500" b="1">
                          <a:effectLst/>
                          <a:latin typeface="Times New Roman" panose="02020603050405020304" pitchFamily="18" charset="0"/>
                          <a:ea typeface="Times New Roman" panose="02020603050405020304" pitchFamily="18" charset="0"/>
                          <a:cs typeface="Times New Roman" panose="02020603050405020304" pitchFamily="18" charset="0"/>
                        </a:rPr>
                        <a:t>Bum</a:t>
                      </a:r>
                      <a:endParaRPr lang="en-US"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25" marR="47625" marT="47625" marB="476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10000"/>
                  </a:ext>
                </a:extLst>
              </a:tr>
              <a:tr h="3075940">
                <a:tc>
                  <a:txBody>
                    <a:bodyPr/>
                    <a:lstStyle/>
                    <a:p>
                      <a:pPr algn="ctr">
                        <a:lnSpc>
                          <a:spcPct val="115000"/>
                        </a:lnSpc>
                        <a:spcAft>
                          <a:spcPts val="0"/>
                        </a:spcAft>
                      </a:pPr>
                      <a:r>
                        <a:rPr lang="en-US" sz="15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Chi </a:t>
                      </a:r>
                      <a:r>
                        <a:rPr lang="en-US" sz="15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tiết</a:t>
                      </a:r>
                      <a:r>
                        <a:rPr lang="en-US" sz="15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5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miêu</a:t>
                      </a:r>
                      <a:r>
                        <a:rPr lang="en-US" sz="15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5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tả</a:t>
                      </a:r>
                      <a:endParaRPr lang="en-US" sz="15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25" marR="47625" marT="47625" marB="476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a:lnSpc>
                          <a:spcPct val="115000"/>
                        </a:lnSpc>
                        <a:spcAft>
                          <a:spcPts val="0"/>
                        </a:spcAft>
                      </a:pPr>
                      <a:r>
                        <a:rPr lang="en-US" sz="1500" dirty="0">
                          <a:effectLst/>
                          <a:latin typeface="Times New Roman" panose="02020603050405020304" pitchFamily="18" charset="0"/>
                          <a:ea typeface="Times New Roman" panose="02020603050405020304" pitchFamily="18" charset="0"/>
                          <a:cs typeface="Times New Roman" panose="02020603050405020304" pitchFamily="18" charset="0"/>
                        </a:rPr>
                        <a:t>………………………</a:t>
                      </a:r>
                    </a:p>
                    <a:p>
                      <a:pPr algn="ctr">
                        <a:lnSpc>
                          <a:spcPct val="115000"/>
                        </a:lnSpc>
                        <a:spcAft>
                          <a:spcPts val="0"/>
                        </a:spcAft>
                      </a:pPr>
                      <a:r>
                        <a:rPr lang="en-US" sz="1500" dirty="0">
                          <a:effectLst/>
                          <a:latin typeface="Times New Roman" panose="02020603050405020304" pitchFamily="18" charset="0"/>
                          <a:ea typeface="Times New Roman" panose="02020603050405020304" pitchFamily="18" charset="0"/>
                          <a:cs typeface="Times New Roman" panose="02020603050405020304" pitchFamily="18" charset="0"/>
                        </a:rPr>
                        <a:t>………………………</a:t>
                      </a:r>
                    </a:p>
                    <a:p>
                      <a:pPr algn="ctr">
                        <a:lnSpc>
                          <a:spcPct val="115000"/>
                        </a:lnSpc>
                        <a:spcAft>
                          <a:spcPts val="0"/>
                        </a:spcAft>
                      </a:pPr>
                      <a:endParaRPr lang="en-US" sz="15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25" marR="47625" marT="47625" marB="476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500" dirty="0">
                          <a:effectLst/>
                          <a:latin typeface="Times New Roman" panose="02020603050405020304" pitchFamily="18" charset="0"/>
                          <a:ea typeface="Times New Roman" panose="02020603050405020304" pitchFamily="18" charset="0"/>
                          <a:cs typeface="Times New Roman" panose="02020603050405020304" pitchFamily="18" charset="0"/>
                        </a:rPr>
                        <a:t>…………………………….</a:t>
                      </a:r>
                    </a:p>
                    <a:p>
                      <a:pPr algn="ctr">
                        <a:lnSpc>
                          <a:spcPct val="115000"/>
                        </a:lnSpc>
                        <a:spcAft>
                          <a:spcPts val="0"/>
                        </a:spcAft>
                      </a:pPr>
                      <a:r>
                        <a:rPr lang="en-US" sz="1500" dirty="0">
                          <a:effectLst/>
                          <a:latin typeface="Times New Roman" panose="02020603050405020304" pitchFamily="18" charset="0"/>
                          <a:ea typeface="Times New Roman" panose="02020603050405020304" pitchFamily="18" charset="0"/>
                          <a:cs typeface="Times New Roman" panose="02020603050405020304" pitchFamily="18" charset="0"/>
                        </a:rPr>
                        <a:t>…………………………….</a:t>
                      </a:r>
                    </a:p>
                    <a:p>
                      <a:pPr algn="ctr">
                        <a:lnSpc>
                          <a:spcPct val="115000"/>
                        </a:lnSpc>
                        <a:spcAft>
                          <a:spcPts val="0"/>
                        </a:spcAft>
                      </a:pPr>
                      <a:endParaRPr lang="en-US" sz="15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25" marR="47625" marT="47625" marB="476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269365">
                <a:tc>
                  <a:txBody>
                    <a:bodyPr/>
                    <a:lstStyle/>
                    <a:p>
                      <a:pPr algn="ctr">
                        <a:lnSpc>
                          <a:spcPct val="115000"/>
                        </a:lnSpc>
                        <a:spcAft>
                          <a:spcPts val="0"/>
                        </a:spcAft>
                      </a:pPr>
                      <a:r>
                        <a:rPr lang="en-US" sz="15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Nhận xét về nhân vật</a:t>
                      </a:r>
                      <a:endParaRPr lang="en-US"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25" marR="47625" marT="47625" marB="476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a:lnSpc>
                          <a:spcPct val="115000"/>
                        </a:lnSpc>
                        <a:spcAft>
                          <a:spcPts val="0"/>
                        </a:spcAft>
                      </a:pPr>
                      <a:r>
                        <a:rPr lang="en-US" sz="1500" dirty="0">
                          <a:effectLst/>
                          <a:latin typeface="Times New Roman" panose="02020603050405020304" pitchFamily="18" charset="0"/>
                          <a:ea typeface="Times New Roman" panose="02020603050405020304" pitchFamily="18" charset="0"/>
                          <a:cs typeface="Times New Roman" panose="02020603050405020304" pitchFamily="18" charset="0"/>
                        </a:rPr>
                        <a:t>…………………………</a:t>
                      </a:r>
                    </a:p>
                    <a:p>
                      <a:pPr algn="ctr">
                        <a:lnSpc>
                          <a:spcPct val="115000"/>
                        </a:lnSpc>
                        <a:spcAft>
                          <a:spcPts val="0"/>
                        </a:spcAft>
                      </a:pPr>
                      <a:r>
                        <a:rPr lang="en-US" sz="1500" dirty="0">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47625" marR="47625" marT="47625" marB="476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500" dirty="0">
                          <a:effectLst/>
                          <a:latin typeface="Times New Roman" panose="02020603050405020304" pitchFamily="18" charset="0"/>
                          <a:ea typeface="Times New Roman" panose="02020603050405020304" pitchFamily="18" charset="0"/>
                          <a:cs typeface="Times New Roman" panose="02020603050405020304" pitchFamily="18" charset="0"/>
                        </a:rPr>
                        <a:t>…………………………….</a:t>
                      </a:r>
                    </a:p>
                    <a:p>
                      <a:pPr algn="ctr">
                        <a:lnSpc>
                          <a:spcPct val="115000"/>
                        </a:lnSpc>
                        <a:spcAft>
                          <a:spcPts val="0"/>
                        </a:spcAft>
                      </a:pPr>
                      <a:r>
                        <a:rPr lang="en-US" sz="1500" dirty="0">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47625" marR="47625" marT="47625" marB="476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pic>
        <p:nvPicPr>
          <p:cNvPr id="100" name="Content Placeholder 99"/>
          <p:cNvPicPr>
            <a:picLocks noGrp="1" noChangeAspect="1"/>
          </p:cNvPicPr>
          <p:nvPr>
            <p:ph sz="half" idx="2"/>
          </p:nvPr>
        </p:nvPicPr>
        <p:blipFill>
          <a:blip r:embed="rId2"/>
          <a:stretch>
            <a:fillRect/>
          </a:stretch>
        </p:blipFill>
        <p:spPr>
          <a:xfrm>
            <a:off x="6770021" y="1825625"/>
            <a:ext cx="3985958" cy="4351338"/>
          </a:xfrm>
          <a:prstGeom prst="rect">
            <a:avLst/>
          </a:prstGeom>
          <a:noFill/>
          <a:ln w="9525">
            <a:noFill/>
          </a:ln>
        </p:spPr>
      </p:pic>
      <p:sp>
        <p:nvSpPr>
          <p:cNvPr id="6" name="Text Box 5"/>
          <p:cNvSpPr txBox="1"/>
          <p:nvPr/>
        </p:nvSpPr>
        <p:spPr>
          <a:xfrm>
            <a:off x="1703706" y="116206"/>
            <a:ext cx="3019425" cy="706755"/>
          </a:xfrm>
          <a:prstGeom prst="rect">
            <a:avLst/>
          </a:prstGeom>
          <a:noFill/>
        </p:spPr>
        <p:txBody>
          <a:bodyPr wrap="none" rtlCol="0">
            <a:spAutoFit/>
          </a:bodyPr>
          <a:lstStyle/>
          <a:p>
            <a:r>
              <a:rPr lang="vi-VN" altLang="en-US" sz="2000">
                <a:latin typeface="Times New Roman" panose="02020603050405020304" pitchFamily="18" charset="0"/>
                <a:cs typeface="Times New Roman" panose="02020603050405020304" pitchFamily="18" charset="0"/>
              </a:rPr>
              <a:t>Họ và tên:............................</a:t>
            </a:r>
          </a:p>
          <a:p>
            <a:r>
              <a:rPr lang="vi-VN" altLang="en-US" sz="2000">
                <a:latin typeface="Times New Roman" panose="02020603050405020304" pitchFamily="18" charset="0"/>
                <a:cs typeface="Times New Roman" panose="02020603050405020304" pitchFamily="18" charset="0"/>
              </a:rPr>
              <a:t>Lớp:...................................</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p:nvPr/>
        </p:nvGraphicFramePr>
        <p:xfrm>
          <a:off x="407368" y="45084"/>
          <a:ext cx="5739433" cy="6607130"/>
        </p:xfrm>
        <a:graphic>
          <a:graphicData uri="http://schemas.openxmlformats.org/drawingml/2006/table">
            <a:tbl>
              <a:tblPr firstRow="1" bandRow="1">
                <a:effectLst>
                  <a:outerShdw blurRad="63500" sx="102000" sy="102000" algn="ctr" rotWithShape="0">
                    <a:prstClr val="black">
                      <a:alpha val="40000"/>
                    </a:prstClr>
                  </a:outerShdw>
                </a:effectLst>
                <a:tableStyleId>{5C22544A-7EE6-4342-B048-85BDC9FD1C3A}</a:tableStyleId>
              </a:tblPr>
              <a:tblGrid>
                <a:gridCol w="1577859">
                  <a:extLst>
                    <a:ext uri="{9D8B030D-6E8A-4147-A177-3AD203B41FA5}">
                      <a16:colId xmlns:a16="http://schemas.microsoft.com/office/drawing/2014/main" val="20000"/>
                    </a:ext>
                  </a:extLst>
                </a:gridCol>
                <a:gridCol w="4161574">
                  <a:extLst>
                    <a:ext uri="{9D8B030D-6E8A-4147-A177-3AD203B41FA5}">
                      <a16:colId xmlns:a16="http://schemas.microsoft.com/office/drawing/2014/main" val="20001"/>
                    </a:ext>
                  </a:extLst>
                </a:gridCol>
              </a:tblGrid>
              <a:tr h="667869">
                <a:tc>
                  <a:txBody>
                    <a:bodyPr/>
                    <a:lstStyle/>
                    <a:p>
                      <a:pPr>
                        <a:buNone/>
                      </a:pP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mn-ea"/>
                        </a:rPr>
                        <a:t>Nhân</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mn-ea"/>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mn-ea"/>
                        </a:rPr>
                        <a:t>vật</a:t>
                      </a:r>
                    </a:p>
                  </a:txBody>
                  <a:tcPr>
                    <a:solidFill>
                      <a:srgbClr val="92D050"/>
                    </a:solidFill>
                  </a:tcPr>
                </a:tc>
                <a:tc>
                  <a:txBody>
                    <a:bodyPr/>
                    <a:lstStyle/>
                    <a:p>
                      <a:pPr>
                        <a:buNone/>
                      </a:pPr>
                      <a:r>
                        <a:rPr lang="en-US" sz="1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sym typeface="+mn-ea"/>
                        </a:rPr>
                        <a:t>Ông</a:t>
                      </a:r>
                      <a:r>
                        <a:rPr lang="en-US" sz="1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sym typeface="+mn-ea"/>
                        </a:rPr>
                        <a:t> </a:t>
                      </a:r>
                      <a:r>
                        <a:rPr lang="en-US" sz="1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sym typeface="+mn-ea"/>
                        </a:rPr>
                        <a:t>nội</a:t>
                      </a:r>
                      <a:endParaRPr lang="en-US" sz="1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buNone/>
                      </a:pPr>
                      <a:endParaRPr lang="en-US" sz="1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a:solidFill>
                      <a:srgbClr val="92D050"/>
                    </a:solidFill>
                  </a:tcPr>
                </a:tc>
                <a:extLst>
                  <a:ext uri="{0D108BD9-81ED-4DB2-BD59-A6C34878D82A}">
                    <a16:rowId xmlns:a16="http://schemas.microsoft.com/office/drawing/2014/main" val="10000"/>
                  </a:ext>
                </a:extLst>
              </a:tr>
              <a:tr h="4403428">
                <a:tc>
                  <a:txBody>
                    <a:bodyPr/>
                    <a:lstStyle/>
                    <a:p>
                      <a:pPr>
                        <a:buNone/>
                      </a:pPr>
                      <a:r>
                        <a:rPr lang="en-US"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mn-ea"/>
                        </a:rPr>
                        <a:t>Chi </a:t>
                      </a:r>
                      <a:r>
                        <a:rPr lang="en-US" sz="1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mn-ea"/>
                        </a:rPr>
                        <a:t>tiết</a:t>
                      </a:r>
                      <a:r>
                        <a:rPr lang="en-US"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mn-ea"/>
                        </a:rPr>
                        <a:t> </a:t>
                      </a:r>
                      <a:r>
                        <a:rPr lang="en-US" sz="1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mn-ea"/>
                        </a:rPr>
                        <a:t>miêu</a:t>
                      </a:r>
                      <a:r>
                        <a:rPr lang="en-US"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mn-ea"/>
                        </a:rPr>
                        <a:t> </a:t>
                      </a:r>
                      <a:r>
                        <a:rPr lang="en-US" sz="1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mn-ea"/>
                        </a:rPr>
                        <a:t>tả</a:t>
                      </a:r>
                      <a:endParaRPr lang="en-US"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buNone/>
                      </a:pPr>
                      <a:endParaRPr lang="en-US"/>
                    </a:p>
                  </a:txBody>
                  <a:tcPr>
                    <a:solidFill>
                      <a:schemeClr val="accent2">
                        <a:lumMod val="20000"/>
                        <a:lumOff val="80000"/>
                      </a:schemeClr>
                    </a:solidFill>
                  </a:tcPr>
                </a:tc>
                <a:tc>
                  <a:txBody>
                    <a:bodyPr/>
                    <a:lstStyle/>
                    <a:p>
                      <a:pPr algn="l">
                        <a:lnSpc>
                          <a:spcPct val="115000"/>
                        </a:lnSpc>
                        <a:spcAft>
                          <a:spcPts val="0"/>
                        </a:spcAf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sym typeface="+mn-ea"/>
                        </a:rPr>
                        <a:t>- Ông nội muốn trồng cây để sau này khi Bum lớn, sẽ được leo trèo giống như ba của Bum.</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l">
                        <a:lnSpc>
                          <a:spcPct val="115000"/>
                        </a:lnSpc>
                        <a:spcAft>
                          <a:spcPts val="0"/>
                        </a:spcAf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sym typeface="+mn-ea"/>
                        </a:rPr>
                        <a:t>- Ông chăm chút cho cây ổi:</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l">
                        <a:lnSpc>
                          <a:spcPct val="115000"/>
                        </a:lnSpc>
                        <a:spcAft>
                          <a:spcPts val="0"/>
                        </a:spcAf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sym typeface="+mn-ea"/>
                        </a:rPr>
                        <a:t>+</a:t>
                      </a:r>
                      <a:r>
                        <a:rPr lang="vi-VN" altLang="en-US" sz="1800" dirty="0">
                          <a:effectLst/>
                          <a:latin typeface="Times New Roman" panose="02020603050405020304" pitchFamily="18" charset="0"/>
                          <a:ea typeface="Times New Roman" panose="02020603050405020304" pitchFamily="18" charset="0"/>
                          <a:cs typeface="Times New Roman" panose="02020603050405020304" pitchFamily="18" charset="0"/>
                          <a:sym typeface="+mn-ea"/>
                        </a:rPr>
                        <a:t> B</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sym typeface="+mn-ea"/>
                        </a:rPr>
                        <a:t>ắt sâu cho cây ổi</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l">
                        <a:lnSpc>
                          <a:spcPct val="115000"/>
                        </a:lnSpc>
                        <a:spcAft>
                          <a:spcPts val="0"/>
                        </a:spcAf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sym typeface="+mn-ea"/>
                        </a:rPr>
                        <a:t>+ </a:t>
                      </a:r>
                      <a:r>
                        <a:rPr lang="vi-VN" altLang="en-US" sz="1800" dirty="0">
                          <a:effectLst/>
                          <a:latin typeface="Times New Roman" panose="02020603050405020304" pitchFamily="18" charset="0"/>
                          <a:ea typeface="Times New Roman" panose="02020603050405020304" pitchFamily="18" charset="0"/>
                          <a:cs typeface="Times New Roman" panose="02020603050405020304" pitchFamily="18" charset="0"/>
                          <a:sym typeface="+mn-ea"/>
                        </a:rPr>
                        <a:t>B</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sym typeface="+mn-ea"/>
                        </a:rPr>
                        <a:t>ấm cho cây ổi tỏa ra nhiều cành cao thấp </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l">
                        <a:lnSpc>
                          <a:spcPct val="115000"/>
                        </a:lnSpc>
                        <a:spcAft>
                          <a:spcPts val="0"/>
                        </a:spcAf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sym typeface="+mn-ea"/>
                        </a:rPr>
                        <a:t>- Ông ngồi gần cây ổi: đánh mắt trông chững lũ trẻ, cười hiền lành</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l">
                        <a:lnSpc>
                          <a:spcPct val="115000"/>
                        </a:lnSpc>
                        <a:spcAft>
                          <a:spcPts val="0"/>
                        </a:spcAft>
                      </a:pPr>
                      <a:r>
                        <a:rPr lang="vi-VN" altLang="en-US" sz="1800" dirty="0">
                          <a:effectLst/>
                          <a:latin typeface="Times New Roman" panose="02020603050405020304" pitchFamily="18" charset="0"/>
                          <a:ea typeface="Times New Roman" panose="02020603050405020304" pitchFamily="18" charset="0"/>
                          <a:cs typeface="Times New Roman" panose="02020603050405020304" pitchFamily="18" charset="0"/>
                          <a:sym typeface="+mn-ea"/>
                        </a:rPr>
                        <a:t>..................</a:t>
                      </a:r>
                      <a:endParaRPr lang="vi-VN" alt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buNone/>
                      </a:pPr>
                      <a:endParaRPr lang="en-US"/>
                    </a:p>
                  </a:txBody>
                  <a:tcPr>
                    <a:solidFill>
                      <a:schemeClr val="bg1"/>
                    </a:solidFill>
                  </a:tcPr>
                </a:tc>
                <a:extLst>
                  <a:ext uri="{0D108BD9-81ED-4DB2-BD59-A6C34878D82A}">
                    <a16:rowId xmlns:a16="http://schemas.microsoft.com/office/drawing/2014/main" val="10001"/>
                  </a:ext>
                </a:extLst>
              </a:tr>
              <a:tr h="1535833">
                <a:tc>
                  <a:txBody>
                    <a:bodyPr/>
                    <a:lstStyle/>
                    <a:p>
                      <a:pPr>
                        <a:buNone/>
                      </a:pPr>
                      <a:r>
                        <a:rPr lang="en-US" sz="1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mn-ea"/>
                        </a:rPr>
                        <a:t>Nhận xét về nhân vật</a:t>
                      </a:r>
                      <a:endParaRPr lang="en-US"/>
                    </a:p>
                  </a:txBody>
                  <a:tcPr>
                    <a:solidFill>
                      <a:schemeClr val="accent2">
                        <a:lumMod val="20000"/>
                        <a:lumOff val="80000"/>
                      </a:schemeClr>
                    </a:solidFill>
                  </a:tcPr>
                </a:tc>
                <a:tc>
                  <a:txBody>
                    <a:bodyPr/>
                    <a:lstStyle/>
                    <a:p>
                      <a:pPr>
                        <a:buNone/>
                      </a:pPr>
                      <a:r>
                        <a:rPr lang="vi-VN" altLang="en-US" sz="1800" dirty="0">
                          <a:effectLst/>
                          <a:latin typeface="Times New Roman" panose="02020603050405020304" pitchFamily="18" charset="0"/>
                          <a:ea typeface="Times New Roman" panose="02020603050405020304" pitchFamily="18" charset="0"/>
                          <a:cs typeface="Times New Roman" panose="02020603050405020304" pitchFamily="18" charset="0"/>
                          <a:sym typeface="+mn-ea"/>
                        </a:rPr>
                        <a:t>T</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sym typeface="+mn-ea"/>
                        </a:rPr>
                        <a:t>ình cảm yêu thương, luôn dành cho cháu những sự chăm sóc, quan tâm của người ông.</a:t>
                      </a:r>
                      <a:endParaRPr lang="en-US"/>
                    </a:p>
                  </a:txBody>
                  <a:tcPr>
                    <a:solidFill>
                      <a:schemeClr val="bg1"/>
                    </a:solidFill>
                  </a:tcPr>
                </a:tc>
                <a:extLst>
                  <a:ext uri="{0D108BD9-81ED-4DB2-BD59-A6C34878D82A}">
                    <a16:rowId xmlns:a16="http://schemas.microsoft.com/office/drawing/2014/main" val="10002"/>
                  </a:ext>
                </a:extLst>
              </a:tr>
            </a:tbl>
          </a:graphicData>
        </a:graphic>
      </p:graphicFrame>
      <p:graphicFrame>
        <p:nvGraphicFramePr>
          <p:cNvPr id="5" name="Table 4"/>
          <p:cNvGraphicFramePr/>
          <p:nvPr/>
        </p:nvGraphicFramePr>
        <p:xfrm>
          <a:off x="6416041" y="62231"/>
          <a:ext cx="5368591" cy="6607130"/>
        </p:xfrm>
        <a:graphic>
          <a:graphicData uri="http://schemas.openxmlformats.org/drawingml/2006/table">
            <a:tbl>
              <a:tblPr firstRow="1" bandRow="1">
                <a:effectLst>
                  <a:outerShdw blurRad="63500" sx="102000" sy="102000" algn="ctr" rotWithShape="0">
                    <a:prstClr val="black">
                      <a:alpha val="40000"/>
                    </a:prstClr>
                  </a:outerShdw>
                </a:effectLst>
                <a:tableStyleId>{5C22544A-7EE6-4342-B048-85BDC9FD1C3A}</a:tableStyleId>
              </a:tblPr>
              <a:tblGrid>
                <a:gridCol w="5368591">
                  <a:extLst>
                    <a:ext uri="{9D8B030D-6E8A-4147-A177-3AD203B41FA5}">
                      <a16:colId xmlns:a16="http://schemas.microsoft.com/office/drawing/2014/main" val="20000"/>
                    </a:ext>
                  </a:extLst>
                </a:gridCol>
              </a:tblGrid>
              <a:tr h="677451">
                <a:tc>
                  <a:txBody>
                    <a:bodyPr/>
                    <a:lstStyle/>
                    <a:p>
                      <a:pPr>
                        <a:buNone/>
                      </a:pPr>
                      <a:r>
                        <a:rPr lang="en-US" sz="1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sym typeface="+mn-ea"/>
                        </a:rPr>
                        <a:t>Bum</a:t>
                      </a:r>
                      <a:endParaRPr lang="en-US" sz="18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buNone/>
                      </a:pPr>
                      <a:endParaRPr lang="en-US" sz="18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a:solidFill>
                      <a:srgbClr val="92D050"/>
                    </a:solidFill>
                  </a:tcPr>
                </a:tc>
                <a:extLst>
                  <a:ext uri="{0D108BD9-81ED-4DB2-BD59-A6C34878D82A}">
                    <a16:rowId xmlns:a16="http://schemas.microsoft.com/office/drawing/2014/main" val="10000"/>
                  </a:ext>
                </a:extLst>
              </a:tr>
              <a:tr h="4457679">
                <a:tc>
                  <a:txBody>
                    <a:bodyPr/>
                    <a:lstStyle/>
                    <a:p>
                      <a:pPr algn="l">
                        <a:lnSpc>
                          <a:spcPct val="115000"/>
                        </a:lnSpc>
                        <a:spcAft>
                          <a:spcPts val="0"/>
                        </a:spcAf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sym typeface="+mn-ea"/>
                        </a:rPr>
                        <a:t>-Kể cho bạn b</a:t>
                      </a:r>
                      <a:r>
                        <a:rPr lang="vi-VN" altLang="en-US" sz="1800" dirty="0">
                          <a:effectLst/>
                          <a:latin typeface="Times New Roman" panose="02020603050405020304" pitchFamily="18" charset="0"/>
                          <a:ea typeface="Times New Roman" panose="02020603050405020304" pitchFamily="18" charset="0"/>
                          <a:cs typeface="Times New Roman" panose="02020603050405020304" pitchFamily="18" charset="0"/>
                          <a:sym typeface="+mn-ea"/>
                        </a:rPr>
                        <a:t>è</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sym typeface="+mn-ea"/>
                        </a:rPr>
                        <a:t> nghe v</a:t>
                      </a:r>
                      <a:r>
                        <a:rPr lang="vi-VN" altLang="en-US" sz="1800" dirty="0">
                          <a:effectLst/>
                          <a:latin typeface="Times New Roman" panose="02020603050405020304" pitchFamily="18" charset="0"/>
                          <a:ea typeface="Times New Roman" panose="02020603050405020304" pitchFamily="18" charset="0"/>
                          <a:cs typeface="Times New Roman" panose="02020603050405020304" pitchFamily="18" charset="0"/>
                          <a:sym typeface="+mn-ea"/>
                        </a:rPr>
                        <a:t>ề</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sym typeface="+mn-ea"/>
                        </a:rPr>
                        <a:t> nguyên nhân ra đ</a:t>
                      </a:r>
                      <a:r>
                        <a:rPr lang="vi-VN" altLang="en-US" sz="1800" dirty="0">
                          <a:effectLst/>
                          <a:latin typeface="Times New Roman" panose="02020603050405020304" pitchFamily="18" charset="0"/>
                          <a:ea typeface="Times New Roman" panose="02020603050405020304" pitchFamily="18" charset="0"/>
                          <a:cs typeface="Times New Roman" panose="02020603050405020304" pitchFamily="18" charset="0"/>
                          <a:sym typeface="+mn-ea"/>
                        </a:rPr>
                        <a:t>ờ</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sym typeface="+mn-ea"/>
                        </a:rPr>
                        <a:t>i của cây ổi, khoe chuy</a:t>
                      </a:r>
                      <a:r>
                        <a:rPr lang="vi-VN" altLang="en-US" sz="1800" dirty="0">
                          <a:effectLst/>
                          <a:latin typeface="Times New Roman" panose="02020603050405020304" pitchFamily="18" charset="0"/>
                          <a:ea typeface="Times New Roman" panose="02020603050405020304" pitchFamily="18" charset="0"/>
                          <a:cs typeface="Times New Roman" panose="02020603050405020304" pitchFamily="18" charset="0"/>
                          <a:sym typeface="+mn-ea"/>
                        </a:rPr>
                        <a:t>ệ</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sym typeface="+mn-ea"/>
                        </a:rPr>
                        <a:t>n bắt sâu cho cây l</a:t>
                      </a:r>
                      <a:r>
                        <a:rPr lang="vi-VN" altLang="en-US" sz="1800" dirty="0">
                          <a:effectLst/>
                          <a:latin typeface="Times New Roman" panose="02020603050405020304" pitchFamily="18" charset="0"/>
                          <a:ea typeface="Times New Roman" panose="02020603050405020304" pitchFamily="18" charset="0"/>
                          <a:cs typeface="Times New Roman" panose="02020603050405020304" pitchFamily="18" charset="0"/>
                          <a:sym typeface="+mn-ea"/>
                        </a:rPr>
                        <a:t>ú</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sym typeface="+mn-ea"/>
                        </a:rPr>
                        <a:t>c hai, ba tuổi.</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l">
                        <a:lnSpc>
                          <a:spcPct val="115000"/>
                        </a:lnSpc>
                        <a:spcAft>
                          <a:spcPts val="0"/>
                        </a:spcAft>
                      </a:pP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l">
                        <a:lnSpc>
                          <a:spcPct val="115000"/>
                        </a:lnSpc>
                        <a:spcAft>
                          <a:spcPts val="0"/>
                        </a:spcAf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sym typeface="+mn-ea"/>
                        </a:rPr>
                        <a:t>-Th</a:t>
                      </a:r>
                      <a:r>
                        <a:rPr lang="vi-VN" altLang="en-US" sz="1800" dirty="0">
                          <a:effectLst/>
                          <a:latin typeface="Times New Roman" panose="02020603050405020304" pitchFamily="18" charset="0"/>
                          <a:ea typeface="Times New Roman" panose="02020603050405020304" pitchFamily="18" charset="0"/>
                          <a:cs typeface="Times New Roman" panose="02020603050405020304" pitchFamily="18" charset="0"/>
                          <a:sym typeface="+mn-ea"/>
                        </a:rPr>
                        <a:t>ả</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sym typeface="+mn-ea"/>
                        </a:rPr>
                        <a:t>o ăn </a:t>
                      </a:r>
                      <a:r>
                        <a:rPr lang="vi-VN" altLang="en-US" sz="1800" dirty="0">
                          <a:effectLst/>
                          <a:latin typeface="Times New Roman" panose="02020603050405020304" pitchFamily="18" charset="0"/>
                          <a:ea typeface="Times New Roman" panose="02020603050405020304" pitchFamily="18" charset="0"/>
                          <a:cs typeface="Times New Roman" panose="02020603050405020304" pitchFamily="18" charset="0"/>
                          <a:sym typeface="+mn-ea"/>
                        </a:rPr>
                        <a:t>vớ</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sym typeface="+mn-ea"/>
                        </a:rPr>
                        <a:t>i bạn b</a:t>
                      </a:r>
                      <a:r>
                        <a:rPr lang="vi-VN" altLang="en-US" sz="1800" dirty="0">
                          <a:effectLst/>
                          <a:latin typeface="Times New Roman" panose="02020603050405020304" pitchFamily="18" charset="0"/>
                          <a:ea typeface="Times New Roman" panose="02020603050405020304" pitchFamily="18" charset="0"/>
                          <a:cs typeface="Times New Roman" panose="02020603050405020304" pitchFamily="18" charset="0"/>
                          <a:sym typeface="+mn-ea"/>
                        </a:rPr>
                        <a:t>è</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sym typeface="+mn-ea"/>
                        </a:rPr>
                        <a:t>.</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l">
                        <a:lnSpc>
                          <a:spcPct val="115000"/>
                        </a:lnSpc>
                        <a:spcAft>
                          <a:spcPts val="0"/>
                        </a:spcAft>
                      </a:pP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l">
                        <a:lnSpc>
                          <a:spcPct val="115000"/>
                        </a:lnSpc>
                        <a:spcAft>
                          <a:spcPts val="0"/>
                        </a:spcAf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sym typeface="+mn-ea"/>
                        </a:rPr>
                        <a:t>-Ư</a:t>
                      </a:r>
                      <a:r>
                        <a:rPr lang="vi-VN" altLang="en-US" sz="1800" dirty="0">
                          <a:effectLst/>
                          <a:latin typeface="Times New Roman" panose="02020603050405020304" pitchFamily="18" charset="0"/>
                          <a:ea typeface="Times New Roman" panose="02020603050405020304" pitchFamily="18" charset="0"/>
                          <a:cs typeface="Times New Roman" panose="02020603050405020304" pitchFamily="18" charset="0"/>
                          <a:sym typeface="+mn-ea"/>
                        </a:rPr>
                        <a:t>ớ</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sym typeface="+mn-ea"/>
                        </a:rPr>
                        <a:t>c muốn l</a:t>
                      </a:r>
                      <a:r>
                        <a:rPr lang="vi-VN" altLang="en-US" sz="1800" dirty="0">
                          <a:effectLst/>
                          <a:latin typeface="Times New Roman" panose="02020603050405020304" pitchFamily="18" charset="0"/>
                          <a:ea typeface="Times New Roman" panose="02020603050405020304" pitchFamily="18" charset="0"/>
                          <a:cs typeface="Times New Roman" panose="02020603050405020304" pitchFamily="18" charset="0"/>
                          <a:sym typeface="+mn-ea"/>
                        </a:rPr>
                        <a:t>à</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sym typeface="+mn-ea"/>
                        </a:rPr>
                        <a:t>m một cây ổi trong vư</a:t>
                      </a:r>
                      <a:r>
                        <a:rPr lang="vi-VN" altLang="en-US" sz="1800" dirty="0">
                          <a:effectLst/>
                          <a:latin typeface="Times New Roman" panose="02020603050405020304" pitchFamily="18" charset="0"/>
                          <a:ea typeface="Times New Roman" panose="02020603050405020304" pitchFamily="18" charset="0"/>
                          <a:cs typeface="Times New Roman" panose="02020603050405020304" pitchFamily="18" charset="0"/>
                          <a:sym typeface="+mn-ea"/>
                        </a:rPr>
                        <a:t>ờ</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sym typeface="+mn-ea"/>
                        </a:rPr>
                        <a:t>n c</a:t>
                      </a:r>
                      <a:r>
                        <a:rPr lang="vi-VN" altLang="en-US" sz="1800" dirty="0">
                          <a:effectLst/>
                          <a:latin typeface="Times New Roman" panose="02020603050405020304" pitchFamily="18" charset="0"/>
                          <a:ea typeface="Times New Roman" panose="02020603050405020304" pitchFamily="18" charset="0"/>
                          <a:cs typeface="Times New Roman" panose="02020603050405020304" pitchFamily="18" charset="0"/>
                          <a:sym typeface="+mn-ea"/>
                        </a:rPr>
                        <a:t>ũ.</a:t>
                      </a:r>
                      <a:endParaRPr lang="vi-VN" alt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l">
                        <a:lnSpc>
                          <a:spcPct val="115000"/>
                        </a:lnSpc>
                        <a:spcAft>
                          <a:spcPts val="0"/>
                        </a:spcAf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sym typeface="+mn-ea"/>
                        </a:rPr>
                        <a:t>-Cư</a:t>
                      </a:r>
                      <a:r>
                        <a:rPr lang="vi-VN" altLang="en-US" sz="1800" dirty="0">
                          <a:effectLst/>
                          <a:latin typeface="Times New Roman" panose="02020603050405020304" pitchFamily="18" charset="0"/>
                          <a:ea typeface="Times New Roman" panose="02020603050405020304" pitchFamily="18" charset="0"/>
                          <a:cs typeface="Times New Roman" panose="02020603050405020304" pitchFamily="18" charset="0"/>
                          <a:sym typeface="+mn-ea"/>
                        </a:rPr>
                        <a:t>ờ</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sym typeface="+mn-ea"/>
                        </a:rPr>
                        <a:t>i toe to</a:t>
                      </a:r>
                      <a:r>
                        <a:rPr lang="vi-VN" altLang="en-US" sz="1800" dirty="0">
                          <a:effectLst/>
                          <a:latin typeface="Times New Roman" panose="02020603050405020304" pitchFamily="18" charset="0"/>
                          <a:ea typeface="Times New Roman" panose="02020603050405020304" pitchFamily="18" charset="0"/>
                          <a:cs typeface="Times New Roman" panose="02020603050405020304" pitchFamily="18" charset="0"/>
                          <a:sym typeface="+mn-ea"/>
                        </a:rPr>
                        <a:t>é</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sym typeface="+mn-ea"/>
                        </a:rPr>
                        <a:t>t, mắt rưng rưng khi nghe bố m</a:t>
                      </a:r>
                      <a:r>
                        <a:rPr lang="vi-VN" altLang="en-US" sz="1800" dirty="0">
                          <a:effectLst/>
                          <a:latin typeface="Times New Roman" panose="02020603050405020304" pitchFamily="18" charset="0"/>
                          <a:ea typeface="Times New Roman" panose="02020603050405020304" pitchFamily="18" charset="0"/>
                          <a:cs typeface="Times New Roman" panose="02020603050405020304" pitchFamily="18" charset="0"/>
                          <a:sym typeface="+mn-ea"/>
                        </a:rPr>
                        <a:t>ẹ</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sym typeface="+mn-ea"/>
                        </a:rPr>
                        <a:t> b</a:t>
                      </a:r>
                      <a:r>
                        <a:rPr lang="vi-VN" altLang="en-US" sz="1800" dirty="0">
                          <a:effectLst/>
                          <a:latin typeface="Times New Roman" panose="02020603050405020304" pitchFamily="18" charset="0"/>
                          <a:ea typeface="Times New Roman" panose="02020603050405020304" pitchFamily="18" charset="0"/>
                          <a:cs typeface="Times New Roman" panose="02020603050405020304" pitchFamily="18" charset="0"/>
                          <a:sym typeface="+mn-ea"/>
                        </a:rPr>
                        <a:t>à</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sym typeface="+mn-ea"/>
                        </a:rPr>
                        <a:t>n nhau trồng m</a:t>
                      </a:r>
                      <a:r>
                        <a:rPr lang="vi-VN" altLang="en-US" sz="1800" dirty="0">
                          <a:effectLst/>
                          <a:latin typeface="Times New Roman" panose="02020603050405020304" pitchFamily="18" charset="0"/>
                          <a:ea typeface="Times New Roman" panose="02020603050405020304" pitchFamily="18" charset="0"/>
                          <a:cs typeface="Times New Roman" panose="02020603050405020304" pitchFamily="18" charset="0"/>
                          <a:sym typeface="+mn-ea"/>
                        </a:rPr>
                        <a:t>ộ</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sym typeface="+mn-ea"/>
                        </a:rPr>
                        <a:t>t cây ổi và kế ho</a:t>
                      </a:r>
                      <a:r>
                        <a:rPr lang="vi-VN" altLang="en-US" sz="1800" dirty="0">
                          <a:effectLst/>
                          <a:latin typeface="Times New Roman" panose="02020603050405020304" pitchFamily="18" charset="0"/>
                          <a:ea typeface="Times New Roman" panose="02020603050405020304" pitchFamily="18" charset="0"/>
                          <a:cs typeface="Times New Roman" panose="02020603050405020304" pitchFamily="18" charset="0"/>
                          <a:sym typeface="+mn-ea"/>
                        </a:rPr>
                        <a:t>ạ</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sym typeface="+mn-ea"/>
                        </a:rPr>
                        <a:t>ch m</a:t>
                      </a:r>
                      <a:r>
                        <a:rPr lang="vi-VN" altLang="en-US" sz="1800" dirty="0">
                          <a:effectLst/>
                          <a:latin typeface="Times New Roman" panose="02020603050405020304" pitchFamily="18" charset="0"/>
                          <a:ea typeface="Times New Roman" panose="02020603050405020304" pitchFamily="18" charset="0"/>
                          <a:cs typeface="Times New Roman" panose="02020603050405020304" pitchFamily="18" charset="0"/>
                          <a:sym typeface="+mn-ea"/>
                        </a:rPr>
                        <a:t>ờ</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sym typeface="+mn-ea"/>
                        </a:rPr>
                        <a:t>i đ</a:t>
                      </a:r>
                      <a:r>
                        <a:rPr lang="vi-VN" altLang="en-US" sz="1800" dirty="0">
                          <a:effectLst/>
                          <a:latin typeface="Times New Roman" panose="02020603050405020304" pitchFamily="18" charset="0"/>
                          <a:ea typeface="Times New Roman" panose="02020603050405020304" pitchFamily="18" charset="0"/>
                          <a:cs typeface="Times New Roman" panose="02020603050405020304" pitchFamily="18" charset="0"/>
                          <a:sym typeface="+mn-ea"/>
                        </a:rPr>
                        <a:t>á</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sym typeface="+mn-ea"/>
                        </a:rPr>
                        <a:t>m bạn c</a:t>
                      </a:r>
                      <a:r>
                        <a:rPr lang="vi-VN" altLang="en-US" sz="1800" dirty="0">
                          <a:effectLst/>
                          <a:latin typeface="Times New Roman" panose="02020603050405020304" pitchFamily="18" charset="0"/>
                          <a:ea typeface="Times New Roman" panose="02020603050405020304" pitchFamily="18" charset="0"/>
                          <a:cs typeface="Times New Roman" panose="02020603050405020304" pitchFamily="18" charset="0"/>
                          <a:sym typeface="+mn-ea"/>
                        </a:rPr>
                        <a:t>ũ</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sym typeface="+mn-ea"/>
                        </a:rPr>
                        <a:t> đến nh</a:t>
                      </a:r>
                      <a:r>
                        <a:rPr lang="vi-VN" altLang="en-US" sz="1800" dirty="0">
                          <a:effectLst/>
                          <a:latin typeface="Times New Roman" panose="02020603050405020304" pitchFamily="18" charset="0"/>
                          <a:ea typeface="Times New Roman" panose="02020603050405020304" pitchFamily="18" charset="0"/>
                          <a:cs typeface="Times New Roman" panose="02020603050405020304" pitchFamily="18" charset="0"/>
                          <a:sym typeface="+mn-ea"/>
                        </a:rPr>
                        <a:t>à,</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sym typeface="+mn-ea"/>
                        </a:rPr>
                        <a:t> h</a:t>
                      </a:r>
                      <a:r>
                        <a:rPr lang="vi-VN" altLang="en-US" sz="1800" dirty="0">
                          <a:effectLst/>
                          <a:latin typeface="Times New Roman" panose="02020603050405020304" pitchFamily="18" charset="0"/>
                          <a:ea typeface="Times New Roman" panose="02020603050405020304" pitchFamily="18" charset="0"/>
                          <a:cs typeface="Times New Roman" panose="02020603050405020304" pitchFamily="18" charset="0"/>
                          <a:sym typeface="+mn-ea"/>
                        </a:rPr>
                        <a:t>á</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sym typeface="+mn-ea"/>
                        </a:rPr>
                        <a:t>i </a:t>
                      </a:r>
                      <a:r>
                        <a:rPr lang="vi-VN" altLang="en-US" sz="1800" dirty="0">
                          <a:effectLst/>
                          <a:latin typeface="Times New Roman" panose="02020603050405020304" pitchFamily="18" charset="0"/>
                          <a:ea typeface="Times New Roman" panose="02020603050405020304" pitchFamily="18" charset="0"/>
                          <a:cs typeface="Times New Roman" panose="02020603050405020304" pitchFamily="18" charset="0"/>
                          <a:sym typeface="+mn-ea"/>
                        </a:rPr>
                        <a:t>ổ</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sym typeface="+mn-ea"/>
                        </a:rPr>
                        <a:t>i.</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l">
                        <a:lnSpc>
                          <a:spcPct val="115000"/>
                        </a:lnSpc>
                        <a:spcAft>
                          <a:spcPts val="0"/>
                        </a:spcAft>
                      </a:pPr>
                      <a:r>
                        <a:rPr lang="vi-VN" altLang="en-US" sz="1800" dirty="0">
                          <a:effectLst/>
                          <a:latin typeface="Times New Roman" panose="02020603050405020304" pitchFamily="18" charset="0"/>
                          <a:ea typeface="Times New Roman" panose="02020603050405020304" pitchFamily="18" charset="0"/>
                          <a:cs typeface="Times New Roman" panose="02020603050405020304" pitchFamily="18" charset="0"/>
                          <a:sym typeface="+mn-ea"/>
                        </a:rPr>
                        <a:t>..................</a:t>
                      </a:r>
                      <a:endParaRPr lang="vi-VN" alt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buNone/>
                      </a:pPr>
                      <a:endParaRPr lang="en-US"/>
                    </a:p>
                  </a:txBody>
                  <a:tcPr>
                    <a:solidFill>
                      <a:schemeClr val="bg1"/>
                    </a:solidFill>
                  </a:tcPr>
                </a:tc>
                <a:extLst>
                  <a:ext uri="{0D108BD9-81ED-4DB2-BD59-A6C34878D82A}">
                    <a16:rowId xmlns:a16="http://schemas.microsoft.com/office/drawing/2014/main" val="10001"/>
                  </a:ext>
                </a:extLst>
              </a:tr>
              <a:tr h="1472000">
                <a:tc>
                  <a:txBody>
                    <a:bodyPr/>
                    <a:lstStyle/>
                    <a:p>
                      <a:pPr>
                        <a:buNone/>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sym typeface="+mn-ea"/>
                        </a:rPr>
                        <a:t>Bum có một tâm hồn nhạy cảm, cảm nhận được nỗi buồn, sự cô đơn trong lòng khi xa cây ổi, xa căn nhà thơ ấu, xa bạn bè.</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buNone/>
                      </a:pPr>
                      <a:endParaRPr lang="en-US"/>
                    </a:p>
                  </a:txBody>
                  <a:tcPr>
                    <a:solidFill>
                      <a:schemeClr val="bg1"/>
                    </a:solidFill>
                  </a:tcPr>
                </a:tc>
                <a:extLst>
                  <a:ext uri="{0D108BD9-81ED-4DB2-BD59-A6C34878D82A}">
                    <a16:rowId xmlns:a16="http://schemas.microsoft.com/office/drawing/2014/main" val="10002"/>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 name="Content Placeholder 99"/>
          <p:cNvPicPr>
            <a:picLocks noGrp="1" noChangeAspect="1"/>
          </p:cNvPicPr>
          <p:nvPr>
            <p:ph sz="half" idx="1"/>
          </p:nvPr>
        </p:nvPicPr>
        <p:blipFill>
          <a:blip r:embed="rId2"/>
          <a:stretch>
            <a:fillRect/>
          </a:stretch>
        </p:blipFill>
        <p:spPr>
          <a:xfrm>
            <a:off x="1384622" y="2007394"/>
            <a:ext cx="4351338" cy="4351338"/>
          </a:xfrm>
          <a:prstGeom prst="rect">
            <a:avLst/>
          </a:prstGeom>
          <a:noFill/>
          <a:ln w="9525">
            <a:noFill/>
          </a:ln>
        </p:spPr>
      </p:pic>
      <p:pic>
        <p:nvPicPr>
          <p:cNvPr id="102" name="Picture 101"/>
          <p:cNvPicPr/>
          <p:nvPr/>
        </p:nvPicPr>
        <p:blipFill>
          <a:blip r:embed="rId3"/>
          <a:stretch>
            <a:fillRect/>
          </a:stretch>
        </p:blipFill>
        <p:spPr>
          <a:xfrm>
            <a:off x="6569198" y="2007394"/>
            <a:ext cx="4351338" cy="4351338"/>
          </a:xfrm>
          <a:prstGeom prst="rect">
            <a:avLst/>
          </a:prstGeom>
          <a:noFill/>
          <a:ln w="9525">
            <a:noFill/>
          </a:ln>
        </p:spPr>
      </p:pic>
      <p:sp>
        <p:nvSpPr>
          <p:cNvPr id="7" name="Horizontal Scroll 6"/>
          <p:cNvSpPr/>
          <p:nvPr/>
        </p:nvSpPr>
        <p:spPr>
          <a:xfrm>
            <a:off x="1678302" y="91862"/>
            <a:ext cx="8882193" cy="1753235"/>
          </a:xfrm>
          <a:prstGeom prst="horizontalScroll">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vi-VN" altLang="en-US" sz="4000">
                <a:latin typeface="Times New Roman" panose="02020603050405020304" pitchFamily="18" charset="0"/>
                <a:cs typeface="Times New Roman" panose="02020603050405020304" pitchFamily="18" charset="0"/>
              </a:rPr>
              <a:t>Hoạt động </a:t>
            </a:r>
            <a:r>
              <a:rPr lang="vi-VN" altLang="en-US" sz="4000" i="1">
                <a:latin typeface="Times New Roman" panose="02020603050405020304" pitchFamily="18" charset="0"/>
                <a:cs typeface="Times New Roman" panose="02020603050405020304" pitchFamily="18" charset="0"/>
              </a:rPr>
              <a:t>Nếu em là Bum...........</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edge">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02"/>
                                        </p:tgtEl>
                                        <p:attrNameLst>
                                          <p:attrName>style.visibility</p:attrName>
                                        </p:attrNameLst>
                                      </p:cBhvr>
                                      <p:to>
                                        <p:strVal val="visible"/>
                                      </p:to>
                                    </p:set>
                                    <p:animEffect transition="in" filter="wheel(1)">
                                      <p:cBhvr>
                                        <p:cTn id="12" dur="2000"/>
                                        <p:tgtEl>
                                          <p:spTgt spid="102"/>
                                        </p:tgtEl>
                                      </p:cBhvr>
                                    </p:animEffect>
                                  </p:childTnLst>
                                </p:cTn>
                              </p:par>
                            </p:childTnLst>
                          </p:cTn>
                        </p:par>
                      </p:childTnLst>
                    </p:cTn>
                  </p:par>
                  <p:par>
                    <p:cTn id="13" fill="hold">
                      <p:stCondLst>
                        <p:cond delay="indefinite"/>
                      </p:stCondLst>
                      <p:childTnLst>
                        <p:par>
                          <p:cTn id="14" fill="hold">
                            <p:stCondLst>
                              <p:cond delay="0"/>
                            </p:stCondLst>
                            <p:childTnLst>
                              <p:par>
                                <p:cTn id="15" presetID="20" presetClass="entr" presetSubtype="0" fill="hold" nodeType="clickEffect">
                                  <p:stCondLst>
                                    <p:cond delay="0"/>
                                  </p:stCondLst>
                                  <p:childTnLst>
                                    <p:set>
                                      <p:cBhvr>
                                        <p:cTn id="16" dur="1" fill="hold">
                                          <p:stCondLst>
                                            <p:cond delay="0"/>
                                          </p:stCondLst>
                                        </p:cTn>
                                        <p:tgtEl>
                                          <p:spTgt spid="100"/>
                                        </p:tgtEl>
                                        <p:attrNameLst>
                                          <p:attrName>style.visibility</p:attrName>
                                        </p:attrNameLst>
                                      </p:cBhvr>
                                      <p:to>
                                        <p:strVal val="visible"/>
                                      </p:to>
                                    </p:set>
                                    <p:animEffect transition="in" filter="wedge">
                                      <p:cBhvr>
                                        <p:cTn id="17" dur="20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153054" y="266066"/>
            <a:ext cx="11847601" cy="6284595"/>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fontAlgn="auto">
              <a:spcBef>
                <a:spcPts val="0"/>
              </a:spcBef>
              <a:spcAft>
                <a:spcPts val="0"/>
              </a:spcAft>
              <a:defRPr/>
            </a:pPr>
            <a:endParaRPr lang="en-US" sz="1350">
              <a:solidFill>
                <a:prstClr val="black"/>
              </a:solidFill>
              <a:latin typeface="Calibri" panose="020F0502020204030204"/>
            </a:endParaRPr>
          </a:p>
        </p:txBody>
      </p:sp>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40000"/>
                    </a14:imgEffect>
                  </a14:imgLayer>
                </a14:imgProps>
              </a:ext>
            </a:extLst>
          </a:blip>
          <a:srcRect l="21314" t="20941" r="21005" b="17581"/>
          <a:stretch>
            <a:fillRect/>
          </a:stretch>
        </p:blipFill>
        <p:spPr>
          <a:xfrm>
            <a:off x="3598298" y="6040611"/>
            <a:ext cx="4766611" cy="342900"/>
          </a:xfrm>
          <a:prstGeom prst="rect">
            <a:avLst/>
          </a:prstGeom>
        </p:spPr>
      </p:pic>
      <p:sp>
        <p:nvSpPr>
          <p:cNvPr id="2" name="Rectangle 1"/>
          <p:cNvSpPr/>
          <p:nvPr/>
        </p:nvSpPr>
        <p:spPr>
          <a:xfrm>
            <a:off x="3448542" y="493539"/>
            <a:ext cx="5222905" cy="483017"/>
          </a:xfrm>
          <a:prstGeom prst="rect">
            <a:avLst/>
          </a:prstGeom>
        </p:spPr>
        <p:txBody>
          <a:bodyPr wrap="none">
            <a:spAutoFit/>
          </a:bodyPr>
          <a:lstStyle/>
          <a:p>
            <a:pPr>
              <a:lnSpc>
                <a:spcPct val="115000"/>
              </a:lnSpc>
              <a:spcAft>
                <a:spcPts val="0"/>
              </a:spcAft>
            </a:pPr>
            <a:r>
              <a:rPr lang="en-US" sz="2400" b="1" dirty="0">
                <a:solidFill>
                  <a:srgbClr val="0070C0"/>
                </a:solidFill>
                <a:latin typeface="Times New Roman" panose="02020603050405020304" pitchFamily="18" charset="0"/>
                <a:ea typeface="Times New Roman" panose="02020603050405020304" pitchFamily="18" charset="0"/>
              </a:rPr>
              <a:t>*</a:t>
            </a:r>
            <a:r>
              <a:rPr lang="en-US" sz="2400" b="1" dirty="0" err="1">
                <a:solidFill>
                  <a:srgbClr val="0070C0"/>
                </a:solidFill>
                <a:latin typeface="Times New Roman" panose="02020603050405020304" pitchFamily="18" charset="0"/>
                <a:ea typeface="Times New Roman" panose="02020603050405020304" pitchFamily="18" charset="0"/>
              </a:rPr>
              <a:t>Liệu</a:t>
            </a:r>
            <a:r>
              <a:rPr lang="en-US" sz="2400" b="1" dirty="0">
                <a:solidFill>
                  <a:srgbClr val="0070C0"/>
                </a:solidFill>
                <a:latin typeface="Times New Roman" panose="02020603050405020304" pitchFamily="18" charset="0"/>
                <a:ea typeface="Times New Roman" panose="02020603050405020304" pitchFamily="18" charset="0"/>
              </a:rPr>
              <a:t> Bum </a:t>
            </a:r>
            <a:r>
              <a:rPr lang="en-US" sz="2400" b="1" dirty="0" err="1">
                <a:solidFill>
                  <a:srgbClr val="0070C0"/>
                </a:solidFill>
                <a:latin typeface="Times New Roman" panose="02020603050405020304" pitchFamily="18" charset="0"/>
                <a:ea typeface="Times New Roman" panose="02020603050405020304" pitchFamily="18" charset="0"/>
              </a:rPr>
              <a:t>có</a:t>
            </a:r>
            <a:r>
              <a:rPr lang="en-US" sz="2400" b="1" dirty="0">
                <a:solidFill>
                  <a:srgbClr val="0070C0"/>
                </a:solidFill>
                <a:latin typeface="Times New Roman" panose="02020603050405020304" pitchFamily="18" charset="0"/>
                <a:ea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rPr>
              <a:t>phải</a:t>
            </a:r>
            <a:r>
              <a:rPr lang="en-US" sz="2400" b="1" dirty="0">
                <a:solidFill>
                  <a:srgbClr val="0070C0"/>
                </a:solidFill>
                <a:latin typeface="Times New Roman" panose="02020603050405020304" pitchFamily="18" charset="0"/>
                <a:ea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rPr>
              <a:t>cậu</a:t>
            </a:r>
            <a:r>
              <a:rPr lang="en-US" sz="2400" b="1" dirty="0">
                <a:solidFill>
                  <a:srgbClr val="0070C0"/>
                </a:solidFill>
                <a:latin typeface="Times New Roman" panose="02020603050405020304" pitchFamily="18" charset="0"/>
                <a:ea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rPr>
              <a:t>bé</a:t>
            </a:r>
            <a:r>
              <a:rPr lang="en-US" sz="2400" b="1" dirty="0">
                <a:solidFill>
                  <a:srgbClr val="0070C0"/>
                </a:solidFill>
                <a:latin typeface="Times New Roman" panose="02020603050405020304" pitchFamily="18" charset="0"/>
                <a:ea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rPr>
              <a:t>hạnh</a:t>
            </a:r>
            <a:r>
              <a:rPr lang="en-US" sz="2400" b="1" dirty="0">
                <a:solidFill>
                  <a:srgbClr val="0070C0"/>
                </a:solidFill>
                <a:latin typeface="Times New Roman" panose="02020603050405020304" pitchFamily="18" charset="0"/>
                <a:ea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rPr>
              <a:t>phúc</a:t>
            </a:r>
            <a:r>
              <a:rPr lang="en-US" sz="2400" b="1" dirty="0">
                <a:solidFill>
                  <a:srgbClr val="0070C0"/>
                </a:solidFill>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p:txBody>
      </p:sp>
      <p:graphicFrame>
        <p:nvGraphicFramePr>
          <p:cNvPr id="6" name="Table 5"/>
          <p:cNvGraphicFramePr>
            <a:graphicFrameLocks noGrp="1"/>
          </p:cNvGraphicFramePr>
          <p:nvPr/>
        </p:nvGraphicFramePr>
        <p:xfrm>
          <a:off x="911424" y="1179830"/>
          <a:ext cx="10297143" cy="4791647"/>
        </p:xfrm>
        <a:graphic>
          <a:graphicData uri="http://schemas.openxmlformats.org/drawingml/2006/table">
            <a:tbl>
              <a:tblPr firstRow="1" firstCol="1" bandRow="1"/>
              <a:tblGrid>
                <a:gridCol w="5079601">
                  <a:extLst>
                    <a:ext uri="{9D8B030D-6E8A-4147-A177-3AD203B41FA5}">
                      <a16:colId xmlns:a16="http://schemas.microsoft.com/office/drawing/2014/main" val="20000"/>
                    </a:ext>
                  </a:extLst>
                </a:gridCol>
                <a:gridCol w="5217542">
                  <a:extLst>
                    <a:ext uri="{9D8B030D-6E8A-4147-A177-3AD203B41FA5}">
                      <a16:colId xmlns:a16="http://schemas.microsoft.com/office/drawing/2014/main" val="20001"/>
                    </a:ext>
                  </a:extLst>
                </a:gridCol>
              </a:tblGrid>
              <a:tr h="619125">
                <a:tc>
                  <a:txBody>
                    <a:bodyPr/>
                    <a:lstStyle/>
                    <a:p>
                      <a:pPr algn="ctr">
                        <a:lnSpc>
                          <a:spcPct val="115000"/>
                        </a:lnSpc>
                        <a:spcAft>
                          <a:spcPts val="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Bum hạnh phúc            </a:t>
                      </a:r>
                      <a:r>
                        <a:rPr lang="en-US" sz="2800">
                          <a:effectLst/>
                          <a:latin typeface="Segoe UI Symbol" panose="020B0502040204020203" pitchFamily="34" charset="0"/>
                          <a:ea typeface="Times New Roman" panose="02020603050405020304" pitchFamily="18" charset="0"/>
                          <a:cs typeface="Segoe UI Symbol" panose="020B0502040204020203" pitchFamily="34" charset="0"/>
                        </a:rPr>
                        <a: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651" marR="446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FFF43"/>
                    </a:solidFill>
                  </a:tcPr>
                </a:tc>
                <a:tc>
                  <a:txBody>
                    <a:bodyPr/>
                    <a:lstStyle/>
                    <a:p>
                      <a:pPr algn="ctr">
                        <a:lnSpc>
                          <a:spcPct val="115000"/>
                        </a:lnSpc>
                        <a:spcAft>
                          <a:spcPts val="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Bum không hạnh phúc </a:t>
                      </a:r>
                      <a:r>
                        <a:rPr lang="en-US" sz="2800">
                          <a:effectLst/>
                          <a:latin typeface="Segoe UI Symbol" panose="020B0502040204020203" pitchFamily="34" charset="0"/>
                          <a:ea typeface="Times New Roman" panose="02020603050405020304" pitchFamily="18" charset="0"/>
                          <a:cs typeface="Segoe UI Symbol" panose="020B0502040204020203" pitchFamily="34" charset="0"/>
                        </a:rPr>
                        <a: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651" marR="446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FFF43"/>
                    </a:solidFill>
                  </a:tcPr>
                </a:tc>
                <a:extLst>
                  <a:ext uri="{0D108BD9-81ED-4DB2-BD59-A6C34878D82A}">
                    <a16:rowId xmlns:a16="http://schemas.microsoft.com/office/drawing/2014/main" val="10000"/>
                  </a:ext>
                </a:extLst>
              </a:tr>
              <a:tr h="4121785">
                <a:tc>
                  <a:txBody>
                    <a:bodyPr/>
                    <a:lstStyle/>
                    <a:p>
                      <a:pPr>
                        <a:lnSpc>
                          <a:spcPct val="115000"/>
                        </a:lnSpc>
                        <a:spcAft>
                          <a:spcPts val="0"/>
                        </a:spcAf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 Bum có một tuổi ấu thơ vui vẻ, hồn nhiên, được đùa nghịch với các bạn</a:t>
                      </a:r>
                    </a:p>
                    <a:p>
                      <a:pPr>
                        <a:lnSpc>
                          <a:spcPct val="115000"/>
                        </a:lnSpc>
                        <a:spcAft>
                          <a:spcPts val="0"/>
                        </a:spcAf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 Bum có ông nội thương cháu, yêu cháu, hiểu cháu đã trồng cả một cây ổi cho chú bé leo trèo</a:t>
                      </a:r>
                    </a:p>
                    <a:p>
                      <a:pPr>
                        <a:lnSpc>
                          <a:spcPct val="115000"/>
                        </a:lnSpc>
                        <a:spcAft>
                          <a:spcPts val="0"/>
                        </a:spcAf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 Bum có bố mẹ thương con, hiểu con nên khi biết con buồn, đã cố gắng trồng lại cây ổi và rủ bạn bè cũ về nhà chơi với Bum, dù gia đình chuyển chỗ ở.</a:t>
                      </a:r>
                    </a:p>
                    <a:p>
                      <a:pPr>
                        <a:lnSpc>
                          <a:spcPct val="115000"/>
                        </a:lnSpc>
                        <a:spcAft>
                          <a:spcPts val="0"/>
                        </a:spcAf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44651" marR="446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Bum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mất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ông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bạn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yêu</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thương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luôn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bên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cạnh</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Bum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thời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ấu</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a:t>
                      </a:r>
                    </a:p>
                    <a:p>
                      <a:pPr>
                        <a:lnSpc>
                          <a:spcPct val="115000"/>
                        </a:lnSpc>
                        <a:spcAft>
                          <a:spcPts val="0"/>
                        </a:spcAft>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Bum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phải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xa</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bạn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bè</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cũ</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xa</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cây</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ổi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thân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thiết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thời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ấu</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nên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giác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lạc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lõng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cô</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đơn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sau</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gia</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đình</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chuyển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nhà</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a:t>
                      </a:r>
                    </a:p>
                    <a:p>
                      <a:pPr>
                        <a:lnSpc>
                          <a:spcPct val="115000"/>
                        </a:lnSpc>
                        <a:spcAft>
                          <a:spcPts val="0"/>
                        </a:spcAft>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Bố</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mẹ</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bận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bịu</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ăn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ít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thời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gian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tâm</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Bum,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nhất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tâm</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nỗi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buồn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cô</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đơn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bên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tâm</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hồn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con.</a:t>
                      </a:r>
                    </a:p>
                  </a:txBody>
                  <a:tcPr marL="44651" marR="446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9"/>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3985332" y="-435667"/>
            <a:ext cx="7734141" cy="7300563"/>
          </a:xfrm>
          <a:prstGeom prst="rect">
            <a:avLst/>
          </a:prstGeom>
        </p:spPr>
      </p:pic>
      <p:pic>
        <p:nvPicPr>
          <p:cNvPr id="5" name="Picture 2"/>
          <p:cNvPicPr>
            <a:picLocks noGrp="1" noChangeAspect="1"/>
          </p:cNvPicPr>
          <p:nvPr>
            <p:ph sz="half" idx="2"/>
          </p:nvPr>
        </p:nvPicPr>
        <p:blipFill>
          <a:blip r:embed="rId3"/>
          <a:stretch>
            <a:fillRect/>
          </a:stretch>
        </p:blipFill>
        <p:spPr>
          <a:xfrm>
            <a:off x="832218" y="2532613"/>
            <a:ext cx="3679825" cy="3502660"/>
          </a:xfrm>
          <a:prstGeom prst="rect">
            <a:avLst/>
          </a:prstGeom>
          <a:noFill/>
          <a:ln w="9525">
            <a:noFill/>
          </a:ln>
        </p:spPr>
      </p:pic>
      <p:sp>
        <p:nvSpPr>
          <p:cNvPr id="7" name="TextBox 6"/>
          <p:cNvSpPr txBox="1"/>
          <p:nvPr/>
        </p:nvSpPr>
        <p:spPr>
          <a:xfrm>
            <a:off x="5613034" y="1901800"/>
            <a:ext cx="4133850" cy="830993"/>
          </a:xfrm>
          <a:prstGeom prst="rect">
            <a:avLst/>
          </a:prstGeom>
          <a:noFill/>
        </p:spPr>
        <p:txBody>
          <a:bodyPr wrap="square" lIns="91310" tIns="45718" rIns="91310" bIns="45718" rtlCol="0">
            <a:spAutoFit/>
          </a:bodyPr>
          <a:lstStyle/>
          <a:p>
            <a:pPr algn="ctr" defTabSz="913130" rtl="0" fontAlgn="auto">
              <a:spcBef>
                <a:spcPts val="0"/>
              </a:spcBef>
              <a:spcAft>
                <a:spcPts val="0"/>
              </a:spcAft>
              <a:defRPr/>
            </a:pPr>
            <a:r>
              <a:rPr lang="en-US" sz="4800" b="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LUYỆN TẬP</a:t>
            </a:r>
          </a:p>
        </p:txBody>
      </p:sp>
      <p:grpSp>
        <p:nvGrpSpPr>
          <p:cNvPr id="5125" name="Group 7"/>
          <p:cNvGrpSpPr/>
          <p:nvPr/>
        </p:nvGrpSpPr>
        <p:grpSpPr>
          <a:xfrm rot="-5400000">
            <a:off x="155872" y="-223056"/>
            <a:ext cx="2872351" cy="3247264"/>
            <a:chOff x="3936" y="-15"/>
            <a:chExt cx="1817" cy="1788"/>
          </a:xfrm>
        </p:grpSpPr>
        <p:pic>
          <p:nvPicPr>
            <p:cNvPr id="5130" name="Picture 8" descr="hoa-hong"/>
            <p:cNvPicPr>
              <a:picLocks noChangeAspect="1"/>
            </p:cNvPicPr>
            <p:nvPr/>
          </p:nvPicPr>
          <p:blipFill>
            <a:blip r:embed="rId4"/>
            <a:stretch>
              <a:fillRect/>
            </a:stretch>
          </p:blipFill>
          <p:spPr>
            <a:xfrm rot="-7060206">
              <a:off x="5200" y="58"/>
              <a:ext cx="432" cy="432"/>
            </a:xfrm>
            <a:prstGeom prst="rect">
              <a:avLst/>
            </a:prstGeom>
            <a:noFill/>
            <a:ln w="9525">
              <a:noFill/>
            </a:ln>
          </p:spPr>
        </p:pic>
        <p:pic>
          <p:nvPicPr>
            <p:cNvPr id="5131" name="Picture 9" descr="hoa-day"/>
            <p:cNvPicPr>
              <a:picLocks noChangeAspect="1"/>
            </p:cNvPicPr>
            <p:nvPr/>
          </p:nvPicPr>
          <p:blipFill>
            <a:blip r:embed="rId5"/>
            <a:stretch>
              <a:fillRect/>
            </a:stretch>
          </p:blipFill>
          <p:spPr>
            <a:xfrm>
              <a:off x="5537" y="-15"/>
              <a:ext cx="216" cy="1788"/>
            </a:xfrm>
            <a:prstGeom prst="rect">
              <a:avLst/>
            </a:prstGeom>
            <a:noFill/>
            <a:ln w="9525">
              <a:noFill/>
            </a:ln>
          </p:spPr>
        </p:pic>
        <p:pic>
          <p:nvPicPr>
            <p:cNvPr id="5132" name="Picture 10" descr="hoa-day"/>
            <p:cNvPicPr>
              <a:picLocks noChangeAspect="1"/>
            </p:cNvPicPr>
            <p:nvPr/>
          </p:nvPicPr>
          <p:blipFill>
            <a:blip r:embed="rId6"/>
            <a:stretch>
              <a:fillRect/>
            </a:stretch>
          </p:blipFill>
          <p:spPr>
            <a:xfrm>
              <a:off x="3936" y="7"/>
              <a:ext cx="1752" cy="212"/>
            </a:xfrm>
            <a:prstGeom prst="rect">
              <a:avLst/>
            </a:prstGeom>
            <a:noFill/>
            <a:ln w="9525">
              <a:noFill/>
            </a:ln>
          </p:spPr>
        </p:pic>
      </p:grpSp>
      <p:grpSp>
        <p:nvGrpSpPr>
          <p:cNvPr id="5126" name="Group 11"/>
          <p:cNvGrpSpPr/>
          <p:nvPr/>
        </p:nvGrpSpPr>
        <p:grpSpPr>
          <a:xfrm rot="5400000">
            <a:off x="8754102" y="3420102"/>
            <a:ext cx="2996952" cy="3878843"/>
            <a:chOff x="3936" y="-15"/>
            <a:chExt cx="1817" cy="1788"/>
          </a:xfrm>
        </p:grpSpPr>
        <p:pic>
          <p:nvPicPr>
            <p:cNvPr id="5127" name="Picture 12" descr="hoa-hong"/>
            <p:cNvPicPr>
              <a:picLocks noChangeAspect="1"/>
            </p:cNvPicPr>
            <p:nvPr/>
          </p:nvPicPr>
          <p:blipFill>
            <a:blip r:embed="rId4"/>
            <a:stretch>
              <a:fillRect/>
            </a:stretch>
          </p:blipFill>
          <p:spPr>
            <a:xfrm rot="-7060206">
              <a:off x="5200" y="58"/>
              <a:ext cx="432" cy="432"/>
            </a:xfrm>
            <a:prstGeom prst="rect">
              <a:avLst/>
            </a:prstGeom>
            <a:noFill/>
            <a:ln w="9525">
              <a:noFill/>
            </a:ln>
          </p:spPr>
        </p:pic>
        <p:pic>
          <p:nvPicPr>
            <p:cNvPr id="5128" name="Picture 13" descr="hoa-day"/>
            <p:cNvPicPr>
              <a:picLocks noChangeAspect="1"/>
            </p:cNvPicPr>
            <p:nvPr/>
          </p:nvPicPr>
          <p:blipFill>
            <a:blip r:embed="rId5"/>
            <a:stretch>
              <a:fillRect/>
            </a:stretch>
          </p:blipFill>
          <p:spPr>
            <a:xfrm>
              <a:off x="5537" y="-15"/>
              <a:ext cx="216" cy="1788"/>
            </a:xfrm>
            <a:prstGeom prst="rect">
              <a:avLst/>
            </a:prstGeom>
            <a:noFill/>
            <a:ln w="9525">
              <a:noFill/>
            </a:ln>
          </p:spPr>
        </p:pic>
        <p:pic>
          <p:nvPicPr>
            <p:cNvPr id="5129" name="Picture 14" descr="hoa-day"/>
            <p:cNvPicPr>
              <a:picLocks noChangeAspect="1"/>
            </p:cNvPicPr>
            <p:nvPr/>
          </p:nvPicPr>
          <p:blipFill>
            <a:blip r:embed="rId6"/>
            <a:stretch>
              <a:fillRect/>
            </a:stretch>
          </p:blipFill>
          <p:spPr>
            <a:xfrm>
              <a:off x="3936" y="7"/>
              <a:ext cx="1752" cy="212"/>
            </a:xfrm>
            <a:prstGeom prst="rect">
              <a:avLst/>
            </a:prstGeom>
            <a:noFill/>
            <a:ln w="9525">
              <a:noFill/>
            </a:ln>
          </p:spPr>
        </p:pic>
      </p:grpSp>
      <p:grpSp>
        <p:nvGrpSpPr>
          <p:cNvPr id="2" name="Group 8"/>
          <p:cNvGrpSpPr/>
          <p:nvPr/>
        </p:nvGrpSpPr>
        <p:grpSpPr>
          <a:xfrm>
            <a:off x="1" y="5901254"/>
            <a:ext cx="5735960" cy="956746"/>
            <a:chOff x="0" y="0"/>
            <a:chExt cx="6555032" cy="293951"/>
          </a:xfrm>
        </p:grpSpPr>
        <p:sp>
          <p:nvSpPr>
            <p:cNvPr id="3" name="Freeform 9"/>
            <p:cNvSpPr/>
            <p:nvPr/>
          </p:nvSpPr>
          <p:spPr>
            <a:xfrm>
              <a:off x="0" y="0"/>
              <a:ext cx="6555032" cy="293951"/>
            </a:xfrm>
            <a:custGeom>
              <a:avLst/>
              <a:gdLst/>
              <a:ahLst/>
              <a:cxnLst/>
              <a:rect l="l" t="t" r="r" b="b"/>
              <a:pathLst>
                <a:path w="6555032" h="293951">
                  <a:moveTo>
                    <a:pt x="0" y="0"/>
                  </a:moveTo>
                  <a:lnTo>
                    <a:pt x="6555032" y="0"/>
                  </a:lnTo>
                  <a:lnTo>
                    <a:pt x="6555032" y="293951"/>
                  </a:lnTo>
                  <a:lnTo>
                    <a:pt x="0" y="293951"/>
                  </a:lnTo>
                  <a:close/>
                </a:path>
              </a:pathLst>
            </a:custGeom>
            <a:solidFill>
              <a:srgbClr val="1C4F59"/>
            </a:solidFill>
          </p:spPr>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mph" presetSubtype="0" repeatCount="4000" fill="hold" grpId="0" nodeType="afterEffect">
                                  <p:stCondLst>
                                    <p:cond delay="0"/>
                                  </p:stCondLst>
                                  <p:childTnLst>
                                    <p:animClr clrSpc="hsl" dir="cw">
                                      <p:cBhvr override="childStyle">
                                        <p:cTn id="6" dur="1000" fill="hold"/>
                                        <p:tgtEl>
                                          <p:spTgt spid="7"/>
                                        </p:tgtEl>
                                        <p:attrNameLst>
                                          <p:attrName>style.color</p:attrName>
                                        </p:attrNameLst>
                                      </p:cBhvr>
                                      <p:by>
                                        <p:hsl h="-7200000" s="0" l="0"/>
                                      </p:by>
                                    </p:animClr>
                                    <p:animClr clrSpc="hsl" dir="cw">
                                      <p:cBhvr>
                                        <p:cTn id="7" dur="1000" fill="hold"/>
                                        <p:tgtEl>
                                          <p:spTgt spid="7"/>
                                        </p:tgtEl>
                                        <p:attrNameLst>
                                          <p:attrName>fillcolor</p:attrName>
                                        </p:attrNameLst>
                                      </p:cBhvr>
                                      <p:by>
                                        <p:hsl h="-7200000" s="0" l="0"/>
                                      </p:by>
                                    </p:animClr>
                                    <p:animClr clrSpc="hsl" dir="cw">
                                      <p:cBhvr>
                                        <p:cTn id="8" dur="1000" fill="hold"/>
                                        <p:tgtEl>
                                          <p:spTgt spid="7"/>
                                        </p:tgtEl>
                                        <p:attrNameLst>
                                          <p:attrName>stroke.color</p:attrName>
                                        </p:attrNameLst>
                                      </p:cBhvr>
                                      <p:by>
                                        <p:hsl h="-7200000" s="0" l="0"/>
                                      </p:by>
                                    </p:animClr>
                                    <p:set>
                                      <p:cBhvr>
                                        <p:cTn id="9" dur="1000" fill="hold"/>
                                        <p:tgtEl>
                                          <p:spTgt spid="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US"/>
          </a:p>
        </p:txBody>
      </p:sp>
      <p:pic>
        <p:nvPicPr>
          <p:cNvPr id="18" name="Content Placeholder 17"/>
          <p:cNvPicPr>
            <a:picLocks noGrp="1" noChangeAspect="1"/>
          </p:cNvPicPr>
          <p:nvPr>
            <p:ph sz="half" idx="1"/>
          </p:nvPr>
        </p:nvPicPr>
        <p:blipFill>
          <a:blip r:embed="rId3"/>
          <a:stretch>
            <a:fillRect/>
          </a:stretch>
        </p:blipFill>
        <p:spPr>
          <a:xfrm>
            <a:off x="0" y="0"/>
            <a:ext cx="12192000" cy="6857999"/>
          </a:xfrm>
          <a:prstGeom prst="rect">
            <a:avLst/>
          </a:prstGeom>
        </p:spPr>
      </p:pic>
      <p:sp>
        <p:nvSpPr>
          <p:cNvPr id="5" name="Snip Diagonal Corner Rectangle 4"/>
          <p:cNvSpPr/>
          <p:nvPr/>
        </p:nvSpPr>
        <p:spPr>
          <a:xfrm>
            <a:off x="1630680" y="188596"/>
            <a:ext cx="8329930" cy="1221105"/>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fontAlgn="auto">
              <a:spcBef>
                <a:spcPts val="0"/>
              </a:spcBef>
              <a:spcAft>
                <a:spcPts val="0"/>
              </a:spcAft>
              <a:defRPr/>
            </a:pPr>
            <a:r>
              <a:rPr lang="en-US" sz="3200">
                <a:solidFill>
                  <a:prstClr val="black"/>
                </a:solidFill>
                <a:latin typeface="Times New Roman" panose="02020603050405020304" pitchFamily="18" charset="0"/>
                <a:cs typeface="Times New Roman" panose="02020603050405020304" pitchFamily="18" charset="0"/>
              </a:rPr>
              <a:t>Câu 1. Văn bản </a:t>
            </a:r>
            <a:r>
              <a:rPr lang="vi-VN" altLang="en-US" sz="3200" b="1" i="1">
                <a:solidFill>
                  <a:prstClr val="black"/>
                </a:solidFill>
                <a:latin typeface="Times New Roman" panose="02020603050405020304" pitchFamily="18" charset="0"/>
                <a:cs typeface="Times New Roman" panose="02020603050405020304" pitchFamily="18" charset="0"/>
              </a:rPr>
              <a:t>Con muốn làm một cái cây</a:t>
            </a:r>
            <a:r>
              <a:rPr lang="vi-VN" altLang="en-US" sz="3200">
                <a:solidFill>
                  <a:prstClr val="black"/>
                </a:solidFill>
                <a:latin typeface="Times New Roman" panose="02020603050405020304" pitchFamily="18" charset="0"/>
                <a:cs typeface="Times New Roman" panose="02020603050405020304" pitchFamily="18" charset="0"/>
              </a:rPr>
              <a:t> thuộc thể loại nào?</a:t>
            </a:r>
          </a:p>
        </p:txBody>
      </p:sp>
      <p:sp>
        <p:nvSpPr>
          <p:cNvPr id="42" name="Rectangle 41"/>
          <p:cNvSpPr/>
          <p:nvPr/>
        </p:nvSpPr>
        <p:spPr>
          <a:xfrm>
            <a:off x="6487795" y="1917065"/>
            <a:ext cx="3088640" cy="77089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rtl="0" fontAlgn="auto">
              <a:spcBef>
                <a:spcPts val="0"/>
              </a:spcBef>
              <a:spcAft>
                <a:spcPts val="0"/>
              </a:spcAft>
              <a:defRPr/>
            </a:pPr>
            <a:endParaRPr lang="en-US" sz="3200" b="1">
              <a:solidFill>
                <a:prstClr val="black"/>
              </a:solidFill>
              <a:latin typeface="Times New Roman" panose="02020603050405020304" pitchFamily="18" charset="0"/>
              <a:cs typeface="Times New Roman" panose="02020603050405020304" pitchFamily="18" charset="0"/>
              <a:sym typeface="Arial" panose="020B0604020202020204"/>
            </a:endParaRPr>
          </a:p>
          <a:p>
            <a:pPr rtl="0" fontAlgn="auto">
              <a:spcBef>
                <a:spcPts val="0"/>
              </a:spcBef>
              <a:spcAft>
                <a:spcPts val="0"/>
              </a:spcAft>
              <a:defRPr/>
            </a:pPr>
            <a:r>
              <a:rPr lang="vi-VN" sz="3200" b="1">
                <a:solidFill>
                  <a:prstClr val="black"/>
                </a:solidFill>
                <a:latin typeface="Times New Roman" panose="02020603050405020304" pitchFamily="18" charset="0"/>
                <a:cs typeface="Times New Roman" panose="02020603050405020304" pitchFamily="18" charset="0"/>
                <a:sym typeface="Arial" panose="020B0604020202020204"/>
              </a:rPr>
              <a:t>B. </a:t>
            </a:r>
            <a:r>
              <a:rPr lang="en-US" sz="3200" kern="0">
                <a:solidFill>
                  <a:prstClr val="black"/>
                </a:solidFill>
                <a:latin typeface="Times New Roman" panose="02020603050405020304" pitchFamily="18" charset="0"/>
                <a:cs typeface="Times New Roman" panose="02020603050405020304" pitchFamily="18" charset="0"/>
                <a:sym typeface="Arial" panose="020B0604020202020204"/>
              </a:rPr>
              <a:t>Du kí</a:t>
            </a:r>
          </a:p>
          <a:p>
            <a:pPr rtl="0" fontAlgn="auto">
              <a:spcBef>
                <a:spcPts val="0"/>
              </a:spcBef>
              <a:spcAft>
                <a:spcPts val="0"/>
              </a:spcAft>
              <a:defRPr/>
            </a:pPr>
            <a:endParaRPr lang="vi-VN" sz="3200" b="1" dirty="0">
              <a:solidFill>
                <a:prstClr val="black"/>
              </a:solidFill>
              <a:latin typeface="Times New Roman" panose="02020603050405020304" pitchFamily="18" charset="0"/>
              <a:cs typeface="Times New Roman" panose="02020603050405020304" pitchFamily="18" charset="0"/>
              <a:sym typeface="Arial" panose="020B0604020202020204"/>
            </a:endParaRPr>
          </a:p>
        </p:txBody>
      </p:sp>
      <p:sp>
        <p:nvSpPr>
          <p:cNvPr id="43" name="Rectangle 42"/>
          <p:cNvSpPr/>
          <p:nvPr/>
        </p:nvSpPr>
        <p:spPr>
          <a:xfrm>
            <a:off x="1630680" y="3270885"/>
            <a:ext cx="4178300" cy="77089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rtl="0" fontAlgn="auto">
              <a:spcBef>
                <a:spcPts val="0"/>
              </a:spcBef>
              <a:spcAft>
                <a:spcPts val="0"/>
              </a:spcAft>
              <a:defRPr/>
            </a:pPr>
            <a:endParaRPr lang="en-US" sz="3200" b="1">
              <a:solidFill>
                <a:prstClr val="black"/>
              </a:solidFill>
              <a:latin typeface="Times New Roman" panose="02020603050405020304" pitchFamily="18" charset="0"/>
              <a:cs typeface="Times New Roman" panose="02020603050405020304" pitchFamily="18" charset="0"/>
              <a:sym typeface="Arial" panose="020B0604020202020204"/>
            </a:endParaRPr>
          </a:p>
          <a:p>
            <a:pPr rtl="0" fontAlgn="auto">
              <a:spcBef>
                <a:spcPts val="0"/>
              </a:spcBef>
              <a:spcAft>
                <a:spcPts val="0"/>
              </a:spcAft>
              <a:defRPr/>
            </a:pPr>
            <a:r>
              <a:rPr lang="vi-VN" sz="3200" b="1">
                <a:solidFill>
                  <a:prstClr val="black"/>
                </a:solidFill>
                <a:latin typeface="Times New Roman" panose="02020603050405020304" pitchFamily="18" charset="0"/>
                <a:cs typeface="Times New Roman" panose="02020603050405020304" pitchFamily="18" charset="0"/>
                <a:sym typeface="Arial" panose="020B0604020202020204"/>
              </a:rPr>
              <a:t>C.</a:t>
            </a:r>
            <a:r>
              <a:rPr lang="en-US" sz="3200" b="1">
                <a:solidFill>
                  <a:prstClr val="black"/>
                </a:solidFill>
                <a:latin typeface="Times New Roman" panose="02020603050405020304" pitchFamily="18" charset="0"/>
                <a:cs typeface="Times New Roman" panose="02020603050405020304" pitchFamily="18" charset="0"/>
                <a:sym typeface="Arial" panose="020B0604020202020204"/>
              </a:rPr>
              <a:t> </a:t>
            </a:r>
            <a:r>
              <a:rPr lang="en-US" sz="3200" kern="0">
                <a:solidFill>
                  <a:prstClr val="black"/>
                </a:solidFill>
                <a:latin typeface="Times New Roman" panose="02020603050405020304" pitchFamily="18" charset="0"/>
                <a:cs typeface="Times New Roman" panose="02020603050405020304" pitchFamily="18" charset="0"/>
                <a:sym typeface="Arial" panose="020B0604020202020204"/>
              </a:rPr>
              <a:t>Nhật kí</a:t>
            </a:r>
            <a:r>
              <a:rPr lang="vi-VN" sz="3200" kern="0">
                <a:solidFill>
                  <a:prstClr val="black"/>
                </a:solidFill>
                <a:latin typeface="Times New Roman" panose="02020603050405020304" pitchFamily="18" charset="0"/>
                <a:cs typeface="Times New Roman" panose="02020603050405020304" pitchFamily="18" charset="0"/>
                <a:sym typeface="Arial" panose="020B0604020202020204"/>
              </a:rPr>
              <a:t/>
            </a:r>
            <a:br>
              <a:rPr lang="vi-VN" sz="3200" kern="0">
                <a:solidFill>
                  <a:prstClr val="black"/>
                </a:solidFill>
                <a:latin typeface="Times New Roman" panose="02020603050405020304" pitchFamily="18" charset="0"/>
                <a:cs typeface="Times New Roman" panose="02020603050405020304" pitchFamily="18" charset="0"/>
                <a:sym typeface="Arial" panose="020B0604020202020204"/>
              </a:rPr>
            </a:br>
            <a:endParaRPr lang="vi-VN" sz="3200" b="1" dirty="0">
              <a:solidFill>
                <a:prstClr val="black"/>
              </a:solidFill>
              <a:latin typeface="Times New Roman" panose="02020603050405020304" pitchFamily="18" charset="0"/>
              <a:cs typeface="Times New Roman" panose="02020603050405020304" pitchFamily="18" charset="0"/>
              <a:sym typeface="Arial" panose="020B0604020202020204"/>
            </a:endParaRPr>
          </a:p>
        </p:txBody>
      </p:sp>
      <p:sp>
        <p:nvSpPr>
          <p:cNvPr id="44" name="Rectangle 43"/>
          <p:cNvSpPr/>
          <p:nvPr/>
        </p:nvSpPr>
        <p:spPr>
          <a:xfrm>
            <a:off x="6548755" y="3270885"/>
            <a:ext cx="3027680" cy="77089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rtl="0" fontAlgn="auto">
              <a:spcBef>
                <a:spcPts val="0"/>
              </a:spcBef>
              <a:spcAft>
                <a:spcPts val="0"/>
              </a:spcAft>
              <a:defRPr/>
            </a:pPr>
            <a:r>
              <a:rPr lang="vi-VN" sz="3200" b="1" dirty="0">
                <a:solidFill>
                  <a:prstClr val="black"/>
                </a:solidFill>
                <a:latin typeface="Times New Roman" panose="02020603050405020304" pitchFamily="18" charset="0"/>
                <a:cs typeface="Times New Roman" panose="02020603050405020304" pitchFamily="18" charset="0"/>
                <a:sym typeface="Arial" panose="020B0604020202020204"/>
              </a:rPr>
              <a:t>D</a:t>
            </a:r>
            <a:r>
              <a:rPr lang="vi-VN" sz="3200" b="1">
                <a:solidFill>
                  <a:prstClr val="black"/>
                </a:solidFill>
                <a:latin typeface="Times New Roman" panose="02020603050405020304" pitchFamily="18" charset="0"/>
                <a:cs typeface="Times New Roman" panose="02020603050405020304" pitchFamily="18" charset="0"/>
                <a:sym typeface="Arial" panose="020B0604020202020204"/>
              </a:rPr>
              <a:t>. </a:t>
            </a:r>
            <a:r>
              <a:rPr lang="en-US" sz="3200" kern="0">
                <a:solidFill>
                  <a:prstClr val="black"/>
                </a:solidFill>
                <a:latin typeface="Times New Roman" panose="02020603050405020304" pitchFamily="18" charset="0"/>
                <a:cs typeface="Times New Roman" panose="02020603050405020304" pitchFamily="18" charset="0"/>
                <a:sym typeface="Arial" panose="020B0604020202020204"/>
              </a:rPr>
              <a:t>Tùy bút</a:t>
            </a:r>
            <a:endParaRPr lang="vi-VN" sz="3200" b="1" dirty="0">
              <a:solidFill>
                <a:prstClr val="black"/>
              </a:solidFill>
              <a:latin typeface="Times New Roman" panose="02020603050405020304" pitchFamily="18" charset="0"/>
              <a:cs typeface="Times New Roman" panose="02020603050405020304" pitchFamily="18" charset="0"/>
              <a:sym typeface="Arial" panose="020B0604020202020204"/>
            </a:endParaRPr>
          </a:p>
        </p:txBody>
      </p:sp>
      <p:sp>
        <p:nvSpPr>
          <p:cNvPr id="26" name="Rectangle 25"/>
          <p:cNvSpPr/>
          <p:nvPr/>
        </p:nvSpPr>
        <p:spPr>
          <a:xfrm>
            <a:off x="1714500" y="1845310"/>
            <a:ext cx="4199890" cy="77089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rtl="0" fontAlgn="auto">
              <a:spcBef>
                <a:spcPts val="0"/>
              </a:spcBef>
              <a:spcAft>
                <a:spcPts val="0"/>
              </a:spcAft>
              <a:defRPr/>
            </a:pPr>
            <a:r>
              <a:rPr lang="en-US" sz="3200" b="1" dirty="0">
                <a:solidFill>
                  <a:prstClr val="black"/>
                </a:solidFill>
                <a:latin typeface="Times New Roman" panose="02020603050405020304" pitchFamily="18" charset="0"/>
                <a:cs typeface="Times New Roman" panose="02020603050405020304" pitchFamily="18" charset="0"/>
                <a:sym typeface="Arial" panose="020B0604020202020204"/>
              </a:rPr>
              <a:t>A. </a:t>
            </a:r>
            <a:r>
              <a:rPr lang="vi-VN" altLang="en-US" sz="3200" dirty="0">
                <a:solidFill>
                  <a:prstClr val="black"/>
                </a:solidFill>
                <a:latin typeface="Times New Roman" panose="02020603050405020304" pitchFamily="18" charset="0"/>
                <a:cs typeface="Times New Roman" panose="02020603050405020304" pitchFamily="18" charset="0"/>
                <a:sym typeface="Arial" panose="020B0604020202020204"/>
              </a:rPr>
              <a:t>Truyện ngắn</a:t>
            </a:r>
          </a:p>
        </p:txBody>
      </p:sp>
      <p:pic>
        <p:nvPicPr>
          <p:cNvPr id="47" name="Content Placeholder 46"/>
          <p:cNvPicPr>
            <a:picLocks noGrp="1" noChangeAspect="1"/>
          </p:cNvPicPr>
          <p:nvPr>
            <p:ph sz="half" idx="2"/>
          </p:nvPr>
        </p:nvPicPr>
        <p:blipFill rotWithShape="1">
          <a:blip r:embed="rId4"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a:fillRect/>
          </a:stretch>
        </p:blipFill>
        <p:spPr>
          <a:xfrm>
            <a:off x="4937822" y="1867217"/>
            <a:ext cx="839470" cy="70675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0" presetClass="entr" presetSubtype="0" fill="hold" grpId="0" nodeType="clickEffect">
                                  <p:stCondLst>
                                    <p:cond delay="0"/>
                                  </p:stCondLst>
                                  <p:childTnLst>
                                    <p:set>
                                      <p:cBhvr>
                                        <p:cTn id="13" dur="500" fill="hold">
                                          <p:stCondLst>
                                            <p:cond delay="0"/>
                                          </p:stCondLst>
                                        </p:cTn>
                                        <p:tgtEl>
                                          <p:spTgt spid="26"/>
                                        </p:tgtEl>
                                        <p:attrNameLst>
                                          <p:attrName>style.visibility</p:attrName>
                                        </p:attrNameLst>
                                      </p:cBhvr>
                                      <p:to>
                                        <p:strVal val="visible"/>
                                      </p:to>
                                    </p:set>
                                    <p:animEffect transition="in" filter="wedge">
                                      <p:cBhvr>
                                        <p:cTn id="14" dur="500"/>
                                        <p:tgtEl>
                                          <p:spTgt spid="26"/>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grpId="0" nodeType="clickEffect">
                                  <p:stCondLst>
                                    <p:cond delay="0"/>
                                  </p:stCondLst>
                                  <p:childTnLst>
                                    <p:set>
                                      <p:cBhvr>
                                        <p:cTn id="18" dur="1" fill="hold">
                                          <p:stCondLst>
                                            <p:cond delay="0"/>
                                          </p:stCondLst>
                                        </p:cTn>
                                        <p:tgtEl>
                                          <p:spTgt spid="42"/>
                                        </p:tgtEl>
                                        <p:attrNameLst>
                                          <p:attrName>style.visibility</p:attrName>
                                        </p:attrNameLst>
                                      </p:cBhvr>
                                      <p:to>
                                        <p:strVal val="visible"/>
                                      </p:to>
                                    </p:set>
                                    <p:animEffect transition="in" filter="wheel(1)">
                                      <p:cBhvr>
                                        <p:cTn id="19" dur="2000"/>
                                        <p:tgtEl>
                                          <p:spTgt spid="42"/>
                                        </p:tgtEl>
                                      </p:cBhvr>
                                    </p:animEffect>
                                  </p:childTnLst>
                                </p:cTn>
                              </p:par>
                            </p:childTnLst>
                          </p:cTn>
                        </p:par>
                      </p:childTnLst>
                    </p:cTn>
                  </p:par>
                  <p:par>
                    <p:cTn id="20" fill="hold">
                      <p:stCondLst>
                        <p:cond delay="indefinite"/>
                      </p:stCondLst>
                      <p:childTnLst>
                        <p:par>
                          <p:cTn id="21" fill="hold">
                            <p:stCondLst>
                              <p:cond delay="0"/>
                            </p:stCondLst>
                            <p:childTnLst>
                              <p:par>
                                <p:cTn id="22" presetID="20" presetClass="entr" presetSubtype="0" fill="hold" grpId="0" nodeType="click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wedge">
                                      <p:cBhvr>
                                        <p:cTn id="24" dur="2000"/>
                                        <p:tgtEl>
                                          <p:spTgt spid="43"/>
                                        </p:tgtEl>
                                      </p:cBhvr>
                                    </p:animEffect>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grpId="0" nodeType="clickEffect">
                                  <p:stCondLst>
                                    <p:cond delay="0"/>
                                  </p:stCondLst>
                                  <p:childTnLst>
                                    <p:set>
                                      <p:cBhvr>
                                        <p:cTn id="28" dur="1" fill="hold">
                                          <p:stCondLst>
                                            <p:cond delay="0"/>
                                          </p:stCondLst>
                                        </p:cTn>
                                        <p:tgtEl>
                                          <p:spTgt spid="44"/>
                                        </p:tgtEl>
                                        <p:attrNameLst>
                                          <p:attrName>style.visibility</p:attrName>
                                        </p:attrNameLst>
                                      </p:cBhvr>
                                      <p:to>
                                        <p:strVal val="visible"/>
                                      </p:to>
                                    </p:set>
                                    <p:animEffect transition="in" filter="wheel(1)">
                                      <p:cBhvr>
                                        <p:cTn id="29" dur="2000"/>
                                        <p:tgtEl>
                                          <p:spTgt spid="44"/>
                                        </p:tgtEl>
                                      </p:cBhvr>
                                    </p:animEffect>
                                  </p:childTnLst>
                                </p:cTn>
                              </p:par>
                            </p:childTnLst>
                          </p:cTn>
                        </p:par>
                      </p:childTnLst>
                    </p:cTn>
                  </p:par>
                  <p:par>
                    <p:cTn id="30" fill="hold">
                      <p:stCondLst>
                        <p:cond delay="indefinite"/>
                      </p:stCondLst>
                      <p:childTnLst>
                        <p:par>
                          <p:cTn id="31" fill="hold">
                            <p:stCondLst>
                              <p:cond delay="0"/>
                            </p:stCondLst>
                            <p:childTnLst>
                              <p:par>
                                <p:cTn id="32" presetID="23" presetClass="entr" presetSubtype="16" fill="hold" nodeType="clickEffect">
                                  <p:stCondLst>
                                    <p:cond delay="0"/>
                                  </p:stCondLst>
                                  <p:childTnLst>
                                    <p:set>
                                      <p:cBhvr>
                                        <p:cTn id="33" dur="1" fill="hold">
                                          <p:stCondLst>
                                            <p:cond delay="0"/>
                                          </p:stCondLst>
                                        </p:cTn>
                                        <p:tgtEl>
                                          <p:spTgt spid="47"/>
                                        </p:tgtEl>
                                        <p:attrNameLst>
                                          <p:attrName>style.visibility</p:attrName>
                                        </p:attrNameLst>
                                      </p:cBhvr>
                                      <p:to>
                                        <p:strVal val="visible"/>
                                      </p:to>
                                    </p:set>
                                    <p:anim calcmode="lin" valueType="num">
                                      <p:cBhvr>
                                        <p:cTn id="34" dur="500" fill="hold"/>
                                        <p:tgtEl>
                                          <p:spTgt spid="47"/>
                                        </p:tgtEl>
                                        <p:attrNameLst>
                                          <p:attrName>ppt_w</p:attrName>
                                        </p:attrNameLst>
                                      </p:cBhvr>
                                      <p:tavLst>
                                        <p:tav tm="0">
                                          <p:val>
                                            <p:fltVal val="0"/>
                                          </p:val>
                                        </p:tav>
                                        <p:tav tm="100000">
                                          <p:val>
                                            <p:strVal val="#ppt_w"/>
                                          </p:val>
                                        </p:tav>
                                      </p:tavLst>
                                    </p:anim>
                                    <p:anim calcmode="lin" valueType="num">
                                      <p:cBhvr>
                                        <p:cTn id="35" dur="500" fill="hold"/>
                                        <p:tgtEl>
                                          <p:spTgt spid="47"/>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42" grpId="0" animBg="1"/>
      <p:bldP spid="42" grpId="1" animBg="1"/>
      <p:bldP spid="43" grpId="0" bldLvl="0" animBg="1"/>
      <p:bldP spid="43" grpId="1" animBg="1"/>
      <p:bldP spid="44" grpId="0" bldLvl="0" animBg="1"/>
      <p:bldP spid="44" grpId="1" animBg="1"/>
      <p:bldP spid="26" grpId="0" bldLvl="0" animBg="1"/>
      <p:bldP spid="26"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Content Placeholder 18"/>
          <p:cNvPicPr>
            <a:picLocks noGrp="1" noChangeAspect="1"/>
          </p:cNvPicPr>
          <p:nvPr>
            <p:ph idx="1"/>
          </p:nvPr>
        </p:nvPicPr>
        <p:blipFill>
          <a:blip r:embed="rId3"/>
          <a:stretch>
            <a:fillRect/>
          </a:stretch>
        </p:blipFill>
        <p:spPr>
          <a:xfrm>
            <a:off x="551384" y="70485"/>
            <a:ext cx="11640616" cy="6717030"/>
          </a:xfrm>
          <a:prstGeom prst="rect">
            <a:avLst/>
          </a:prstGeom>
        </p:spPr>
      </p:pic>
      <p:sp>
        <p:nvSpPr>
          <p:cNvPr id="6" name="Snip Diagonal Corner Rectangle 5"/>
          <p:cNvSpPr/>
          <p:nvPr/>
        </p:nvSpPr>
        <p:spPr>
          <a:xfrm>
            <a:off x="1631315" y="188596"/>
            <a:ext cx="8329930" cy="1221105"/>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fontAlgn="auto">
              <a:spcBef>
                <a:spcPts val="0"/>
              </a:spcBef>
              <a:spcAft>
                <a:spcPts val="0"/>
              </a:spcAft>
              <a:defRPr/>
            </a:pPr>
            <a:r>
              <a:rPr lang="vi-VN" sz="3200">
                <a:solidFill>
                  <a:prstClr val="black"/>
                </a:solidFill>
                <a:latin typeface="Times New Roman" panose="02020603050405020304" pitchFamily="18" charset="0"/>
                <a:cs typeface="Times New Roman" panose="02020603050405020304" pitchFamily="18" charset="0"/>
              </a:rPr>
              <a:t>Câu 2. </a:t>
            </a:r>
            <a:r>
              <a:rPr sz="3200">
                <a:solidFill>
                  <a:prstClr val="black"/>
                </a:solidFill>
                <a:latin typeface="Times New Roman" panose="02020603050405020304" pitchFamily="18" charset="0"/>
                <a:cs typeface="Times New Roman" panose="02020603050405020304" pitchFamily="18" charset="0"/>
              </a:rPr>
              <a:t>Văn bản </a:t>
            </a:r>
            <a:r>
              <a:rPr sz="3200" b="1" i="1">
                <a:solidFill>
                  <a:prstClr val="black"/>
                </a:solidFill>
                <a:latin typeface="Times New Roman" panose="02020603050405020304" pitchFamily="18" charset="0"/>
                <a:cs typeface="Times New Roman" panose="02020603050405020304" pitchFamily="18" charset="0"/>
              </a:rPr>
              <a:t>Con muốn làm một cái cây</a:t>
            </a:r>
            <a:r>
              <a:rPr lang="vi-VN" sz="3200" b="1" i="1">
                <a:solidFill>
                  <a:prstClr val="black"/>
                </a:solidFill>
                <a:latin typeface="Times New Roman" panose="02020603050405020304" pitchFamily="18" charset="0"/>
                <a:cs typeface="Times New Roman" panose="02020603050405020304" pitchFamily="18" charset="0"/>
              </a:rPr>
              <a:t> </a:t>
            </a:r>
            <a:r>
              <a:rPr sz="3200">
                <a:solidFill>
                  <a:prstClr val="black"/>
                </a:solidFill>
                <a:latin typeface="Times New Roman" panose="02020603050405020304" pitchFamily="18" charset="0"/>
                <a:cs typeface="Times New Roman" panose="02020603050405020304" pitchFamily="18" charset="0"/>
              </a:rPr>
              <a:t>thuộc chủ đề nào?</a:t>
            </a:r>
            <a:endParaRPr lang="vi-VN" altLang="en-US" sz="3200">
              <a:solidFill>
                <a:prstClr val="black"/>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1703705" y="1845310"/>
            <a:ext cx="3613150" cy="77089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rtl="0" fontAlgn="auto">
              <a:spcBef>
                <a:spcPts val="0"/>
              </a:spcBef>
              <a:spcAft>
                <a:spcPts val="0"/>
              </a:spcAft>
              <a:defRPr/>
            </a:pPr>
            <a:r>
              <a:rPr lang="en-US" sz="3200">
                <a:solidFill>
                  <a:prstClr val="black"/>
                </a:solidFill>
                <a:latin typeface="Times New Roman" panose="02020603050405020304" pitchFamily="18" charset="0"/>
                <a:cs typeface="Times New Roman" panose="02020603050405020304" pitchFamily="18" charset="0"/>
                <a:sym typeface="Arial" panose="020B0604020202020204"/>
              </a:rPr>
              <a:t>A. </a:t>
            </a:r>
            <a:r>
              <a:rPr lang="vi-VN" altLang="en-US" sz="3200">
                <a:solidFill>
                  <a:prstClr val="black"/>
                </a:solidFill>
                <a:latin typeface="Times New Roman" panose="02020603050405020304" pitchFamily="18" charset="0"/>
                <a:cs typeface="Times New Roman" panose="02020603050405020304" pitchFamily="18" charset="0"/>
                <a:sym typeface="Arial" panose="020B0604020202020204"/>
              </a:rPr>
              <a:t>Điểm tựa tinh thần</a:t>
            </a:r>
          </a:p>
        </p:txBody>
      </p:sp>
      <p:sp>
        <p:nvSpPr>
          <p:cNvPr id="42" name="Rectangle 41"/>
          <p:cNvSpPr/>
          <p:nvPr/>
        </p:nvSpPr>
        <p:spPr>
          <a:xfrm>
            <a:off x="7044056" y="1845310"/>
            <a:ext cx="3438525" cy="77089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rtl="0" fontAlgn="auto">
              <a:spcBef>
                <a:spcPts val="0"/>
              </a:spcBef>
              <a:spcAft>
                <a:spcPts val="0"/>
              </a:spcAft>
              <a:defRPr/>
            </a:pPr>
            <a:endParaRPr lang="en-US" sz="3200" b="1">
              <a:solidFill>
                <a:prstClr val="black"/>
              </a:solidFill>
              <a:latin typeface="Times New Roman" panose="02020603050405020304" pitchFamily="18" charset="0"/>
              <a:cs typeface="Times New Roman" panose="02020603050405020304" pitchFamily="18" charset="0"/>
              <a:sym typeface="Arial" panose="020B0604020202020204"/>
            </a:endParaRPr>
          </a:p>
          <a:p>
            <a:pPr rtl="0" fontAlgn="auto">
              <a:spcBef>
                <a:spcPts val="0"/>
              </a:spcBef>
              <a:spcAft>
                <a:spcPts val="0"/>
              </a:spcAft>
              <a:defRPr/>
            </a:pPr>
            <a:r>
              <a:rPr lang="vi-VN" sz="3200">
                <a:solidFill>
                  <a:prstClr val="black"/>
                </a:solidFill>
                <a:latin typeface="Times New Roman" panose="02020603050405020304" pitchFamily="18" charset="0"/>
                <a:cs typeface="Times New Roman" panose="02020603050405020304" pitchFamily="18" charset="0"/>
                <a:sym typeface="Arial" panose="020B0604020202020204"/>
              </a:rPr>
              <a:t>B. Gia đình yêu thương</a:t>
            </a:r>
            <a:endParaRPr lang="en-US" sz="1865" kern="0">
              <a:solidFill>
                <a:prstClr val="black"/>
              </a:solidFill>
              <a:latin typeface="Times New Roman" panose="02020603050405020304" pitchFamily="18" charset="0"/>
              <a:cs typeface="Times New Roman" panose="02020603050405020304" pitchFamily="18" charset="0"/>
              <a:sym typeface="Arial" panose="020B0604020202020204"/>
            </a:endParaRPr>
          </a:p>
          <a:p>
            <a:pPr rtl="0" fontAlgn="auto">
              <a:spcBef>
                <a:spcPts val="0"/>
              </a:spcBef>
              <a:spcAft>
                <a:spcPts val="0"/>
              </a:spcAft>
              <a:defRPr/>
            </a:pPr>
            <a:endParaRPr lang="vi-VN" sz="3200" dirty="0">
              <a:solidFill>
                <a:prstClr val="black"/>
              </a:solidFill>
              <a:latin typeface="Times New Roman" panose="02020603050405020304" pitchFamily="18" charset="0"/>
              <a:cs typeface="Times New Roman" panose="02020603050405020304" pitchFamily="18" charset="0"/>
              <a:sym typeface="Arial" panose="020B0604020202020204"/>
            </a:endParaRPr>
          </a:p>
        </p:txBody>
      </p:sp>
      <p:sp>
        <p:nvSpPr>
          <p:cNvPr id="44" name="Rectangle 43"/>
          <p:cNvSpPr/>
          <p:nvPr/>
        </p:nvSpPr>
        <p:spPr>
          <a:xfrm>
            <a:off x="7044691" y="3270885"/>
            <a:ext cx="3641725" cy="113919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rtl="0" fontAlgn="auto">
              <a:spcBef>
                <a:spcPts val="0"/>
              </a:spcBef>
              <a:spcAft>
                <a:spcPts val="0"/>
              </a:spcAft>
              <a:defRPr/>
            </a:pPr>
            <a:r>
              <a:rPr lang="vi-VN" sz="3200" dirty="0">
                <a:solidFill>
                  <a:prstClr val="black"/>
                </a:solidFill>
                <a:latin typeface="Times New Roman" panose="02020603050405020304" pitchFamily="18" charset="0"/>
                <a:cs typeface="Times New Roman" panose="02020603050405020304" pitchFamily="18" charset="0"/>
                <a:sym typeface="Arial" panose="020B0604020202020204"/>
              </a:rPr>
              <a:t>D</a:t>
            </a:r>
            <a:r>
              <a:rPr lang="vi-VN" sz="3200">
                <a:solidFill>
                  <a:prstClr val="black"/>
                </a:solidFill>
                <a:latin typeface="Times New Roman" panose="02020603050405020304" pitchFamily="18" charset="0"/>
                <a:cs typeface="Times New Roman" panose="02020603050405020304" pitchFamily="18" charset="0"/>
                <a:sym typeface="Arial" panose="020B0604020202020204"/>
              </a:rPr>
              <a:t>. Những góc nhìn cuộc sống</a:t>
            </a:r>
          </a:p>
        </p:txBody>
      </p:sp>
      <p:sp>
        <p:nvSpPr>
          <p:cNvPr id="7" name="Rectangle 42"/>
          <p:cNvSpPr/>
          <p:nvPr/>
        </p:nvSpPr>
        <p:spPr>
          <a:xfrm>
            <a:off x="1775460" y="3270885"/>
            <a:ext cx="3605530" cy="99822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rtl="0" fontAlgn="auto">
              <a:spcBef>
                <a:spcPts val="0"/>
              </a:spcBef>
              <a:spcAft>
                <a:spcPts val="0"/>
              </a:spcAft>
              <a:defRPr/>
            </a:pPr>
            <a:endParaRPr lang="en-US" sz="3200" b="1">
              <a:solidFill>
                <a:prstClr val="black"/>
              </a:solidFill>
              <a:latin typeface="Times New Roman" panose="02020603050405020304" pitchFamily="18" charset="0"/>
              <a:cs typeface="Times New Roman" panose="02020603050405020304" pitchFamily="18" charset="0"/>
              <a:sym typeface="Arial" panose="020B0604020202020204"/>
            </a:endParaRPr>
          </a:p>
          <a:p>
            <a:pPr rtl="0" fontAlgn="auto">
              <a:spcBef>
                <a:spcPts val="0"/>
              </a:spcBef>
              <a:spcAft>
                <a:spcPts val="0"/>
              </a:spcAft>
              <a:defRPr/>
            </a:pPr>
            <a:r>
              <a:rPr lang="vi-VN" sz="3200">
                <a:solidFill>
                  <a:prstClr val="black"/>
                </a:solidFill>
                <a:latin typeface="Times New Roman" panose="02020603050405020304" pitchFamily="18" charset="0"/>
                <a:cs typeface="Times New Roman" panose="02020603050405020304" pitchFamily="18" charset="0"/>
                <a:sym typeface="Arial" panose="020B0604020202020204"/>
              </a:rPr>
              <a:t>C.</a:t>
            </a:r>
            <a:r>
              <a:rPr lang="en-US" sz="3200">
                <a:solidFill>
                  <a:prstClr val="black"/>
                </a:solidFill>
                <a:latin typeface="Times New Roman" panose="02020603050405020304" pitchFamily="18" charset="0"/>
                <a:cs typeface="Times New Roman" panose="02020603050405020304" pitchFamily="18" charset="0"/>
                <a:sym typeface="Arial" panose="020B0604020202020204"/>
              </a:rPr>
              <a:t> </a:t>
            </a:r>
            <a:r>
              <a:rPr lang="en-US" sz="3200" kern="0">
                <a:solidFill>
                  <a:prstClr val="black"/>
                </a:solidFill>
                <a:latin typeface="Times New Roman" panose="02020603050405020304" pitchFamily="18" charset="0"/>
                <a:cs typeface="Times New Roman" panose="02020603050405020304" pitchFamily="18" charset="0"/>
                <a:sym typeface="Arial" panose="020B0604020202020204"/>
              </a:rPr>
              <a:t>N</a:t>
            </a:r>
            <a:r>
              <a:rPr lang="vi-VN" altLang="en-US" sz="3200" kern="0">
                <a:solidFill>
                  <a:prstClr val="black"/>
                </a:solidFill>
                <a:latin typeface="Times New Roman" panose="02020603050405020304" pitchFamily="18" charset="0"/>
                <a:cs typeface="Times New Roman" panose="02020603050405020304" pitchFamily="18" charset="0"/>
                <a:sym typeface="Arial" panose="020B0604020202020204"/>
              </a:rPr>
              <a:t>uôi dưỡng </a:t>
            </a:r>
          </a:p>
          <a:p>
            <a:pPr rtl="0" fontAlgn="auto">
              <a:spcBef>
                <a:spcPts val="0"/>
              </a:spcBef>
              <a:spcAft>
                <a:spcPts val="0"/>
              </a:spcAft>
              <a:defRPr/>
            </a:pPr>
            <a:r>
              <a:rPr lang="vi-VN" altLang="en-US" sz="3200" kern="0">
                <a:solidFill>
                  <a:prstClr val="black"/>
                </a:solidFill>
                <a:latin typeface="Times New Roman" panose="02020603050405020304" pitchFamily="18" charset="0"/>
                <a:cs typeface="Times New Roman" panose="02020603050405020304" pitchFamily="18" charset="0"/>
                <a:sym typeface="Arial" panose="020B0604020202020204"/>
              </a:rPr>
              <a:t>tâm hồn</a:t>
            </a:r>
            <a:r>
              <a:rPr lang="vi-VN" sz="3200" kern="0">
                <a:solidFill>
                  <a:prstClr val="black"/>
                </a:solidFill>
                <a:latin typeface="Times New Roman" panose="02020603050405020304" pitchFamily="18" charset="0"/>
                <a:cs typeface="Times New Roman" panose="02020603050405020304" pitchFamily="18" charset="0"/>
                <a:sym typeface="Arial" panose="020B0604020202020204"/>
              </a:rPr>
              <a:t/>
            </a:r>
            <a:br>
              <a:rPr lang="vi-VN" sz="3200" kern="0">
                <a:solidFill>
                  <a:prstClr val="black"/>
                </a:solidFill>
                <a:latin typeface="Times New Roman" panose="02020603050405020304" pitchFamily="18" charset="0"/>
                <a:cs typeface="Times New Roman" panose="02020603050405020304" pitchFamily="18" charset="0"/>
                <a:sym typeface="Arial" panose="020B0604020202020204"/>
              </a:rPr>
            </a:br>
            <a:endParaRPr lang="vi-VN" sz="3200" dirty="0">
              <a:solidFill>
                <a:prstClr val="black"/>
              </a:solidFill>
              <a:latin typeface="Times New Roman" panose="02020603050405020304" pitchFamily="18" charset="0"/>
              <a:cs typeface="Times New Roman" panose="02020603050405020304" pitchFamily="18" charset="0"/>
              <a:sym typeface="Arial" panose="020B0604020202020204"/>
            </a:endParaRPr>
          </a:p>
        </p:txBody>
      </p:sp>
      <p:pic>
        <p:nvPicPr>
          <p:cNvPr id="47" name="Content Placeholder 46"/>
          <p:cNvPicPr>
            <a:picLocks noGrp="1" noChangeAspect="1"/>
          </p:cNvPicPr>
          <p:nvPr>
            <p:ph sz="half" idx="4294967295"/>
          </p:nvPr>
        </p:nvPicPr>
        <p:blipFill rotWithShape="1">
          <a:blip r:embed="rId4"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a:fillRect/>
          </a:stretch>
        </p:blipFill>
        <p:spPr>
          <a:xfrm>
            <a:off x="4469577" y="3522186"/>
            <a:ext cx="838200" cy="70643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plus(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barn(inVertical)">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barn(inVertical)">
                                      <p:cBhvr>
                                        <p:cTn id="17" dur="500"/>
                                        <p:tgtEl>
                                          <p:spTgt spid="4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barn(inVertical)">
                                      <p:cBhvr>
                                        <p:cTn id="27" dur="500"/>
                                        <p:tgtEl>
                                          <p:spTgt spid="44"/>
                                        </p:tgtEl>
                                      </p:cBhvr>
                                    </p:animEffect>
                                  </p:childTnLst>
                                </p:cTn>
                              </p:par>
                            </p:childTnLst>
                          </p:cTn>
                        </p:par>
                      </p:childTnLst>
                    </p:cTn>
                  </p:par>
                  <p:par>
                    <p:cTn id="28" fill="hold">
                      <p:stCondLst>
                        <p:cond delay="indefinite"/>
                      </p:stCondLst>
                      <p:childTnLst>
                        <p:par>
                          <p:cTn id="29" fill="hold">
                            <p:stCondLst>
                              <p:cond delay="0"/>
                            </p:stCondLst>
                            <p:childTnLst>
                              <p:par>
                                <p:cTn id="30" presetID="13" presetClass="entr" presetSubtype="16" fill="hold" nodeType="clickEffect">
                                  <p:stCondLst>
                                    <p:cond delay="0"/>
                                  </p:stCondLst>
                                  <p:childTnLst>
                                    <p:set>
                                      <p:cBhvr>
                                        <p:cTn id="31" dur="1" fill="hold">
                                          <p:stCondLst>
                                            <p:cond delay="0"/>
                                          </p:stCondLst>
                                        </p:cTn>
                                        <p:tgtEl>
                                          <p:spTgt spid="47"/>
                                        </p:tgtEl>
                                        <p:attrNameLst>
                                          <p:attrName>style.visibility</p:attrName>
                                        </p:attrNameLst>
                                      </p:cBhvr>
                                      <p:to>
                                        <p:strVal val="visible"/>
                                      </p:to>
                                    </p:set>
                                    <p:animEffect transition="in" filter="plus(in)">
                                      <p:cBhvr>
                                        <p:cTn id="32" dur="2000"/>
                                        <p:tgtEl>
                                          <p:spTgt spid="47"/>
                                        </p:tgtEl>
                                      </p:cBhvr>
                                    </p:animEffect>
                                  </p:childTnLst>
                                  <p:subTnLst>
                                    <p:audio>
                                      <p:cMediaNode>
                                        <p:cTn display="0" masterRel="sameClick">
                                          <p:stCondLst>
                                            <p:cond evt="begin" delay="0">
                                              <p:tn val="30"/>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26" grpId="0" animBg="1"/>
      <p:bldP spid="26" grpId="1" animBg="1"/>
      <p:bldP spid="42" grpId="0" bldLvl="0" animBg="1"/>
      <p:bldP spid="42" grpId="1" animBg="1"/>
      <p:bldP spid="44" grpId="0" bldLvl="0" animBg="1"/>
      <p:bldP spid="44" grpId="1" animBg="1"/>
      <p:bldP spid="7" grpId="0" animBg="1"/>
      <p:bldP spid="7"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8"/>
          <p:cNvGrpSpPr/>
          <p:nvPr/>
        </p:nvGrpSpPr>
        <p:grpSpPr>
          <a:xfrm>
            <a:off x="1" y="5901254"/>
            <a:ext cx="6600055" cy="956746"/>
            <a:chOff x="0" y="0"/>
            <a:chExt cx="6555032" cy="293951"/>
          </a:xfrm>
        </p:grpSpPr>
        <p:sp>
          <p:nvSpPr>
            <p:cNvPr id="3" name="Freeform 9"/>
            <p:cNvSpPr/>
            <p:nvPr/>
          </p:nvSpPr>
          <p:spPr>
            <a:xfrm>
              <a:off x="0" y="0"/>
              <a:ext cx="6555032" cy="293951"/>
            </a:xfrm>
            <a:custGeom>
              <a:avLst/>
              <a:gdLst/>
              <a:ahLst/>
              <a:cxnLst/>
              <a:rect l="l" t="t" r="r" b="b"/>
              <a:pathLst>
                <a:path w="6555032" h="293951">
                  <a:moveTo>
                    <a:pt x="0" y="0"/>
                  </a:moveTo>
                  <a:lnTo>
                    <a:pt x="6555032" y="0"/>
                  </a:lnTo>
                  <a:lnTo>
                    <a:pt x="6555032" y="293951"/>
                  </a:lnTo>
                  <a:lnTo>
                    <a:pt x="0" y="293951"/>
                  </a:lnTo>
                  <a:close/>
                </a:path>
              </a:pathLst>
            </a:custGeom>
            <a:solidFill>
              <a:srgbClr val="1C4F59"/>
            </a:solidFill>
          </p:spPr>
        </p:sp>
      </p:grpSp>
      <p:pic>
        <p:nvPicPr>
          <p:cNvPr id="5122" name="图片 9"/>
          <p:cNvPicPr>
            <a:picLocks noChangeAspect="1"/>
          </p:cNvPicPr>
          <p:nvPr/>
        </p:nvPicPr>
        <p:blipFill>
          <a:blip r:embed="rId2"/>
          <a:stretch>
            <a:fillRect/>
          </a:stretch>
        </p:blipFill>
        <p:spPr>
          <a:xfrm>
            <a:off x="3696228" y="-79898"/>
            <a:ext cx="8495772" cy="7104321"/>
          </a:xfrm>
          <a:prstGeom prst="rect">
            <a:avLst/>
          </a:prstGeom>
          <a:noFill/>
          <a:ln w="9525">
            <a:noFill/>
          </a:ln>
        </p:spPr>
      </p:pic>
      <p:sp>
        <p:nvSpPr>
          <p:cNvPr id="5123" name="TextBox 6"/>
          <p:cNvSpPr txBox="1"/>
          <p:nvPr/>
        </p:nvSpPr>
        <p:spPr>
          <a:xfrm>
            <a:off x="5845063" y="2250172"/>
            <a:ext cx="4239475" cy="882931"/>
          </a:xfrm>
          <a:prstGeom prst="rect">
            <a:avLst/>
          </a:prstGeom>
          <a:noFill/>
          <a:ln w="9525">
            <a:noFill/>
          </a:ln>
        </p:spPr>
        <p:txBody>
          <a:bodyPr wrap="none" lIns="51362" tIns="25716" rIns="51362" bIns="25716">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indent="0" defTabSz="684530" eaLnBrk="1" hangingPunct="1">
              <a:spcBef>
                <a:spcPct val="0"/>
              </a:spcBef>
              <a:buNone/>
            </a:pPr>
            <a:r>
              <a:rPr lang="en-US" altLang="en-US" sz="54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KHỞI ĐỘNG</a:t>
            </a:r>
            <a:endParaRPr lang="en-US" altLang="en-US" sz="5400" b="1" dirty="0">
              <a:solidFill>
                <a:srgbClr val="FFFF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4" name="Picture 2"/>
          <p:cNvPicPr>
            <a:picLocks noChangeAspect="1"/>
          </p:cNvPicPr>
          <p:nvPr/>
        </p:nvPicPr>
        <p:blipFill>
          <a:blip r:embed="rId3"/>
          <a:stretch>
            <a:fillRect/>
          </a:stretch>
        </p:blipFill>
        <p:spPr>
          <a:xfrm>
            <a:off x="1094905" y="3122483"/>
            <a:ext cx="2592070" cy="3044190"/>
          </a:xfrm>
          <a:prstGeom prst="rect">
            <a:avLst/>
          </a:prstGeom>
          <a:noFill/>
          <a:ln w="9525">
            <a:noFill/>
          </a:ln>
        </p:spPr>
      </p:pic>
      <p:grpSp>
        <p:nvGrpSpPr>
          <p:cNvPr id="5125" name="Group 7"/>
          <p:cNvGrpSpPr/>
          <p:nvPr/>
        </p:nvGrpSpPr>
        <p:grpSpPr>
          <a:xfrm rot="-5400000">
            <a:off x="-49984" y="39695"/>
            <a:ext cx="4002360" cy="3928377"/>
            <a:chOff x="3936" y="-15"/>
            <a:chExt cx="1817" cy="1788"/>
          </a:xfrm>
        </p:grpSpPr>
        <p:pic>
          <p:nvPicPr>
            <p:cNvPr id="5130" name="Picture 8" descr="hoa-hong"/>
            <p:cNvPicPr>
              <a:picLocks noChangeAspect="1"/>
            </p:cNvPicPr>
            <p:nvPr/>
          </p:nvPicPr>
          <p:blipFill>
            <a:blip r:embed="rId4"/>
            <a:stretch>
              <a:fillRect/>
            </a:stretch>
          </p:blipFill>
          <p:spPr>
            <a:xfrm rot="-7060206">
              <a:off x="5200" y="58"/>
              <a:ext cx="432" cy="432"/>
            </a:xfrm>
            <a:prstGeom prst="rect">
              <a:avLst/>
            </a:prstGeom>
            <a:noFill/>
            <a:ln w="9525">
              <a:noFill/>
            </a:ln>
          </p:spPr>
        </p:pic>
        <p:pic>
          <p:nvPicPr>
            <p:cNvPr id="5131" name="Picture 9" descr="hoa-day"/>
            <p:cNvPicPr>
              <a:picLocks noChangeAspect="1"/>
            </p:cNvPicPr>
            <p:nvPr/>
          </p:nvPicPr>
          <p:blipFill>
            <a:blip r:embed="rId5"/>
            <a:stretch>
              <a:fillRect/>
            </a:stretch>
          </p:blipFill>
          <p:spPr>
            <a:xfrm>
              <a:off x="5537" y="-15"/>
              <a:ext cx="216" cy="1788"/>
            </a:xfrm>
            <a:prstGeom prst="rect">
              <a:avLst/>
            </a:prstGeom>
            <a:noFill/>
            <a:ln w="9525">
              <a:noFill/>
            </a:ln>
          </p:spPr>
        </p:pic>
        <p:pic>
          <p:nvPicPr>
            <p:cNvPr id="5132" name="Picture 10" descr="hoa-day"/>
            <p:cNvPicPr>
              <a:picLocks noChangeAspect="1"/>
            </p:cNvPicPr>
            <p:nvPr/>
          </p:nvPicPr>
          <p:blipFill>
            <a:blip r:embed="rId6"/>
            <a:stretch>
              <a:fillRect/>
            </a:stretch>
          </p:blipFill>
          <p:spPr>
            <a:xfrm>
              <a:off x="3936" y="7"/>
              <a:ext cx="1752" cy="212"/>
            </a:xfrm>
            <a:prstGeom prst="rect">
              <a:avLst/>
            </a:prstGeom>
            <a:noFill/>
            <a:ln w="9525">
              <a:noFill/>
            </a:ln>
          </p:spPr>
        </p:pic>
      </p:grpSp>
      <p:grpSp>
        <p:nvGrpSpPr>
          <p:cNvPr id="5126" name="Group 11"/>
          <p:cNvGrpSpPr/>
          <p:nvPr/>
        </p:nvGrpSpPr>
        <p:grpSpPr>
          <a:xfrm rot="5400000">
            <a:off x="8412072" y="3039801"/>
            <a:ext cx="3984135" cy="3575720"/>
            <a:chOff x="3936" y="-15"/>
            <a:chExt cx="1817" cy="1788"/>
          </a:xfrm>
        </p:grpSpPr>
        <p:pic>
          <p:nvPicPr>
            <p:cNvPr id="5127" name="Picture 12" descr="hoa-hong"/>
            <p:cNvPicPr>
              <a:picLocks noChangeAspect="1"/>
            </p:cNvPicPr>
            <p:nvPr/>
          </p:nvPicPr>
          <p:blipFill>
            <a:blip r:embed="rId4"/>
            <a:stretch>
              <a:fillRect/>
            </a:stretch>
          </p:blipFill>
          <p:spPr>
            <a:xfrm rot="-7060206">
              <a:off x="5200" y="58"/>
              <a:ext cx="432" cy="432"/>
            </a:xfrm>
            <a:prstGeom prst="rect">
              <a:avLst/>
            </a:prstGeom>
            <a:noFill/>
            <a:ln w="9525">
              <a:noFill/>
            </a:ln>
          </p:spPr>
        </p:pic>
        <p:pic>
          <p:nvPicPr>
            <p:cNvPr id="5128" name="Picture 13" descr="hoa-day"/>
            <p:cNvPicPr>
              <a:picLocks noChangeAspect="1"/>
            </p:cNvPicPr>
            <p:nvPr/>
          </p:nvPicPr>
          <p:blipFill>
            <a:blip r:embed="rId5"/>
            <a:stretch>
              <a:fillRect/>
            </a:stretch>
          </p:blipFill>
          <p:spPr>
            <a:xfrm>
              <a:off x="5537" y="-15"/>
              <a:ext cx="216" cy="1788"/>
            </a:xfrm>
            <a:prstGeom prst="rect">
              <a:avLst/>
            </a:prstGeom>
            <a:noFill/>
            <a:ln w="9525">
              <a:noFill/>
            </a:ln>
          </p:spPr>
        </p:pic>
        <p:pic>
          <p:nvPicPr>
            <p:cNvPr id="5129" name="Picture 14" descr="hoa-day"/>
            <p:cNvPicPr>
              <a:picLocks noChangeAspect="1"/>
            </p:cNvPicPr>
            <p:nvPr/>
          </p:nvPicPr>
          <p:blipFill>
            <a:blip r:embed="rId6"/>
            <a:stretch>
              <a:fillRect/>
            </a:stretch>
          </p:blipFill>
          <p:spPr>
            <a:xfrm>
              <a:off x="3936" y="7"/>
              <a:ext cx="1752" cy="212"/>
            </a:xfrm>
            <a:prstGeom prst="rect">
              <a:avLst/>
            </a:prstGeom>
            <a:noFill/>
            <a:ln w="9525">
              <a:noFill/>
            </a:ln>
          </p:spPr>
        </p:pic>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mph" presetSubtype="0" repeatCount="4000" fill="hold" grpId="0" nodeType="afterEffect">
                                  <p:stCondLst>
                                    <p:cond delay="0"/>
                                  </p:stCondLst>
                                  <p:childTnLst>
                                    <p:animClr clrSpc="hsl" dir="cw">
                                      <p:cBhvr override="childStyle">
                                        <p:cTn id="6" dur="1000" fill="hold"/>
                                        <p:tgtEl>
                                          <p:spTgt spid="5123"/>
                                        </p:tgtEl>
                                        <p:attrNameLst>
                                          <p:attrName>style.color</p:attrName>
                                        </p:attrNameLst>
                                      </p:cBhvr>
                                      <p:by>
                                        <p:hsl h="-7200000" s="0" l="0"/>
                                      </p:by>
                                    </p:animClr>
                                    <p:animClr clrSpc="hsl" dir="cw">
                                      <p:cBhvr>
                                        <p:cTn id="7" dur="1000" fill="hold"/>
                                        <p:tgtEl>
                                          <p:spTgt spid="5123"/>
                                        </p:tgtEl>
                                        <p:attrNameLst>
                                          <p:attrName>fillcolor</p:attrName>
                                        </p:attrNameLst>
                                      </p:cBhvr>
                                      <p:by>
                                        <p:hsl h="-7200000" s="0" l="0"/>
                                      </p:by>
                                    </p:animClr>
                                    <p:animClr clrSpc="hsl" dir="cw">
                                      <p:cBhvr>
                                        <p:cTn id="8" dur="1000" fill="hold"/>
                                        <p:tgtEl>
                                          <p:spTgt spid="5123"/>
                                        </p:tgtEl>
                                        <p:attrNameLst>
                                          <p:attrName>stroke.color</p:attrName>
                                        </p:attrNameLst>
                                      </p:cBhvr>
                                      <p:by>
                                        <p:hsl h="-7200000" s="0" l="0"/>
                                      </p:by>
                                    </p:animClr>
                                    <p:set>
                                      <p:cBhvr>
                                        <p:cTn id="9" dur="1000" fill="hold"/>
                                        <p:tgtEl>
                                          <p:spTgt spid="512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Content Placeholder 18"/>
          <p:cNvPicPr>
            <a:picLocks noGrp="1" noChangeAspect="1"/>
          </p:cNvPicPr>
          <p:nvPr>
            <p:ph idx="1"/>
          </p:nvPr>
        </p:nvPicPr>
        <p:blipFill>
          <a:blip r:embed="rId3"/>
          <a:stretch>
            <a:fillRect/>
          </a:stretch>
        </p:blipFill>
        <p:spPr>
          <a:xfrm>
            <a:off x="0" y="0"/>
            <a:ext cx="12192000" cy="6858000"/>
          </a:xfrm>
          <a:prstGeom prst="rect">
            <a:avLst/>
          </a:prstGeom>
        </p:spPr>
      </p:pic>
      <p:sp>
        <p:nvSpPr>
          <p:cNvPr id="6" name="Snip Diagonal Corner Rectangle 5"/>
          <p:cNvSpPr/>
          <p:nvPr/>
        </p:nvSpPr>
        <p:spPr>
          <a:xfrm>
            <a:off x="1630681" y="188595"/>
            <a:ext cx="8604885" cy="1494790"/>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fontAlgn="auto">
              <a:spcBef>
                <a:spcPts val="0"/>
              </a:spcBef>
              <a:spcAft>
                <a:spcPts val="0"/>
              </a:spcAft>
              <a:defRPr/>
            </a:pPr>
            <a:r>
              <a:rPr lang="en-US" sz="3200">
                <a:solidFill>
                  <a:prstClr val="black"/>
                </a:solidFill>
                <a:latin typeface="Times New Roman" panose="02020603050405020304" pitchFamily="18" charset="0"/>
                <a:cs typeface="Times New Roman" panose="02020603050405020304" pitchFamily="18" charset="0"/>
              </a:rPr>
              <a:t>Câu </a:t>
            </a:r>
            <a:r>
              <a:rPr lang="vi-VN" altLang="en-US" sz="3200">
                <a:solidFill>
                  <a:prstClr val="black"/>
                </a:solidFill>
                <a:latin typeface="Times New Roman" panose="02020603050405020304" pitchFamily="18" charset="0"/>
                <a:cs typeface="Times New Roman" panose="02020603050405020304" pitchFamily="18" charset="0"/>
              </a:rPr>
              <a:t>3. Trong văn bản “Con muốn làm một cái cây”, loài cây nào xuất hiện xuyên suốt từ đầu đến cuối tác phẩm?</a:t>
            </a:r>
          </a:p>
        </p:txBody>
      </p:sp>
      <p:sp>
        <p:nvSpPr>
          <p:cNvPr id="26" name="Rectangle 25"/>
          <p:cNvSpPr/>
          <p:nvPr/>
        </p:nvSpPr>
        <p:spPr>
          <a:xfrm>
            <a:off x="1919605" y="2277110"/>
            <a:ext cx="4199890" cy="77089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rtl="0" fontAlgn="auto">
              <a:spcBef>
                <a:spcPts val="0"/>
              </a:spcBef>
              <a:spcAft>
                <a:spcPts val="0"/>
              </a:spcAft>
              <a:defRPr/>
            </a:pPr>
            <a:r>
              <a:rPr lang="en-US" sz="3200">
                <a:solidFill>
                  <a:prstClr val="black"/>
                </a:solidFill>
                <a:latin typeface="Times New Roman" panose="02020603050405020304" pitchFamily="18" charset="0"/>
                <a:cs typeface="Times New Roman" panose="02020603050405020304" pitchFamily="18" charset="0"/>
                <a:sym typeface="Arial" panose="020B0604020202020204"/>
              </a:rPr>
              <a:t>A. </a:t>
            </a:r>
            <a:r>
              <a:rPr lang="vi-VN" altLang="en-US" sz="3200">
                <a:solidFill>
                  <a:prstClr val="black"/>
                </a:solidFill>
                <a:latin typeface="Times New Roman" panose="02020603050405020304" pitchFamily="18" charset="0"/>
                <a:cs typeface="Times New Roman" panose="02020603050405020304" pitchFamily="18" charset="0"/>
                <a:sym typeface="Arial" panose="020B0604020202020204"/>
              </a:rPr>
              <a:t>Cây táo</a:t>
            </a:r>
          </a:p>
        </p:txBody>
      </p:sp>
      <p:sp>
        <p:nvSpPr>
          <p:cNvPr id="42" name="Rectangle 41"/>
          <p:cNvSpPr/>
          <p:nvPr/>
        </p:nvSpPr>
        <p:spPr>
          <a:xfrm>
            <a:off x="6456045" y="2204720"/>
            <a:ext cx="3718560" cy="77089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rtl="0" fontAlgn="auto">
              <a:spcBef>
                <a:spcPts val="0"/>
              </a:spcBef>
              <a:spcAft>
                <a:spcPts val="0"/>
              </a:spcAft>
              <a:defRPr/>
            </a:pPr>
            <a:endParaRPr lang="en-US" sz="3200" b="1">
              <a:solidFill>
                <a:prstClr val="black"/>
              </a:solidFill>
              <a:latin typeface="Times New Roman" panose="02020603050405020304" pitchFamily="18" charset="0"/>
              <a:cs typeface="Times New Roman" panose="02020603050405020304" pitchFamily="18" charset="0"/>
              <a:sym typeface="Arial" panose="020B0604020202020204"/>
            </a:endParaRPr>
          </a:p>
          <a:p>
            <a:pPr rtl="0" fontAlgn="auto">
              <a:spcBef>
                <a:spcPts val="0"/>
              </a:spcBef>
              <a:spcAft>
                <a:spcPts val="0"/>
              </a:spcAft>
              <a:defRPr/>
            </a:pPr>
            <a:r>
              <a:rPr lang="vi-VN" sz="3200">
                <a:solidFill>
                  <a:prstClr val="black"/>
                </a:solidFill>
                <a:latin typeface="Times New Roman" panose="02020603050405020304" pitchFamily="18" charset="0"/>
                <a:cs typeface="Times New Roman" panose="02020603050405020304" pitchFamily="18" charset="0"/>
                <a:sym typeface="Arial" panose="020B0604020202020204"/>
              </a:rPr>
              <a:t>B. Cây ổi</a:t>
            </a:r>
            <a:endParaRPr lang="en-US" sz="1865" kern="0">
              <a:solidFill>
                <a:prstClr val="black"/>
              </a:solidFill>
              <a:latin typeface="Times New Roman" panose="02020603050405020304" pitchFamily="18" charset="0"/>
              <a:cs typeface="Times New Roman" panose="02020603050405020304" pitchFamily="18" charset="0"/>
              <a:sym typeface="Arial" panose="020B0604020202020204"/>
            </a:endParaRPr>
          </a:p>
          <a:p>
            <a:pPr rtl="0" fontAlgn="auto">
              <a:spcBef>
                <a:spcPts val="0"/>
              </a:spcBef>
              <a:spcAft>
                <a:spcPts val="0"/>
              </a:spcAft>
              <a:defRPr/>
            </a:pPr>
            <a:endParaRPr lang="vi-VN" sz="3200" dirty="0">
              <a:solidFill>
                <a:prstClr val="black"/>
              </a:solidFill>
              <a:latin typeface="Times New Roman" panose="02020603050405020304" pitchFamily="18" charset="0"/>
              <a:cs typeface="Times New Roman" panose="02020603050405020304" pitchFamily="18" charset="0"/>
              <a:sym typeface="Arial" panose="020B0604020202020204"/>
            </a:endParaRPr>
          </a:p>
        </p:txBody>
      </p:sp>
      <p:sp>
        <p:nvSpPr>
          <p:cNvPr id="43" name="Rectangle 42"/>
          <p:cNvSpPr/>
          <p:nvPr/>
        </p:nvSpPr>
        <p:spPr>
          <a:xfrm>
            <a:off x="1939290" y="3641725"/>
            <a:ext cx="4160520" cy="77089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rtl="0" fontAlgn="auto">
              <a:spcBef>
                <a:spcPts val="0"/>
              </a:spcBef>
              <a:spcAft>
                <a:spcPts val="0"/>
              </a:spcAft>
              <a:defRPr/>
            </a:pPr>
            <a:endParaRPr lang="en-US" sz="3200" b="1">
              <a:solidFill>
                <a:prstClr val="black"/>
              </a:solidFill>
              <a:latin typeface="Times New Roman" panose="02020603050405020304" pitchFamily="18" charset="0"/>
              <a:cs typeface="Times New Roman" panose="02020603050405020304" pitchFamily="18" charset="0"/>
              <a:sym typeface="Arial" panose="020B0604020202020204"/>
            </a:endParaRPr>
          </a:p>
          <a:p>
            <a:pPr rtl="0" fontAlgn="auto">
              <a:spcBef>
                <a:spcPts val="0"/>
              </a:spcBef>
              <a:spcAft>
                <a:spcPts val="0"/>
              </a:spcAft>
              <a:defRPr/>
            </a:pPr>
            <a:r>
              <a:rPr lang="vi-VN" sz="3200">
                <a:solidFill>
                  <a:prstClr val="black"/>
                </a:solidFill>
                <a:latin typeface="Times New Roman" panose="02020603050405020304" pitchFamily="18" charset="0"/>
                <a:cs typeface="Times New Roman" panose="02020603050405020304" pitchFamily="18" charset="0"/>
                <a:sym typeface="Arial" panose="020B0604020202020204"/>
              </a:rPr>
              <a:t>C.</a:t>
            </a:r>
            <a:r>
              <a:rPr lang="en-US" sz="3200">
                <a:solidFill>
                  <a:prstClr val="black"/>
                </a:solidFill>
                <a:latin typeface="Times New Roman" panose="02020603050405020304" pitchFamily="18" charset="0"/>
                <a:cs typeface="Times New Roman" panose="02020603050405020304" pitchFamily="18" charset="0"/>
                <a:sym typeface="Arial" panose="020B0604020202020204"/>
              </a:rPr>
              <a:t> </a:t>
            </a:r>
            <a:r>
              <a:rPr lang="vi-VN" altLang="en-US" sz="3200">
                <a:solidFill>
                  <a:prstClr val="black"/>
                </a:solidFill>
                <a:latin typeface="Times New Roman" panose="02020603050405020304" pitchFamily="18" charset="0"/>
                <a:cs typeface="Times New Roman" panose="02020603050405020304" pitchFamily="18" charset="0"/>
                <a:sym typeface="Arial" panose="020B0604020202020204"/>
              </a:rPr>
              <a:t>Cây xoài</a:t>
            </a:r>
            <a:r>
              <a:rPr lang="vi-VN" sz="1865" kern="0">
                <a:solidFill>
                  <a:prstClr val="black"/>
                </a:solidFill>
                <a:latin typeface="Times New Roman" panose="02020603050405020304" pitchFamily="18" charset="0"/>
                <a:cs typeface="Times New Roman" panose="02020603050405020304" pitchFamily="18" charset="0"/>
                <a:sym typeface="Arial" panose="020B0604020202020204"/>
              </a:rPr>
              <a:t/>
            </a:r>
            <a:br>
              <a:rPr lang="vi-VN" sz="1865" kern="0">
                <a:solidFill>
                  <a:prstClr val="black"/>
                </a:solidFill>
                <a:latin typeface="Times New Roman" panose="02020603050405020304" pitchFamily="18" charset="0"/>
                <a:cs typeface="Times New Roman" panose="02020603050405020304" pitchFamily="18" charset="0"/>
                <a:sym typeface="Arial" panose="020B0604020202020204"/>
              </a:rPr>
            </a:br>
            <a:endParaRPr lang="vi-VN" sz="3200" dirty="0">
              <a:solidFill>
                <a:prstClr val="black"/>
              </a:solidFill>
              <a:latin typeface="Times New Roman" panose="02020603050405020304" pitchFamily="18" charset="0"/>
              <a:cs typeface="Times New Roman" panose="02020603050405020304" pitchFamily="18" charset="0"/>
              <a:sym typeface="Arial" panose="020B0604020202020204"/>
            </a:endParaRPr>
          </a:p>
        </p:txBody>
      </p:sp>
      <p:sp>
        <p:nvSpPr>
          <p:cNvPr id="4" name="Rectangle 42"/>
          <p:cNvSpPr/>
          <p:nvPr/>
        </p:nvSpPr>
        <p:spPr>
          <a:xfrm>
            <a:off x="6456045" y="3717290"/>
            <a:ext cx="3779520" cy="77089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rtl="0" fontAlgn="auto">
              <a:spcBef>
                <a:spcPts val="0"/>
              </a:spcBef>
              <a:spcAft>
                <a:spcPts val="0"/>
              </a:spcAft>
              <a:defRPr/>
            </a:pPr>
            <a:endParaRPr lang="en-US" sz="3200" b="1">
              <a:solidFill>
                <a:prstClr val="black"/>
              </a:solidFill>
              <a:latin typeface="Times New Roman" panose="02020603050405020304" pitchFamily="18" charset="0"/>
              <a:cs typeface="Times New Roman" panose="02020603050405020304" pitchFamily="18" charset="0"/>
              <a:sym typeface="Arial" panose="020B0604020202020204"/>
            </a:endParaRPr>
          </a:p>
          <a:p>
            <a:pPr rtl="0" fontAlgn="auto">
              <a:spcBef>
                <a:spcPts val="0"/>
              </a:spcBef>
              <a:spcAft>
                <a:spcPts val="0"/>
              </a:spcAft>
              <a:defRPr/>
            </a:pPr>
            <a:r>
              <a:rPr lang="vi-VN" sz="3200">
                <a:solidFill>
                  <a:prstClr val="black"/>
                </a:solidFill>
                <a:latin typeface="Times New Roman" panose="02020603050405020304" pitchFamily="18" charset="0"/>
                <a:cs typeface="Times New Roman" panose="02020603050405020304" pitchFamily="18" charset="0"/>
                <a:sym typeface="Arial" panose="020B0604020202020204"/>
              </a:rPr>
              <a:t>C.</a:t>
            </a:r>
            <a:r>
              <a:rPr lang="en-US" sz="3200">
                <a:solidFill>
                  <a:prstClr val="black"/>
                </a:solidFill>
                <a:latin typeface="Times New Roman" panose="02020603050405020304" pitchFamily="18" charset="0"/>
                <a:cs typeface="Times New Roman" panose="02020603050405020304" pitchFamily="18" charset="0"/>
                <a:sym typeface="Arial" panose="020B0604020202020204"/>
              </a:rPr>
              <a:t> </a:t>
            </a:r>
            <a:r>
              <a:rPr lang="vi-VN" altLang="en-US" sz="3200">
                <a:solidFill>
                  <a:prstClr val="black"/>
                </a:solidFill>
                <a:latin typeface="Times New Roman" panose="02020603050405020304" pitchFamily="18" charset="0"/>
                <a:cs typeface="Times New Roman" panose="02020603050405020304" pitchFamily="18" charset="0"/>
                <a:sym typeface="Arial" panose="020B0604020202020204"/>
              </a:rPr>
              <a:t>Cây nhãn</a:t>
            </a:r>
            <a:r>
              <a:rPr lang="vi-VN" sz="1865" kern="0">
                <a:solidFill>
                  <a:prstClr val="black"/>
                </a:solidFill>
                <a:latin typeface="Times New Roman" panose="02020603050405020304" pitchFamily="18" charset="0"/>
                <a:cs typeface="Times New Roman" panose="02020603050405020304" pitchFamily="18" charset="0"/>
                <a:sym typeface="Arial" panose="020B0604020202020204"/>
              </a:rPr>
              <a:t/>
            </a:r>
            <a:br>
              <a:rPr lang="vi-VN" sz="1865" kern="0">
                <a:solidFill>
                  <a:prstClr val="black"/>
                </a:solidFill>
                <a:latin typeface="Times New Roman" panose="02020603050405020304" pitchFamily="18" charset="0"/>
                <a:cs typeface="Times New Roman" panose="02020603050405020304" pitchFamily="18" charset="0"/>
                <a:sym typeface="Arial" panose="020B0604020202020204"/>
              </a:rPr>
            </a:br>
            <a:endParaRPr lang="vi-VN" sz="3200" dirty="0">
              <a:solidFill>
                <a:prstClr val="black"/>
              </a:solidFill>
              <a:latin typeface="Times New Roman" panose="02020603050405020304" pitchFamily="18" charset="0"/>
              <a:cs typeface="Times New Roman" panose="02020603050405020304" pitchFamily="18" charset="0"/>
              <a:sym typeface="Arial" panose="020B0604020202020204"/>
            </a:endParaRPr>
          </a:p>
        </p:txBody>
      </p:sp>
      <p:pic>
        <p:nvPicPr>
          <p:cNvPr id="47" name="Content Placeholder 46"/>
          <p:cNvPicPr>
            <a:picLocks noGrp="1" noChangeAspect="1"/>
          </p:cNvPicPr>
          <p:nvPr>
            <p:ph sz="half" idx="4294967295"/>
          </p:nvPr>
        </p:nvPicPr>
        <p:blipFill rotWithShape="1">
          <a:blip r:embed="rId4"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a:fillRect/>
          </a:stretch>
        </p:blipFill>
        <p:spPr>
          <a:xfrm>
            <a:off x="9334818" y="2236946"/>
            <a:ext cx="839787" cy="70643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barn(inVertical)">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barn(inVertical)">
                                      <p:cBhvr>
                                        <p:cTn id="17" dur="500"/>
                                        <p:tgtEl>
                                          <p:spTgt spid="4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barn(inVertical)">
                                      <p:cBhvr>
                                        <p:cTn id="22" dur="500"/>
                                        <p:tgtEl>
                                          <p:spTgt spid="4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arn(inVertical)">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23" presetClass="entr" presetSubtype="16" fill="hold" nodeType="clickEffect">
                                  <p:stCondLst>
                                    <p:cond delay="0"/>
                                  </p:stCondLst>
                                  <p:childTnLst>
                                    <p:set>
                                      <p:cBhvr>
                                        <p:cTn id="31" dur="1" fill="hold">
                                          <p:stCondLst>
                                            <p:cond delay="0"/>
                                          </p:stCondLst>
                                        </p:cTn>
                                        <p:tgtEl>
                                          <p:spTgt spid="47"/>
                                        </p:tgtEl>
                                        <p:attrNameLst>
                                          <p:attrName>style.visibility</p:attrName>
                                        </p:attrNameLst>
                                      </p:cBhvr>
                                      <p:to>
                                        <p:strVal val="visible"/>
                                      </p:to>
                                    </p:set>
                                    <p:anim calcmode="lin" valueType="num">
                                      <p:cBhvr>
                                        <p:cTn id="32" dur="500" fill="hold"/>
                                        <p:tgtEl>
                                          <p:spTgt spid="47"/>
                                        </p:tgtEl>
                                        <p:attrNameLst>
                                          <p:attrName>ppt_w</p:attrName>
                                        </p:attrNameLst>
                                      </p:cBhvr>
                                      <p:tavLst>
                                        <p:tav tm="0">
                                          <p:val>
                                            <p:fltVal val="0"/>
                                          </p:val>
                                        </p:tav>
                                        <p:tav tm="100000">
                                          <p:val>
                                            <p:strVal val="#ppt_w"/>
                                          </p:val>
                                        </p:tav>
                                      </p:tavLst>
                                    </p:anim>
                                    <p:anim calcmode="lin" valueType="num">
                                      <p:cBhvr>
                                        <p:cTn id="33" dur="500" fill="hold"/>
                                        <p:tgtEl>
                                          <p:spTgt spid="47"/>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0"/>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26" grpId="0" bldLvl="0" animBg="1"/>
      <p:bldP spid="26" grpId="1" animBg="1"/>
      <p:bldP spid="42" grpId="0" animBg="1"/>
      <p:bldP spid="42" grpId="1" animBg="1"/>
      <p:bldP spid="43" grpId="0" bldLvl="0" animBg="1"/>
      <p:bldP spid="43" grpId="1" animBg="1"/>
      <p:bldP spid="4" grpId="0" bldLvl="0" animBg="1"/>
      <p:bldP spid="4"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Content Placeholder 18"/>
          <p:cNvPicPr>
            <a:picLocks noGrp="1" noChangeAspect="1"/>
          </p:cNvPicPr>
          <p:nvPr>
            <p:ph idx="1"/>
          </p:nvPr>
        </p:nvPicPr>
        <p:blipFill>
          <a:blip r:embed="rId3"/>
          <a:stretch>
            <a:fillRect/>
          </a:stretch>
        </p:blipFill>
        <p:spPr>
          <a:xfrm>
            <a:off x="0" y="0"/>
            <a:ext cx="12192000" cy="6717030"/>
          </a:xfrm>
          <a:prstGeom prst="rect">
            <a:avLst/>
          </a:prstGeom>
        </p:spPr>
      </p:pic>
      <p:sp>
        <p:nvSpPr>
          <p:cNvPr id="6" name="Snip Diagonal Corner Rectangle 5"/>
          <p:cNvSpPr/>
          <p:nvPr/>
        </p:nvSpPr>
        <p:spPr>
          <a:xfrm>
            <a:off x="1631315" y="170816"/>
            <a:ext cx="8329930" cy="1221105"/>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fontAlgn="auto">
              <a:spcBef>
                <a:spcPts val="0"/>
              </a:spcBef>
              <a:spcAft>
                <a:spcPts val="0"/>
              </a:spcAft>
              <a:defRPr/>
            </a:pPr>
            <a:r>
              <a:rPr lang="en-US" sz="3200">
                <a:solidFill>
                  <a:prstClr val="black"/>
                </a:solidFill>
                <a:latin typeface="Times New Roman" panose="02020603050405020304" pitchFamily="18" charset="0"/>
                <a:cs typeface="Times New Roman" panose="02020603050405020304" pitchFamily="18" charset="0"/>
              </a:rPr>
              <a:t>Câu </a:t>
            </a:r>
            <a:r>
              <a:rPr lang="vi-VN" altLang="en-US" sz="3200">
                <a:solidFill>
                  <a:prstClr val="black"/>
                </a:solidFill>
                <a:latin typeface="Times New Roman" panose="02020603050405020304" pitchFamily="18" charset="0"/>
                <a:cs typeface="Times New Roman" panose="02020603050405020304" pitchFamily="18" charset="0"/>
              </a:rPr>
              <a:t>4.Cây ổi ở khu vườn cũ nhà Bum do ai trồng?</a:t>
            </a:r>
          </a:p>
        </p:txBody>
      </p:sp>
      <p:sp>
        <p:nvSpPr>
          <p:cNvPr id="42" name="Rectangle 41"/>
          <p:cNvSpPr/>
          <p:nvPr/>
        </p:nvSpPr>
        <p:spPr>
          <a:xfrm>
            <a:off x="6671946" y="1917065"/>
            <a:ext cx="3608705" cy="77089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rtl="0" fontAlgn="auto">
              <a:spcBef>
                <a:spcPts val="0"/>
              </a:spcBef>
              <a:spcAft>
                <a:spcPts val="0"/>
              </a:spcAft>
              <a:defRPr/>
            </a:pPr>
            <a:endParaRPr lang="en-US" sz="3200" b="1">
              <a:solidFill>
                <a:prstClr val="black"/>
              </a:solidFill>
              <a:latin typeface="Times New Roman" panose="02020603050405020304" pitchFamily="18" charset="0"/>
              <a:cs typeface="Times New Roman" panose="02020603050405020304" pitchFamily="18" charset="0"/>
              <a:sym typeface="Arial" panose="020B0604020202020204"/>
            </a:endParaRPr>
          </a:p>
          <a:p>
            <a:pPr rtl="0" fontAlgn="auto">
              <a:spcBef>
                <a:spcPts val="0"/>
              </a:spcBef>
              <a:spcAft>
                <a:spcPts val="0"/>
              </a:spcAft>
              <a:defRPr/>
            </a:pPr>
            <a:r>
              <a:rPr lang="vi-VN" sz="3200">
                <a:solidFill>
                  <a:prstClr val="black"/>
                </a:solidFill>
                <a:latin typeface="Times New Roman" panose="02020603050405020304" pitchFamily="18" charset="0"/>
                <a:cs typeface="Times New Roman" panose="02020603050405020304" pitchFamily="18" charset="0"/>
                <a:sym typeface="Arial" panose="020B0604020202020204"/>
              </a:rPr>
              <a:t>B. Bum</a:t>
            </a:r>
            <a:endParaRPr lang="en-US" sz="1865" kern="0">
              <a:solidFill>
                <a:prstClr val="black"/>
              </a:solidFill>
              <a:latin typeface="Times New Roman" panose="02020603050405020304" pitchFamily="18" charset="0"/>
              <a:cs typeface="Times New Roman" panose="02020603050405020304" pitchFamily="18" charset="0"/>
              <a:sym typeface="Arial" panose="020B0604020202020204"/>
            </a:endParaRPr>
          </a:p>
          <a:p>
            <a:pPr rtl="0" fontAlgn="auto">
              <a:spcBef>
                <a:spcPts val="0"/>
              </a:spcBef>
              <a:spcAft>
                <a:spcPts val="0"/>
              </a:spcAft>
              <a:defRPr/>
            </a:pPr>
            <a:endParaRPr lang="vi-VN" sz="3200" dirty="0">
              <a:solidFill>
                <a:prstClr val="black"/>
              </a:solidFill>
              <a:latin typeface="Times New Roman" panose="02020603050405020304" pitchFamily="18" charset="0"/>
              <a:cs typeface="Times New Roman" panose="02020603050405020304" pitchFamily="18" charset="0"/>
              <a:sym typeface="Arial" panose="020B0604020202020204"/>
            </a:endParaRPr>
          </a:p>
        </p:txBody>
      </p:sp>
      <p:sp>
        <p:nvSpPr>
          <p:cNvPr id="43" name="Rectangle 42"/>
          <p:cNvSpPr/>
          <p:nvPr/>
        </p:nvSpPr>
        <p:spPr>
          <a:xfrm>
            <a:off x="1703705" y="3284855"/>
            <a:ext cx="4281170" cy="77089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rtl="0" fontAlgn="auto">
              <a:spcBef>
                <a:spcPts val="0"/>
              </a:spcBef>
              <a:spcAft>
                <a:spcPts val="0"/>
              </a:spcAft>
              <a:defRPr/>
            </a:pPr>
            <a:endParaRPr lang="en-US" sz="3200" b="1">
              <a:solidFill>
                <a:prstClr val="black"/>
              </a:solidFill>
              <a:latin typeface="Times New Roman" panose="02020603050405020304" pitchFamily="18" charset="0"/>
              <a:cs typeface="Times New Roman" panose="02020603050405020304" pitchFamily="18" charset="0"/>
              <a:sym typeface="Arial" panose="020B0604020202020204"/>
            </a:endParaRPr>
          </a:p>
          <a:p>
            <a:pPr rtl="0" fontAlgn="auto">
              <a:spcBef>
                <a:spcPts val="0"/>
              </a:spcBef>
              <a:spcAft>
                <a:spcPts val="0"/>
              </a:spcAft>
              <a:defRPr/>
            </a:pPr>
            <a:r>
              <a:rPr lang="vi-VN" sz="3200">
                <a:solidFill>
                  <a:prstClr val="black"/>
                </a:solidFill>
                <a:latin typeface="Times New Roman" panose="02020603050405020304" pitchFamily="18" charset="0"/>
                <a:cs typeface="Times New Roman" panose="02020603050405020304" pitchFamily="18" charset="0"/>
                <a:sym typeface="Arial" panose="020B0604020202020204"/>
              </a:rPr>
              <a:t>C.</a:t>
            </a:r>
            <a:r>
              <a:rPr lang="en-US" sz="3200">
                <a:solidFill>
                  <a:prstClr val="black"/>
                </a:solidFill>
                <a:latin typeface="Times New Roman" panose="02020603050405020304" pitchFamily="18" charset="0"/>
                <a:cs typeface="Times New Roman" panose="02020603050405020304" pitchFamily="18" charset="0"/>
                <a:sym typeface="Arial" panose="020B0604020202020204"/>
              </a:rPr>
              <a:t> </a:t>
            </a:r>
            <a:r>
              <a:rPr lang="vi-VN" altLang="en-US" sz="3200">
                <a:solidFill>
                  <a:prstClr val="black"/>
                </a:solidFill>
                <a:latin typeface="Times New Roman" panose="02020603050405020304" pitchFamily="18" charset="0"/>
                <a:cs typeface="Times New Roman" panose="02020603050405020304" pitchFamily="18" charset="0"/>
                <a:sym typeface="Arial" panose="020B0604020202020204"/>
              </a:rPr>
              <a:t>Bố Bum</a:t>
            </a:r>
            <a:r>
              <a:rPr lang="vi-VN" sz="1865" kern="0">
                <a:solidFill>
                  <a:prstClr val="black"/>
                </a:solidFill>
                <a:latin typeface="Times New Roman" panose="02020603050405020304" pitchFamily="18" charset="0"/>
                <a:cs typeface="Times New Roman" panose="02020603050405020304" pitchFamily="18" charset="0"/>
                <a:sym typeface="Arial" panose="020B0604020202020204"/>
              </a:rPr>
              <a:t/>
            </a:r>
            <a:br>
              <a:rPr lang="vi-VN" sz="1865" kern="0">
                <a:solidFill>
                  <a:prstClr val="black"/>
                </a:solidFill>
                <a:latin typeface="Times New Roman" panose="02020603050405020304" pitchFamily="18" charset="0"/>
                <a:cs typeface="Times New Roman" panose="02020603050405020304" pitchFamily="18" charset="0"/>
                <a:sym typeface="Arial" panose="020B0604020202020204"/>
              </a:rPr>
            </a:br>
            <a:endParaRPr lang="vi-VN" sz="3200" dirty="0">
              <a:solidFill>
                <a:prstClr val="black"/>
              </a:solidFill>
              <a:latin typeface="Times New Roman" panose="02020603050405020304" pitchFamily="18" charset="0"/>
              <a:cs typeface="Times New Roman" panose="02020603050405020304" pitchFamily="18" charset="0"/>
              <a:sym typeface="Arial" panose="020B0604020202020204"/>
            </a:endParaRPr>
          </a:p>
        </p:txBody>
      </p:sp>
      <p:sp>
        <p:nvSpPr>
          <p:cNvPr id="44" name="Rectangle 43"/>
          <p:cNvSpPr/>
          <p:nvPr/>
        </p:nvSpPr>
        <p:spPr>
          <a:xfrm>
            <a:off x="6744970" y="3213100"/>
            <a:ext cx="3535680" cy="77089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rtl="0" fontAlgn="auto">
              <a:spcBef>
                <a:spcPts val="0"/>
              </a:spcBef>
              <a:spcAft>
                <a:spcPts val="0"/>
              </a:spcAft>
              <a:defRPr/>
            </a:pPr>
            <a:r>
              <a:rPr lang="vi-VN" sz="3200" dirty="0">
                <a:solidFill>
                  <a:prstClr val="black"/>
                </a:solidFill>
                <a:latin typeface="Times New Roman" panose="02020603050405020304" pitchFamily="18" charset="0"/>
                <a:cs typeface="Times New Roman" panose="02020603050405020304" pitchFamily="18" charset="0"/>
                <a:sym typeface="Arial" panose="020B0604020202020204"/>
              </a:rPr>
              <a:t>D</a:t>
            </a:r>
            <a:r>
              <a:rPr lang="vi-VN" sz="3200">
                <a:solidFill>
                  <a:prstClr val="black"/>
                </a:solidFill>
                <a:latin typeface="Times New Roman" panose="02020603050405020304" pitchFamily="18" charset="0"/>
                <a:cs typeface="Times New Roman" panose="02020603050405020304" pitchFamily="18" charset="0"/>
                <a:sym typeface="Arial" panose="020B0604020202020204"/>
              </a:rPr>
              <a:t>. Mẹ Bum</a:t>
            </a:r>
          </a:p>
        </p:txBody>
      </p:sp>
      <p:sp>
        <p:nvSpPr>
          <p:cNvPr id="26" name="Rectangle 25"/>
          <p:cNvSpPr/>
          <p:nvPr/>
        </p:nvSpPr>
        <p:spPr>
          <a:xfrm>
            <a:off x="1703705" y="1845310"/>
            <a:ext cx="4199890" cy="77089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rtl="0" fontAlgn="auto">
              <a:spcBef>
                <a:spcPts val="0"/>
              </a:spcBef>
              <a:spcAft>
                <a:spcPts val="0"/>
              </a:spcAft>
              <a:defRPr/>
            </a:pPr>
            <a:r>
              <a:rPr lang="en-US" sz="3200">
                <a:solidFill>
                  <a:prstClr val="black"/>
                </a:solidFill>
                <a:latin typeface="Times New Roman" panose="02020603050405020304" pitchFamily="18" charset="0"/>
                <a:cs typeface="Times New Roman" panose="02020603050405020304" pitchFamily="18" charset="0"/>
                <a:sym typeface="Arial" panose="020B0604020202020204"/>
              </a:rPr>
              <a:t>A. </a:t>
            </a:r>
            <a:r>
              <a:rPr lang="vi-VN" altLang="en-US" sz="3200">
                <a:solidFill>
                  <a:prstClr val="black"/>
                </a:solidFill>
                <a:latin typeface="Times New Roman" panose="02020603050405020304" pitchFamily="18" charset="0"/>
                <a:cs typeface="Times New Roman" panose="02020603050405020304" pitchFamily="18" charset="0"/>
                <a:sym typeface="Arial" panose="020B0604020202020204"/>
              </a:rPr>
              <a:t>Ông nội</a:t>
            </a:r>
          </a:p>
        </p:txBody>
      </p:sp>
      <p:pic>
        <p:nvPicPr>
          <p:cNvPr id="47" name="Content Placeholder 46"/>
          <p:cNvPicPr>
            <a:picLocks noGrp="1" noChangeAspect="1"/>
          </p:cNvPicPr>
          <p:nvPr>
            <p:ph sz="half" idx="4294967295"/>
          </p:nvPr>
        </p:nvPicPr>
        <p:blipFill rotWithShape="1">
          <a:blip r:embed="rId4"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a:fillRect/>
          </a:stretch>
        </p:blipFill>
        <p:spPr>
          <a:xfrm>
            <a:off x="4789569" y="1948497"/>
            <a:ext cx="839788" cy="70802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barn(inVertical)">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barn(inVertical)">
                                      <p:cBhvr>
                                        <p:cTn id="17" dur="500"/>
                                        <p:tgtEl>
                                          <p:spTgt spid="4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barn(inVertical)">
                                      <p:cBhvr>
                                        <p:cTn id="22" dur="500"/>
                                        <p:tgtEl>
                                          <p:spTgt spid="4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barn(inVertical)">
                                      <p:cBhvr>
                                        <p:cTn id="27" dur="500"/>
                                        <p:tgtEl>
                                          <p:spTgt spid="44"/>
                                        </p:tgtEl>
                                      </p:cBhvr>
                                    </p:animEffect>
                                  </p:childTnLst>
                                </p:cTn>
                              </p:par>
                            </p:childTnLst>
                          </p:cTn>
                        </p:par>
                      </p:childTnLst>
                    </p:cTn>
                  </p:par>
                  <p:par>
                    <p:cTn id="28" fill="hold">
                      <p:stCondLst>
                        <p:cond delay="indefinite"/>
                      </p:stCondLst>
                      <p:childTnLst>
                        <p:par>
                          <p:cTn id="29" fill="hold">
                            <p:stCondLst>
                              <p:cond delay="0"/>
                            </p:stCondLst>
                            <p:childTnLst>
                              <p:par>
                                <p:cTn id="30" presetID="23" presetClass="entr" presetSubtype="16" fill="hold" nodeType="clickEffect">
                                  <p:stCondLst>
                                    <p:cond delay="0"/>
                                  </p:stCondLst>
                                  <p:childTnLst>
                                    <p:set>
                                      <p:cBhvr>
                                        <p:cTn id="31" dur="1" fill="hold">
                                          <p:stCondLst>
                                            <p:cond delay="0"/>
                                          </p:stCondLst>
                                        </p:cTn>
                                        <p:tgtEl>
                                          <p:spTgt spid="47"/>
                                        </p:tgtEl>
                                        <p:attrNameLst>
                                          <p:attrName>style.visibility</p:attrName>
                                        </p:attrNameLst>
                                      </p:cBhvr>
                                      <p:to>
                                        <p:strVal val="visible"/>
                                      </p:to>
                                    </p:set>
                                    <p:anim calcmode="lin" valueType="num">
                                      <p:cBhvr>
                                        <p:cTn id="32" dur="500" fill="hold"/>
                                        <p:tgtEl>
                                          <p:spTgt spid="47"/>
                                        </p:tgtEl>
                                        <p:attrNameLst>
                                          <p:attrName>ppt_w</p:attrName>
                                        </p:attrNameLst>
                                      </p:cBhvr>
                                      <p:tavLst>
                                        <p:tav tm="0">
                                          <p:val>
                                            <p:fltVal val="0"/>
                                          </p:val>
                                        </p:tav>
                                        <p:tav tm="100000">
                                          <p:val>
                                            <p:strVal val="#ppt_w"/>
                                          </p:val>
                                        </p:tav>
                                      </p:tavLst>
                                    </p:anim>
                                    <p:anim calcmode="lin" valueType="num">
                                      <p:cBhvr>
                                        <p:cTn id="33" dur="500" fill="hold"/>
                                        <p:tgtEl>
                                          <p:spTgt spid="47"/>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0"/>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42" grpId="0" bldLvl="0" animBg="1"/>
      <p:bldP spid="42" grpId="1" animBg="1"/>
      <p:bldP spid="43" grpId="0" bldLvl="0" animBg="1"/>
      <p:bldP spid="43" grpId="1" animBg="1"/>
      <p:bldP spid="44" grpId="0" bldLvl="0" animBg="1"/>
      <p:bldP spid="44" grpId="1" animBg="1"/>
      <p:bldP spid="26" grpId="0" animBg="1"/>
      <p:bldP spid="26"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9"/>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116804" y="88226"/>
            <a:ext cx="8105656" cy="6769774"/>
          </a:xfrm>
          <a:prstGeom prst="rect">
            <a:avLst/>
          </a:prstGeom>
        </p:spPr>
      </p:pic>
      <p:pic>
        <p:nvPicPr>
          <p:cNvPr id="5" name="Picture 2"/>
          <p:cNvPicPr>
            <a:picLocks noGrp="1" noChangeAspect="1"/>
          </p:cNvPicPr>
          <p:nvPr>
            <p:ph sz="half" idx="4294967295"/>
          </p:nvPr>
        </p:nvPicPr>
        <p:blipFill>
          <a:blip r:embed="rId3"/>
          <a:stretch>
            <a:fillRect/>
          </a:stretch>
        </p:blipFill>
        <p:spPr>
          <a:xfrm>
            <a:off x="371200" y="3015418"/>
            <a:ext cx="3024188" cy="2998787"/>
          </a:xfrm>
          <a:prstGeom prst="rect">
            <a:avLst/>
          </a:prstGeom>
          <a:noFill/>
          <a:ln w="9525">
            <a:noFill/>
          </a:ln>
        </p:spPr>
      </p:pic>
      <p:grpSp>
        <p:nvGrpSpPr>
          <p:cNvPr id="5125" name="Group 7"/>
          <p:cNvGrpSpPr/>
          <p:nvPr/>
        </p:nvGrpSpPr>
        <p:grpSpPr>
          <a:xfrm rot="-5400000">
            <a:off x="4286" y="-15081"/>
            <a:ext cx="2163366" cy="2128838"/>
            <a:chOff x="3936" y="-15"/>
            <a:chExt cx="1817" cy="1788"/>
          </a:xfrm>
        </p:grpSpPr>
        <p:pic>
          <p:nvPicPr>
            <p:cNvPr id="5130" name="Picture 8" descr="hoa-hong"/>
            <p:cNvPicPr>
              <a:picLocks noChangeAspect="1"/>
            </p:cNvPicPr>
            <p:nvPr/>
          </p:nvPicPr>
          <p:blipFill>
            <a:blip r:embed="rId4"/>
            <a:stretch>
              <a:fillRect/>
            </a:stretch>
          </p:blipFill>
          <p:spPr>
            <a:xfrm rot="-7060206">
              <a:off x="5200" y="58"/>
              <a:ext cx="432" cy="432"/>
            </a:xfrm>
            <a:prstGeom prst="rect">
              <a:avLst/>
            </a:prstGeom>
            <a:noFill/>
            <a:ln w="9525">
              <a:noFill/>
            </a:ln>
          </p:spPr>
        </p:pic>
        <p:pic>
          <p:nvPicPr>
            <p:cNvPr id="5131" name="Picture 9" descr="hoa-day"/>
            <p:cNvPicPr>
              <a:picLocks noChangeAspect="1"/>
            </p:cNvPicPr>
            <p:nvPr/>
          </p:nvPicPr>
          <p:blipFill>
            <a:blip r:embed="rId5"/>
            <a:stretch>
              <a:fillRect/>
            </a:stretch>
          </p:blipFill>
          <p:spPr>
            <a:xfrm>
              <a:off x="5537" y="-15"/>
              <a:ext cx="216" cy="1788"/>
            </a:xfrm>
            <a:prstGeom prst="rect">
              <a:avLst/>
            </a:prstGeom>
            <a:noFill/>
            <a:ln w="9525">
              <a:noFill/>
            </a:ln>
          </p:spPr>
        </p:pic>
        <p:pic>
          <p:nvPicPr>
            <p:cNvPr id="5132" name="Picture 10" descr="hoa-day"/>
            <p:cNvPicPr>
              <a:picLocks noChangeAspect="1"/>
            </p:cNvPicPr>
            <p:nvPr/>
          </p:nvPicPr>
          <p:blipFill>
            <a:blip r:embed="rId6"/>
            <a:stretch>
              <a:fillRect/>
            </a:stretch>
          </p:blipFill>
          <p:spPr>
            <a:xfrm>
              <a:off x="3936" y="7"/>
              <a:ext cx="1752" cy="212"/>
            </a:xfrm>
            <a:prstGeom prst="rect">
              <a:avLst/>
            </a:prstGeom>
            <a:noFill/>
            <a:ln w="9525">
              <a:noFill/>
            </a:ln>
          </p:spPr>
        </p:pic>
      </p:grpSp>
      <p:grpSp>
        <p:nvGrpSpPr>
          <p:cNvPr id="5126" name="Group 11"/>
          <p:cNvGrpSpPr/>
          <p:nvPr/>
        </p:nvGrpSpPr>
        <p:grpSpPr>
          <a:xfrm rot="5400000">
            <a:off x="10102533" y="4742180"/>
            <a:ext cx="2163366" cy="2128838"/>
            <a:chOff x="3936" y="-15"/>
            <a:chExt cx="1817" cy="1788"/>
          </a:xfrm>
        </p:grpSpPr>
        <p:pic>
          <p:nvPicPr>
            <p:cNvPr id="5127" name="Picture 12" descr="hoa-hong"/>
            <p:cNvPicPr>
              <a:picLocks noChangeAspect="1"/>
            </p:cNvPicPr>
            <p:nvPr/>
          </p:nvPicPr>
          <p:blipFill>
            <a:blip r:embed="rId4"/>
            <a:stretch>
              <a:fillRect/>
            </a:stretch>
          </p:blipFill>
          <p:spPr>
            <a:xfrm rot="-7060206">
              <a:off x="5200" y="58"/>
              <a:ext cx="432" cy="432"/>
            </a:xfrm>
            <a:prstGeom prst="rect">
              <a:avLst/>
            </a:prstGeom>
            <a:noFill/>
            <a:ln w="9525">
              <a:noFill/>
            </a:ln>
          </p:spPr>
        </p:pic>
        <p:pic>
          <p:nvPicPr>
            <p:cNvPr id="5128" name="Picture 13" descr="hoa-day"/>
            <p:cNvPicPr>
              <a:picLocks noChangeAspect="1"/>
            </p:cNvPicPr>
            <p:nvPr/>
          </p:nvPicPr>
          <p:blipFill>
            <a:blip r:embed="rId5"/>
            <a:stretch>
              <a:fillRect/>
            </a:stretch>
          </p:blipFill>
          <p:spPr>
            <a:xfrm>
              <a:off x="5537" y="-15"/>
              <a:ext cx="216" cy="1788"/>
            </a:xfrm>
            <a:prstGeom prst="rect">
              <a:avLst/>
            </a:prstGeom>
            <a:noFill/>
            <a:ln w="9525">
              <a:noFill/>
            </a:ln>
          </p:spPr>
        </p:pic>
        <p:pic>
          <p:nvPicPr>
            <p:cNvPr id="5129" name="Picture 14" descr="hoa-day"/>
            <p:cNvPicPr>
              <a:picLocks noChangeAspect="1"/>
            </p:cNvPicPr>
            <p:nvPr/>
          </p:nvPicPr>
          <p:blipFill>
            <a:blip r:embed="rId6"/>
            <a:stretch>
              <a:fillRect/>
            </a:stretch>
          </p:blipFill>
          <p:spPr>
            <a:xfrm>
              <a:off x="3936" y="7"/>
              <a:ext cx="1752" cy="212"/>
            </a:xfrm>
            <a:prstGeom prst="rect">
              <a:avLst/>
            </a:prstGeom>
            <a:noFill/>
            <a:ln w="9525">
              <a:noFill/>
            </a:ln>
          </p:spPr>
        </p:pic>
      </p:grpSp>
      <p:sp>
        <p:nvSpPr>
          <p:cNvPr id="7" name="TextBox 6"/>
          <p:cNvSpPr txBox="1"/>
          <p:nvPr/>
        </p:nvSpPr>
        <p:spPr>
          <a:xfrm>
            <a:off x="5015880" y="2202776"/>
            <a:ext cx="5959475" cy="1013460"/>
          </a:xfrm>
          <a:prstGeom prst="rect">
            <a:avLst/>
          </a:prstGeom>
          <a:noFill/>
        </p:spPr>
        <p:txBody>
          <a:bodyPr wrap="square" lIns="91310" tIns="45718" rIns="91310" bIns="45718" rtlCol="0">
            <a:spAutoFit/>
          </a:bodyPr>
          <a:lstStyle/>
          <a:p>
            <a:pPr algn="ctr" defTabSz="913130" rtl="0" fontAlgn="auto">
              <a:spcBef>
                <a:spcPts val="0"/>
              </a:spcBef>
              <a:spcAft>
                <a:spcPts val="0"/>
              </a:spcAft>
              <a:defRPr/>
            </a:pPr>
            <a:r>
              <a:rPr lang="en-US" sz="6000" b="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VẬN DỤNG</a:t>
            </a:r>
          </a:p>
        </p:txBody>
      </p:sp>
      <p:grpSp>
        <p:nvGrpSpPr>
          <p:cNvPr id="2" name="Group 8"/>
          <p:cNvGrpSpPr/>
          <p:nvPr/>
        </p:nvGrpSpPr>
        <p:grpSpPr>
          <a:xfrm>
            <a:off x="1" y="5901254"/>
            <a:ext cx="5735960" cy="956746"/>
            <a:chOff x="0" y="0"/>
            <a:chExt cx="6555032" cy="293951"/>
          </a:xfrm>
        </p:grpSpPr>
        <p:sp>
          <p:nvSpPr>
            <p:cNvPr id="3" name="Freeform 9"/>
            <p:cNvSpPr/>
            <p:nvPr/>
          </p:nvSpPr>
          <p:spPr>
            <a:xfrm>
              <a:off x="0" y="0"/>
              <a:ext cx="6555032" cy="293951"/>
            </a:xfrm>
            <a:custGeom>
              <a:avLst/>
              <a:gdLst/>
              <a:ahLst/>
              <a:cxnLst/>
              <a:rect l="l" t="t" r="r" b="b"/>
              <a:pathLst>
                <a:path w="6555032" h="293951">
                  <a:moveTo>
                    <a:pt x="0" y="0"/>
                  </a:moveTo>
                  <a:lnTo>
                    <a:pt x="6555032" y="0"/>
                  </a:lnTo>
                  <a:lnTo>
                    <a:pt x="6555032" y="293951"/>
                  </a:lnTo>
                  <a:lnTo>
                    <a:pt x="0" y="293951"/>
                  </a:lnTo>
                  <a:close/>
                </a:path>
              </a:pathLst>
            </a:custGeom>
            <a:solidFill>
              <a:srgbClr val="1C4F59"/>
            </a:solidFill>
          </p:spPr>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mph" presetSubtype="0" repeatCount="4000" fill="hold" grpId="0" nodeType="afterEffect">
                                  <p:stCondLst>
                                    <p:cond delay="0"/>
                                  </p:stCondLst>
                                  <p:childTnLst>
                                    <p:animClr clrSpc="hsl" dir="cw">
                                      <p:cBhvr override="childStyle">
                                        <p:cTn id="6" dur="1000" fill="hold"/>
                                        <p:tgtEl>
                                          <p:spTgt spid="7"/>
                                        </p:tgtEl>
                                        <p:attrNameLst>
                                          <p:attrName>style.color</p:attrName>
                                        </p:attrNameLst>
                                      </p:cBhvr>
                                      <p:by>
                                        <p:hsl h="-7200000" s="0" l="0"/>
                                      </p:by>
                                    </p:animClr>
                                    <p:animClr clrSpc="hsl" dir="cw">
                                      <p:cBhvr>
                                        <p:cTn id="7" dur="1000" fill="hold"/>
                                        <p:tgtEl>
                                          <p:spTgt spid="7"/>
                                        </p:tgtEl>
                                        <p:attrNameLst>
                                          <p:attrName>fillcolor</p:attrName>
                                        </p:attrNameLst>
                                      </p:cBhvr>
                                      <p:by>
                                        <p:hsl h="-7200000" s="0" l="0"/>
                                      </p:by>
                                    </p:animClr>
                                    <p:animClr clrSpc="hsl" dir="cw">
                                      <p:cBhvr>
                                        <p:cTn id="8" dur="1000" fill="hold"/>
                                        <p:tgtEl>
                                          <p:spTgt spid="7"/>
                                        </p:tgtEl>
                                        <p:attrNameLst>
                                          <p:attrName>stroke.color</p:attrName>
                                        </p:attrNameLst>
                                      </p:cBhvr>
                                      <p:by>
                                        <p:hsl h="-7200000" s="0" l="0"/>
                                      </p:by>
                                    </p:animClr>
                                    <p:set>
                                      <p:cBhvr>
                                        <p:cTn id="9" dur="1000" fill="hold"/>
                                        <p:tgtEl>
                                          <p:spTgt spid="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407368" y="133986"/>
            <a:ext cx="11377263" cy="6391358"/>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fontAlgn="auto">
              <a:spcBef>
                <a:spcPts val="0"/>
              </a:spcBef>
              <a:spcAft>
                <a:spcPts val="0"/>
              </a:spcAft>
              <a:defRPr/>
            </a:pPr>
            <a:endParaRPr lang="en-US" sz="1350">
              <a:solidFill>
                <a:prstClr val="black"/>
              </a:solidFill>
              <a:latin typeface="Calibri" panose="020F0502020204030204"/>
            </a:endParaRPr>
          </a:p>
        </p:txBody>
      </p:sp>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40000"/>
                    </a14:imgEffect>
                  </a14:imgLayer>
                </a14:imgProps>
              </a:ext>
            </a:extLst>
          </a:blip>
          <a:srcRect l="21314" t="20941" r="21005" b="17581"/>
          <a:stretch>
            <a:fillRect/>
          </a:stretch>
        </p:blipFill>
        <p:spPr>
          <a:xfrm>
            <a:off x="4618264" y="5877416"/>
            <a:ext cx="2909119" cy="342900"/>
          </a:xfrm>
          <a:prstGeom prst="rect">
            <a:avLst/>
          </a:prstGeom>
        </p:spPr>
      </p:pic>
      <p:grpSp>
        <p:nvGrpSpPr>
          <p:cNvPr id="16" name="Group 15"/>
          <p:cNvGrpSpPr/>
          <p:nvPr/>
        </p:nvGrpSpPr>
        <p:grpSpPr>
          <a:xfrm>
            <a:off x="1199456" y="526416"/>
            <a:ext cx="9145016" cy="2902584"/>
            <a:chOff x="1461743" y="1636597"/>
            <a:chExt cx="7993380" cy="2782574"/>
          </a:xfrm>
        </p:grpSpPr>
        <p:sp>
          <p:nvSpPr>
            <p:cNvPr id="17" name="Freeform 16"/>
            <p:cNvSpPr/>
            <p:nvPr/>
          </p:nvSpPr>
          <p:spPr>
            <a:xfrm>
              <a:off x="2684307" y="1636597"/>
              <a:ext cx="6770816" cy="2782574"/>
            </a:xfrm>
            <a:custGeom>
              <a:avLst/>
              <a:gdLst>
                <a:gd name="connsiteX0" fmla="*/ 0 w 3449749"/>
                <a:gd name="connsiteY0" fmla="*/ 154200 h 925179"/>
                <a:gd name="connsiteX1" fmla="*/ 154200 w 3449749"/>
                <a:gd name="connsiteY1" fmla="*/ 0 h 925179"/>
                <a:gd name="connsiteX2" fmla="*/ 3295549 w 3449749"/>
                <a:gd name="connsiteY2" fmla="*/ 0 h 925179"/>
                <a:gd name="connsiteX3" fmla="*/ 3449749 w 3449749"/>
                <a:gd name="connsiteY3" fmla="*/ 154200 h 925179"/>
                <a:gd name="connsiteX4" fmla="*/ 3449749 w 3449749"/>
                <a:gd name="connsiteY4" fmla="*/ 770979 h 925179"/>
                <a:gd name="connsiteX5" fmla="*/ 3295549 w 3449749"/>
                <a:gd name="connsiteY5" fmla="*/ 925179 h 925179"/>
                <a:gd name="connsiteX6" fmla="*/ 154200 w 3449749"/>
                <a:gd name="connsiteY6" fmla="*/ 925179 h 925179"/>
                <a:gd name="connsiteX7" fmla="*/ 0 w 3449749"/>
                <a:gd name="connsiteY7" fmla="*/ 770979 h 925179"/>
                <a:gd name="connsiteX8" fmla="*/ 0 w 3449749"/>
                <a:gd name="connsiteY8" fmla="*/ 154200 h 925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49749" h="925179">
                  <a:moveTo>
                    <a:pt x="0" y="154200"/>
                  </a:moveTo>
                  <a:cubicBezTo>
                    <a:pt x="0" y="69038"/>
                    <a:pt x="69038" y="0"/>
                    <a:pt x="154200" y="0"/>
                  </a:cubicBezTo>
                  <a:lnTo>
                    <a:pt x="3295549" y="0"/>
                  </a:lnTo>
                  <a:cubicBezTo>
                    <a:pt x="3380711" y="0"/>
                    <a:pt x="3449749" y="69038"/>
                    <a:pt x="3449749" y="154200"/>
                  </a:cubicBezTo>
                  <a:lnTo>
                    <a:pt x="3449749" y="770979"/>
                  </a:lnTo>
                  <a:cubicBezTo>
                    <a:pt x="3449749" y="856141"/>
                    <a:pt x="3380711" y="925179"/>
                    <a:pt x="3295549" y="925179"/>
                  </a:cubicBezTo>
                  <a:lnTo>
                    <a:pt x="154200" y="925179"/>
                  </a:lnTo>
                  <a:cubicBezTo>
                    <a:pt x="69038" y="925179"/>
                    <a:pt x="0" y="856141"/>
                    <a:pt x="0" y="770979"/>
                  </a:cubicBezTo>
                  <a:lnTo>
                    <a:pt x="0" y="15420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81520" tIns="71020" rIns="71020" bIns="71020" numCol="1" spcCol="1270" anchor="ctr" anchorCtr="0">
              <a:noAutofit/>
            </a:bodyPr>
            <a:lstStyle/>
            <a:p>
              <a:pPr defTabSz="577850">
                <a:lnSpc>
                  <a:spcPct val="90000"/>
                </a:lnSpc>
                <a:spcAft>
                  <a:spcPct val="35000"/>
                </a:spcAft>
              </a:pPr>
              <a:r>
                <a:rPr lang="pt-BR" sz="2800" dirty="0">
                  <a:latin typeface="Times New Roman" panose="02020603050405020304" pitchFamily="18" charset="0"/>
                  <a:cs typeface="Times New Roman" panose="02020603050405020304" pitchFamily="18" charset="0"/>
                </a:rPr>
                <a:t>Em đã bao giờ làm việc gì đem lại niềm vui cho người khác hay chưa? Đó là việc làm gì và lúc đó em cảm thấy</a:t>
              </a:r>
              <a:r>
                <a:rPr lang="vi-VN" altLang="pt-BR" sz="2800" dirty="0">
                  <a:latin typeface="Times New Roman" panose="02020603050405020304" pitchFamily="18" charset="0"/>
                  <a:cs typeface="Times New Roman" panose="02020603050405020304" pitchFamily="18" charset="0"/>
                </a:rPr>
                <a:t> </a:t>
              </a:r>
              <a:r>
                <a:rPr lang="pt-BR" sz="2800" dirty="0">
                  <a:latin typeface="Times New Roman" panose="02020603050405020304" pitchFamily="18" charset="0"/>
                  <a:cs typeface="Times New Roman" panose="02020603050405020304" pitchFamily="18" charset="0"/>
                </a:rPr>
                <a:t>thế nào?</a:t>
              </a:r>
              <a:r>
                <a:rPr lang="vi-VN" altLang="pt-BR" sz="2800" dirty="0">
                  <a:latin typeface="Times New Roman" panose="02020603050405020304" pitchFamily="18" charset="0"/>
                  <a:cs typeface="Times New Roman" panose="02020603050405020304" pitchFamily="18" charset="0"/>
                </a:rPr>
                <a:t> (Trình bày thành đoạn văn ngắn khoảng 5-7 câu)</a:t>
              </a:r>
              <a:r>
                <a:rPr lang="pt-BR" sz="2800" dirty="0">
                  <a:latin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p:txBody>
        </p:sp>
        <p:sp>
          <p:nvSpPr>
            <p:cNvPr id="18" name="Oval 17"/>
            <p:cNvSpPr/>
            <p:nvPr/>
          </p:nvSpPr>
          <p:spPr>
            <a:xfrm>
              <a:off x="1461743" y="1994737"/>
              <a:ext cx="1599390" cy="1599629"/>
            </a:xfrm>
            <a:prstGeom prst="ellipse">
              <a:avLst/>
            </a:prstGeom>
            <a:blipFill>
              <a:blip r:embed="rId5"/>
              <a:srcRect/>
              <a:stretch>
                <a:fillRect l="-33000" r="-33000"/>
              </a:stretch>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pic>
        <p:nvPicPr>
          <p:cNvPr id="19" name="Picture 18"/>
          <p:cNvPicPr>
            <a:picLocks noChangeAspect="1"/>
          </p:cNvPicPr>
          <p:nvPr/>
        </p:nvPicPr>
        <p:blipFill>
          <a:blip r:embed="rId6"/>
          <a:stretch>
            <a:fillRect/>
          </a:stretch>
        </p:blipFill>
        <p:spPr>
          <a:xfrm>
            <a:off x="3971764" y="3714751"/>
            <a:ext cx="4248472" cy="2192387"/>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727848" y="188640"/>
            <a:ext cx="2167581" cy="584775"/>
          </a:xfrm>
          <a:prstGeom prst="rect">
            <a:avLst/>
          </a:prstGeom>
        </p:spPr>
        <p:txBody>
          <a:bodyPr wrap="none">
            <a:spAutoFit/>
          </a:bodyPr>
          <a:lstStyle/>
          <a:p>
            <a:pPr algn="ctr"/>
            <a:r>
              <a:rPr lang="en-US" sz="3200" b="1" dirty="0" err="1">
                <a:solidFill>
                  <a:srgbClr val="FF0000"/>
                </a:solidFill>
                <a:latin typeface="Times New Roman" panose="02020603050405020304" pitchFamily="18" charset="0"/>
                <a:cs typeface="Times New Roman" panose="02020603050405020304" pitchFamily="18" charset="0"/>
              </a:rPr>
              <a:t>Bảng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kiểm</a:t>
            </a:r>
            <a:r>
              <a:rPr lang="en-US" sz="3200" b="1" dirty="0">
                <a:solidFill>
                  <a:srgbClr val="FF0000"/>
                </a:solidFill>
                <a:latin typeface="Times New Roman" panose="02020603050405020304" pitchFamily="18" charset="0"/>
                <a:cs typeface="Times New Roman" panose="02020603050405020304" pitchFamily="18" charset="0"/>
              </a:rPr>
              <a:t> </a:t>
            </a:r>
          </a:p>
        </p:txBody>
      </p:sp>
      <p:graphicFrame>
        <p:nvGraphicFramePr>
          <p:cNvPr id="5" name="Content Placeholder 4"/>
          <p:cNvGraphicFramePr>
            <a:graphicFrameLocks noGrp="1"/>
          </p:cNvGraphicFramePr>
          <p:nvPr>
            <p:ph idx="1"/>
          </p:nvPr>
        </p:nvGraphicFramePr>
        <p:xfrm>
          <a:off x="551384" y="773414"/>
          <a:ext cx="11161241" cy="5751929"/>
        </p:xfrm>
        <a:graphic>
          <a:graphicData uri="http://schemas.openxmlformats.org/drawingml/2006/table">
            <a:tbl>
              <a:tblPr firstRow="1" firstCol="1" bandRow="1"/>
              <a:tblGrid>
                <a:gridCol w="765675">
                  <a:extLst>
                    <a:ext uri="{9D8B030D-6E8A-4147-A177-3AD203B41FA5}">
                      <a16:colId xmlns:a16="http://schemas.microsoft.com/office/drawing/2014/main" val="20000"/>
                    </a:ext>
                  </a:extLst>
                </a:gridCol>
                <a:gridCol w="8458582">
                  <a:extLst>
                    <a:ext uri="{9D8B030D-6E8A-4147-A177-3AD203B41FA5}">
                      <a16:colId xmlns:a16="http://schemas.microsoft.com/office/drawing/2014/main" val="20001"/>
                    </a:ext>
                  </a:extLst>
                </a:gridCol>
                <a:gridCol w="1936984">
                  <a:extLst>
                    <a:ext uri="{9D8B030D-6E8A-4147-A177-3AD203B41FA5}">
                      <a16:colId xmlns:a16="http://schemas.microsoft.com/office/drawing/2014/main" val="20002"/>
                    </a:ext>
                  </a:extLst>
                </a:gridCol>
              </a:tblGrid>
              <a:tr h="797222">
                <a:tc>
                  <a:txBody>
                    <a:bodyPr/>
                    <a:lstStyle/>
                    <a:p>
                      <a:pPr algn="ctr">
                        <a:lnSpc>
                          <a:spcPct val="115000"/>
                        </a:lnSpc>
                        <a:spcAft>
                          <a:spcPts val="1200"/>
                        </a:spcAft>
                      </a:pPr>
                      <a:r>
                        <a:rPr lang="en-US" sz="24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STT</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1200"/>
                        </a:spcAft>
                      </a:pPr>
                      <a:r>
                        <a:rPr lang="en-US" sz="24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Tiêu</a:t>
                      </a:r>
                      <a:r>
                        <a:rPr lang="en-US" sz="24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chí</a:t>
                      </a:r>
                      <a:endParaRPr lang="en-US" sz="24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1200"/>
                        </a:spcAft>
                      </a:pPr>
                      <a:r>
                        <a:rPr lang="en-US" sz="20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Đạt</a:t>
                      </a:r>
                      <a:r>
                        <a:rPr lang="en-US" sz="20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Chưa</a:t>
                      </a:r>
                      <a:r>
                        <a:rPr lang="en-US" sz="20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đạt</a:t>
                      </a:r>
                      <a:endParaRPr lang="en-US" sz="20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759080">
                <a:tc>
                  <a:txBody>
                    <a:bodyPr/>
                    <a:lstStyle/>
                    <a:p>
                      <a:pPr algn="ctr">
                        <a:lnSpc>
                          <a:spcPct val="115000"/>
                        </a:lnSpc>
                        <a:spcAft>
                          <a:spcPts val="1200"/>
                        </a:spcAft>
                      </a:pPr>
                      <a:r>
                        <a:rPr lang="en-US" sz="24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1</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15000"/>
                        </a:lnSpc>
                        <a:spcAft>
                          <a:spcPts val="0"/>
                        </a:spcAft>
                      </a:pP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Đảm</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bảo</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đoạn</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lượng</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khoảng</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5 – 7 </a:t>
                      </a:r>
                      <a:r>
                        <a:rPr lang="vi-VN" alt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15000"/>
                        </a:lnSpc>
                        <a:spcAft>
                          <a:spcPts val="1200"/>
                        </a:spcAft>
                      </a:pPr>
                      <a:r>
                        <a:rPr lang="en-US" sz="20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2645871">
                <a:tc>
                  <a:txBody>
                    <a:bodyPr/>
                    <a:lstStyle/>
                    <a:p>
                      <a:pPr algn="ctr">
                        <a:lnSpc>
                          <a:spcPct val="115000"/>
                        </a:lnSpc>
                        <a:spcAft>
                          <a:spcPts val="1200"/>
                        </a:spcAft>
                      </a:pPr>
                      <a:r>
                        <a:rPr lang="en-US" sz="24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2</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15000"/>
                        </a:lnSpc>
                        <a:spcAft>
                          <a:spcPts val="0"/>
                        </a:spcAft>
                      </a:pP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Đoạn</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đúng</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chủ</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vi-VN" alt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kể được việc làm đem lại niềm vui cho người khác, nêu được cảm xúc khi kể về sự việc đó</a:t>
                      </a:r>
                    </a:p>
                    <a:p>
                      <a:pPr algn="just">
                        <a:lnSpc>
                          <a:spcPct val="115000"/>
                        </a:lnSpc>
                        <a:spcAft>
                          <a:spcPts val="0"/>
                        </a:spcAft>
                      </a:pPr>
                      <a:r>
                        <a:rPr lang="en-US" sz="2400" dirty="0">
                          <a:latin typeface="Times New Roman" panose="02020603050405020304" pitchFamily="18" charset="0"/>
                          <a:ea typeface="Times New Roman" panose="02020603050405020304" pitchFamily="18" charset="0"/>
                        </a:rPr>
                        <a:t> </a:t>
                      </a:r>
                      <a:r>
                        <a:rPr lang="vi-VN" alt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Mở</a:t>
                      </a:r>
                      <a:r>
                        <a:rPr lang="en-US" sz="2400" baseline="0" dirty="0">
                          <a:latin typeface="Times New Roman" panose="02020603050405020304" pitchFamily="18" charset="0"/>
                          <a:ea typeface="Times New Roman" panose="02020603050405020304" pitchFamily="18" charset="0"/>
                        </a:rPr>
                        <a:t> </a:t>
                      </a:r>
                      <a:r>
                        <a:rPr lang="en-US" sz="2400" baseline="0" dirty="0" err="1">
                          <a:latin typeface="Times New Roman" panose="02020603050405020304" pitchFamily="18" charset="0"/>
                          <a:ea typeface="Times New Roman" panose="02020603050405020304" pitchFamily="18" charset="0"/>
                        </a:rPr>
                        <a:t>đoạn</a:t>
                      </a:r>
                      <a:r>
                        <a:rPr lang="vi-VN" altLang="en-US" sz="2400" baseline="0" dirty="0" err="1">
                          <a:latin typeface="Times New Roman" panose="02020603050405020304" pitchFamily="18" charset="0"/>
                          <a:ea typeface="Times New Roman" panose="02020603050405020304" pitchFamily="18" charset="0"/>
                        </a:rPr>
                        <a:t>:</a:t>
                      </a:r>
                      <a:r>
                        <a:rPr lang="en-US" sz="2400" baseline="0" dirty="0">
                          <a:latin typeface="Times New Roman" panose="02020603050405020304" pitchFamily="18" charset="0"/>
                          <a:ea typeface="Times New Roman" panose="02020603050405020304" pitchFamily="18" charset="0"/>
                        </a:rPr>
                        <a:t> </a:t>
                      </a:r>
                      <a:r>
                        <a:rPr lang="en-US" sz="2400" baseline="0" dirty="0" err="1">
                          <a:latin typeface="Times New Roman" panose="02020603050405020304" pitchFamily="18" charset="0"/>
                          <a:ea typeface="Times New Roman" panose="02020603050405020304" pitchFamily="18" charset="0"/>
                        </a:rPr>
                        <a:t>giới</a:t>
                      </a:r>
                      <a:r>
                        <a:rPr lang="en-US" sz="2400" baseline="0" dirty="0">
                          <a:latin typeface="Times New Roman" panose="02020603050405020304" pitchFamily="18" charset="0"/>
                          <a:ea typeface="Times New Roman" panose="02020603050405020304" pitchFamily="18" charset="0"/>
                        </a:rPr>
                        <a:t> </a:t>
                      </a:r>
                      <a:r>
                        <a:rPr lang="en-US" sz="2400" baseline="0" dirty="0" err="1">
                          <a:latin typeface="Times New Roman" panose="02020603050405020304" pitchFamily="18" charset="0"/>
                          <a:ea typeface="Times New Roman" panose="02020603050405020304" pitchFamily="18" charset="0"/>
                        </a:rPr>
                        <a:t>thiệu</a:t>
                      </a:r>
                      <a:r>
                        <a:rPr lang="en-US" sz="2400" baseline="0" dirty="0">
                          <a:latin typeface="Times New Roman" panose="02020603050405020304" pitchFamily="18" charset="0"/>
                          <a:ea typeface="Times New Roman" panose="02020603050405020304" pitchFamily="18" charset="0"/>
                        </a:rPr>
                        <a:t> </a:t>
                      </a:r>
                      <a:r>
                        <a:rPr lang="en-US" sz="2400" baseline="0" dirty="0" err="1">
                          <a:latin typeface="Times New Roman" panose="02020603050405020304" pitchFamily="18" charset="0"/>
                          <a:ea typeface="Times New Roman" panose="02020603050405020304" pitchFamily="18" charset="0"/>
                        </a:rPr>
                        <a:t>về</a:t>
                      </a:r>
                      <a:r>
                        <a:rPr lang="en-US" sz="2400" baseline="0" dirty="0">
                          <a:latin typeface="Times New Roman" panose="02020603050405020304" pitchFamily="18" charset="0"/>
                          <a:ea typeface="Times New Roman" panose="02020603050405020304" pitchFamily="18" charset="0"/>
                        </a:rPr>
                        <a:t> </a:t>
                      </a:r>
                      <a:r>
                        <a:rPr lang="vi-VN" altLang="en-US" sz="2400" baseline="0" dirty="0">
                          <a:latin typeface="Times New Roman" panose="02020603050405020304" pitchFamily="18" charset="0"/>
                          <a:ea typeface="Times New Roman" panose="02020603050405020304" pitchFamily="18" charset="0"/>
                        </a:rPr>
                        <a:t>sự việc định kể</a:t>
                      </a:r>
                      <a:r>
                        <a:rPr lang="en-US" sz="2400" baseline="0" dirty="0">
                          <a:latin typeface="Times New Roman" panose="02020603050405020304" pitchFamily="18" charset="0"/>
                          <a:ea typeface="Times New Roman" panose="02020603050405020304" pitchFamily="18" charset="0"/>
                        </a:rPr>
                        <a:t>.</a:t>
                      </a:r>
                    </a:p>
                    <a:p>
                      <a:pPr algn="just">
                        <a:lnSpc>
                          <a:spcPct val="115000"/>
                        </a:lnSpc>
                        <a:spcAft>
                          <a:spcPts val="0"/>
                        </a:spcAft>
                      </a:pPr>
                      <a:r>
                        <a:rPr lang="vi-VN" altLang="en-US" sz="2400" baseline="0" dirty="0" err="1">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2400" baseline="0" dirty="0" err="1">
                          <a:effectLst/>
                          <a:latin typeface="Times New Roman" panose="02020603050405020304" pitchFamily="18" charset="0"/>
                          <a:ea typeface="Times New Roman" panose="02020603050405020304" pitchFamily="18" charset="0"/>
                          <a:cs typeface="Times New Roman" panose="02020603050405020304" pitchFamily="18" charset="0"/>
                        </a:rPr>
                        <a:t>Thân</a:t>
                      </a:r>
                      <a:r>
                        <a:rPr lang="en-US" sz="2400" baseline="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aseline="0" dirty="0" err="1">
                          <a:effectLst/>
                          <a:latin typeface="Times New Roman" panose="02020603050405020304" pitchFamily="18" charset="0"/>
                          <a:ea typeface="Times New Roman" panose="02020603050405020304" pitchFamily="18" charset="0"/>
                          <a:cs typeface="Times New Roman" panose="02020603050405020304" pitchFamily="18" charset="0"/>
                        </a:rPr>
                        <a:t>đoạn</a:t>
                      </a:r>
                      <a:r>
                        <a:rPr lang="vi-VN" altLang="en-US" sz="2400" baseline="0" dirty="0" err="1">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400" baseline="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aseline="0" dirty="0" err="1">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2400" baseline="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aseline="0" dirty="0" err="1">
                          <a:effectLst/>
                          <a:latin typeface="Times New Roman" panose="02020603050405020304" pitchFamily="18" charset="0"/>
                          <a:ea typeface="Times New Roman" panose="02020603050405020304" pitchFamily="18" charset="0"/>
                          <a:cs typeface="Times New Roman" panose="02020603050405020304" pitchFamily="18" charset="0"/>
                        </a:rPr>
                        <a:t>bày</a:t>
                      </a:r>
                      <a:r>
                        <a:rPr lang="en-US" sz="2400" baseline="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aseline="0" dirty="0" err="1">
                          <a:effectLst/>
                          <a:latin typeface="Times New Roman" panose="02020603050405020304" pitchFamily="18" charset="0"/>
                          <a:ea typeface="Times New Roman" panose="02020603050405020304" pitchFamily="18" charset="0"/>
                          <a:cs typeface="Times New Roman" panose="02020603050405020304" pitchFamily="18" charset="0"/>
                        </a:rPr>
                        <a:t>diễn</a:t>
                      </a:r>
                      <a:r>
                        <a:rPr lang="en-US" sz="2400" baseline="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aseline="0" dirty="0" err="1">
                          <a:effectLst/>
                          <a:latin typeface="Times New Roman" panose="02020603050405020304" pitchFamily="18" charset="0"/>
                          <a:ea typeface="Times New Roman" panose="02020603050405020304" pitchFamily="18" charset="0"/>
                          <a:cs typeface="Times New Roman" panose="02020603050405020304" pitchFamily="18" charset="0"/>
                        </a:rPr>
                        <a:t>biến</a:t>
                      </a:r>
                      <a:r>
                        <a:rPr lang="en-US" sz="2400" baseline="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aseline="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baseline="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altLang="en-US" sz="2400" baseline="0" dirty="0">
                          <a:effectLst/>
                          <a:latin typeface="Times New Roman" panose="02020603050405020304" pitchFamily="18" charset="0"/>
                          <a:ea typeface="Times New Roman" panose="02020603050405020304" pitchFamily="18" charset="0"/>
                          <a:cs typeface="Times New Roman" panose="02020603050405020304" pitchFamily="18" charset="0"/>
                        </a:rPr>
                        <a:t>sự việc</a:t>
                      </a:r>
                      <a:r>
                        <a:rPr lang="en-US" sz="2400" baseline="0" dirty="0">
                          <a:effectLst/>
                          <a:latin typeface="Times New Roman" panose="02020603050405020304" pitchFamily="18" charset="0"/>
                          <a:ea typeface="Times New Roman" panose="02020603050405020304" pitchFamily="18" charset="0"/>
                          <a:cs typeface="Times New Roman" panose="02020603050405020304" pitchFamily="18" charset="0"/>
                        </a:rPr>
                        <a:t>.</a:t>
                      </a:r>
                    </a:p>
                    <a:p>
                      <a:pPr algn="just">
                        <a:lnSpc>
                          <a:spcPct val="115000"/>
                        </a:lnSpc>
                        <a:spcAft>
                          <a:spcPts val="0"/>
                        </a:spcAft>
                      </a:pPr>
                      <a:r>
                        <a:rPr lang="vi-VN" altLang="en-US" sz="2400" baseline="0" dirty="0" err="1">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2400" baseline="0" dirty="0" err="1">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US" sz="2400" baseline="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aseline="0" dirty="0" err="1">
                          <a:effectLst/>
                          <a:latin typeface="Times New Roman" panose="02020603050405020304" pitchFamily="18" charset="0"/>
                          <a:ea typeface="Times New Roman" panose="02020603050405020304" pitchFamily="18" charset="0"/>
                          <a:cs typeface="Times New Roman" panose="02020603050405020304" pitchFamily="18" charset="0"/>
                        </a:rPr>
                        <a:t>đoạn</a:t>
                      </a:r>
                      <a:r>
                        <a:rPr lang="vi-VN" altLang="en-US" sz="2400" baseline="0" dirty="0" err="1">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400" baseline="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aseline="0" dirty="0" err="1">
                          <a:effectLst/>
                          <a:latin typeface="Times New Roman" panose="02020603050405020304" pitchFamily="18" charset="0"/>
                          <a:ea typeface="Times New Roman" panose="02020603050405020304" pitchFamily="18" charset="0"/>
                          <a:cs typeface="Times New Roman" panose="02020603050405020304" pitchFamily="18" charset="0"/>
                        </a:rPr>
                        <a:t>bộc</a:t>
                      </a:r>
                      <a:r>
                        <a:rPr lang="en-US" sz="2400" baseline="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aseline="0" dirty="0" err="1">
                          <a:effectLst/>
                          <a:latin typeface="Times New Roman" panose="02020603050405020304" pitchFamily="18" charset="0"/>
                          <a:ea typeface="Times New Roman" panose="02020603050405020304" pitchFamily="18" charset="0"/>
                          <a:cs typeface="Times New Roman" panose="02020603050405020304" pitchFamily="18" charset="0"/>
                        </a:rPr>
                        <a:t>lộ</a:t>
                      </a:r>
                      <a:r>
                        <a:rPr lang="en-US" sz="2400" baseline="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aseline="0" dirty="0" err="1">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2400" baseline="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aseline="0" dirty="0" err="1">
                          <a:effectLst/>
                          <a:latin typeface="Times New Roman" panose="02020603050405020304" pitchFamily="18" charset="0"/>
                          <a:ea typeface="Times New Roman" panose="02020603050405020304" pitchFamily="18" charset="0"/>
                          <a:cs typeface="Times New Roman" panose="02020603050405020304" pitchFamily="18" charset="0"/>
                        </a:rPr>
                        <a:t>xúc</a:t>
                      </a:r>
                      <a:r>
                        <a:rPr lang="en-US" sz="2400" baseline="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aseline="0" dirty="0" err="1">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400" baseline="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altLang="en-US" sz="2400" baseline="0" dirty="0">
                          <a:effectLst/>
                          <a:latin typeface="Times New Roman" panose="02020603050405020304" pitchFamily="18" charset="0"/>
                          <a:ea typeface="Times New Roman" panose="02020603050405020304" pitchFamily="18" charset="0"/>
                          <a:cs typeface="Times New Roman" panose="02020603050405020304" pitchFamily="18" charset="0"/>
                        </a:rPr>
                        <a:t>sự việc </a:t>
                      </a:r>
                      <a:r>
                        <a:rPr lang="en-US" sz="2400" baseline="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15000"/>
                        </a:lnSpc>
                        <a:spcAft>
                          <a:spcPts val="1200"/>
                        </a:spcAft>
                      </a:pPr>
                      <a:r>
                        <a:rPr lang="en-US" sz="20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553699">
                <a:tc>
                  <a:txBody>
                    <a:bodyPr/>
                    <a:lstStyle/>
                    <a:p>
                      <a:pPr algn="ctr">
                        <a:lnSpc>
                          <a:spcPct val="115000"/>
                        </a:lnSpc>
                        <a:spcAft>
                          <a:spcPts val="1200"/>
                        </a:spcAft>
                      </a:pPr>
                      <a:r>
                        <a:rPr lang="en-US" sz="24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3</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15000"/>
                        </a:lnSpc>
                        <a:spcAft>
                          <a:spcPts val="0"/>
                        </a:spcAft>
                      </a:pP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Đoạn</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đảm</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bảo</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tính</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liên</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giữa</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đoạn</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15000"/>
                        </a:lnSpc>
                        <a:spcAft>
                          <a:spcPts val="1200"/>
                        </a:spcAft>
                      </a:pPr>
                      <a:r>
                        <a:rPr lang="en-US" sz="20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996057">
                <a:tc>
                  <a:txBody>
                    <a:bodyPr/>
                    <a:lstStyle/>
                    <a:p>
                      <a:pPr algn="ctr">
                        <a:lnSpc>
                          <a:spcPct val="115000"/>
                        </a:lnSpc>
                        <a:spcAft>
                          <a:spcPts val="1200"/>
                        </a:spcAft>
                      </a:pPr>
                      <a:r>
                        <a:rPr lang="en-US" sz="24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4</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15000"/>
                        </a:lnSpc>
                        <a:spcAft>
                          <a:spcPts val="0"/>
                        </a:spcAft>
                      </a:pP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Đoạn</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đảm</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bảo</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yêu</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cầu</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chính</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tả</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ngữ</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ngữ</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pháp</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15000"/>
                        </a:lnSpc>
                        <a:spcAft>
                          <a:spcPts val="1200"/>
                        </a:spcAft>
                      </a:pPr>
                      <a:r>
                        <a:rPr lang="en-US" sz="20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sz="half" idx="1"/>
          </p:nvPr>
        </p:nvPicPr>
        <p:blipFill rotWithShape="1">
          <a:blip r:embed="rId2" cstate="print">
            <a:extLst>
              <a:ext uri="{28A0092B-C50C-407E-A947-70E740481C1C}">
                <a14:useLocalDpi xmlns:a14="http://schemas.microsoft.com/office/drawing/2010/main" val="0"/>
              </a:ext>
            </a:extLst>
          </a:blip>
          <a:srcRect l="71486" t="59253" r="4244" b="7421"/>
          <a:stretch>
            <a:fillRect/>
          </a:stretch>
        </p:blipFill>
        <p:spPr>
          <a:xfrm rot="10800000">
            <a:off x="1415415" y="0"/>
            <a:ext cx="2125980" cy="886460"/>
          </a:xfrm>
          <a:prstGeom prst="rect">
            <a:avLst/>
          </a:prstGeom>
        </p:spPr>
      </p:pic>
      <p:pic>
        <p:nvPicPr>
          <p:cNvPr id="7" name="Content Placeholder 6"/>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71486" t="59253" r="4244" b="7421"/>
          <a:stretch>
            <a:fillRect/>
          </a:stretch>
        </p:blipFill>
        <p:spPr>
          <a:xfrm rot="16200000">
            <a:off x="9226551" y="-447675"/>
            <a:ext cx="984885" cy="1683385"/>
          </a:xfrm>
          <a:prstGeom prst="rect">
            <a:avLst/>
          </a:prstGeom>
        </p:spPr>
      </p:pic>
      <p:sp>
        <p:nvSpPr>
          <p:cNvPr id="40962" name="TextBox 6"/>
          <p:cNvSpPr txBox="1">
            <a:spLocks noChangeArrowheads="1"/>
          </p:cNvSpPr>
          <p:nvPr/>
        </p:nvSpPr>
        <p:spPr bwMode="auto">
          <a:xfrm>
            <a:off x="3509020" y="206375"/>
            <a:ext cx="5364480" cy="645160"/>
          </a:xfrm>
          <a:prstGeom prst="rect">
            <a:avLst/>
          </a:prstGeom>
          <a:solidFill>
            <a:schemeClr val="accent3">
              <a:lumMod val="85000"/>
            </a:schemeClr>
          </a:solidFill>
          <a:ln w="9525">
            <a:solidFill>
              <a:srgbClr val="000000"/>
            </a:solidFill>
            <a:miter lim="800000"/>
          </a:ln>
        </p:spPr>
        <p:txBody>
          <a:bodyPr wrap="square">
            <a:spAutoFit/>
          </a:bodyPr>
          <a:lstStyle>
            <a:lvl1pPr>
              <a:defRPr sz="2400" b="1">
                <a:solidFill>
                  <a:schemeClr val="tx1"/>
                </a:solidFill>
                <a:latin typeface=".VnTime" pitchFamily="34" charset="0"/>
              </a:defRPr>
            </a:lvl1pPr>
            <a:lvl2pPr marL="742950" indent="-285750">
              <a:defRPr sz="2400" b="1">
                <a:solidFill>
                  <a:schemeClr val="tx1"/>
                </a:solidFill>
                <a:latin typeface=".VnTime" pitchFamily="34" charset="0"/>
              </a:defRPr>
            </a:lvl2pPr>
            <a:lvl3pPr marL="1143000" indent="-228600">
              <a:defRPr sz="2400" b="1">
                <a:solidFill>
                  <a:schemeClr val="tx1"/>
                </a:solidFill>
                <a:latin typeface=".VnTime" pitchFamily="34" charset="0"/>
              </a:defRPr>
            </a:lvl3pPr>
            <a:lvl4pPr marL="1600200" indent="-228600">
              <a:defRPr sz="2400" b="1">
                <a:solidFill>
                  <a:schemeClr val="tx1"/>
                </a:solidFill>
                <a:latin typeface=".VnTime" pitchFamily="34" charset="0"/>
              </a:defRPr>
            </a:lvl4pPr>
            <a:lvl5pPr marL="2057400" indent="-228600">
              <a:defRPr sz="2400" b="1">
                <a:solidFill>
                  <a:schemeClr val="tx1"/>
                </a:solidFill>
                <a:latin typeface=".VnTime" pitchFamily="34" charset="0"/>
              </a:defRPr>
            </a:lvl5pPr>
            <a:lvl6pPr marL="2514600" indent="-228600" eaLnBrk="0" fontAlgn="base" hangingPunct="0">
              <a:spcBef>
                <a:spcPct val="0"/>
              </a:spcBef>
              <a:spcAft>
                <a:spcPct val="0"/>
              </a:spcAft>
              <a:defRPr sz="2400" b="1">
                <a:solidFill>
                  <a:schemeClr val="tx1"/>
                </a:solidFill>
                <a:latin typeface=".VnTime" pitchFamily="34" charset="0"/>
              </a:defRPr>
            </a:lvl6pPr>
            <a:lvl7pPr marL="2971800" indent="-228600" eaLnBrk="0" fontAlgn="base" hangingPunct="0">
              <a:spcBef>
                <a:spcPct val="0"/>
              </a:spcBef>
              <a:spcAft>
                <a:spcPct val="0"/>
              </a:spcAft>
              <a:defRPr sz="2400" b="1">
                <a:solidFill>
                  <a:schemeClr val="tx1"/>
                </a:solidFill>
                <a:latin typeface=".VnTime" pitchFamily="34" charset="0"/>
              </a:defRPr>
            </a:lvl7pPr>
            <a:lvl8pPr marL="3429000" indent="-228600" eaLnBrk="0" fontAlgn="base" hangingPunct="0">
              <a:spcBef>
                <a:spcPct val="0"/>
              </a:spcBef>
              <a:spcAft>
                <a:spcPct val="0"/>
              </a:spcAft>
              <a:defRPr sz="2400" b="1">
                <a:solidFill>
                  <a:schemeClr val="tx1"/>
                </a:solidFill>
                <a:latin typeface=".VnTime" pitchFamily="34" charset="0"/>
              </a:defRPr>
            </a:lvl8pPr>
            <a:lvl9pPr marL="3886200" indent="-228600" eaLnBrk="0" fontAlgn="base" hangingPunct="0">
              <a:spcBef>
                <a:spcPct val="0"/>
              </a:spcBef>
              <a:spcAft>
                <a:spcPct val="0"/>
              </a:spcAft>
              <a:defRPr sz="2400" b="1">
                <a:solidFill>
                  <a:schemeClr val="tx1"/>
                </a:solidFill>
                <a:latin typeface=".VnTime" pitchFamily="34" charset="0"/>
              </a:defRPr>
            </a:lvl9pPr>
          </a:lstStyle>
          <a:p>
            <a:pPr algn="ctr" eaLnBrk="1" hangingPunct="1"/>
            <a:r>
              <a:rPr lang="en-US" altLang="en-US" sz="3600" dirty="0">
                <a:solidFill>
                  <a:srgbClr val="FF0066"/>
                </a:solidFill>
                <a:latin typeface="Times New Roman" panose="02020603050405020304" pitchFamily="18" charset="0"/>
              </a:rPr>
              <a:t>HƯỚNG DẪN TỰ HỌC</a:t>
            </a:r>
            <a:endParaRPr lang="vi-VN" altLang="en-US" sz="3600" dirty="0">
              <a:solidFill>
                <a:srgbClr val="FF0066"/>
              </a:solidFill>
              <a:latin typeface="Times New Roman" panose="02020603050405020304" pitchFamily="18" charset="0"/>
            </a:endParaRPr>
          </a:p>
        </p:txBody>
      </p:sp>
      <p:sp>
        <p:nvSpPr>
          <p:cNvPr id="40965" name="TextBox 6"/>
          <p:cNvSpPr txBox="1">
            <a:spLocks noChangeArrowheads="1"/>
          </p:cNvSpPr>
          <p:nvPr/>
        </p:nvSpPr>
        <p:spPr bwMode="auto">
          <a:xfrm>
            <a:off x="1837373" y="1225551"/>
            <a:ext cx="8517255" cy="5367655"/>
          </a:xfrm>
          <a:prstGeom prst="rect">
            <a:avLst/>
          </a:prstGeom>
          <a:solidFill>
            <a:schemeClr val="bg1">
              <a:lumMod val="95000"/>
            </a:schemeClr>
          </a:solidFill>
          <a:ln>
            <a:solidFill>
              <a:schemeClr val="tx1"/>
            </a:solidFill>
          </a:ln>
        </p:spPr>
        <p:txBody>
          <a:bodyPr wrap="square">
            <a:spAutoFit/>
          </a:bodyPr>
          <a:lstStyle>
            <a:lvl1pPr>
              <a:defRPr sz="2400" b="1">
                <a:solidFill>
                  <a:schemeClr val="tx1"/>
                </a:solidFill>
                <a:latin typeface=".VnTime" pitchFamily="34" charset="0"/>
              </a:defRPr>
            </a:lvl1pPr>
            <a:lvl2pPr marL="742950" indent="-285750">
              <a:defRPr sz="2400" b="1">
                <a:solidFill>
                  <a:schemeClr val="tx1"/>
                </a:solidFill>
                <a:latin typeface=".VnTime" pitchFamily="34" charset="0"/>
              </a:defRPr>
            </a:lvl2pPr>
            <a:lvl3pPr marL="1143000" indent="-228600">
              <a:defRPr sz="2400" b="1">
                <a:solidFill>
                  <a:schemeClr val="tx1"/>
                </a:solidFill>
                <a:latin typeface=".VnTime" pitchFamily="34" charset="0"/>
              </a:defRPr>
            </a:lvl3pPr>
            <a:lvl4pPr marL="1600200" indent="-228600">
              <a:defRPr sz="2400" b="1">
                <a:solidFill>
                  <a:schemeClr val="tx1"/>
                </a:solidFill>
                <a:latin typeface=".VnTime" pitchFamily="34" charset="0"/>
              </a:defRPr>
            </a:lvl4pPr>
            <a:lvl5pPr marL="2057400" indent="-228600">
              <a:defRPr sz="2400" b="1">
                <a:solidFill>
                  <a:schemeClr val="tx1"/>
                </a:solidFill>
                <a:latin typeface=".VnTime" pitchFamily="34" charset="0"/>
              </a:defRPr>
            </a:lvl5pPr>
            <a:lvl6pPr marL="2514600" indent="-228600" eaLnBrk="0" fontAlgn="base" hangingPunct="0">
              <a:spcBef>
                <a:spcPct val="0"/>
              </a:spcBef>
              <a:spcAft>
                <a:spcPct val="0"/>
              </a:spcAft>
              <a:defRPr sz="2400" b="1">
                <a:solidFill>
                  <a:schemeClr val="tx1"/>
                </a:solidFill>
                <a:latin typeface=".VnTime" pitchFamily="34" charset="0"/>
              </a:defRPr>
            </a:lvl6pPr>
            <a:lvl7pPr marL="2971800" indent="-228600" eaLnBrk="0" fontAlgn="base" hangingPunct="0">
              <a:spcBef>
                <a:spcPct val="0"/>
              </a:spcBef>
              <a:spcAft>
                <a:spcPct val="0"/>
              </a:spcAft>
              <a:defRPr sz="2400" b="1">
                <a:solidFill>
                  <a:schemeClr val="tx1"/>
                </a:solidFill>
                <a:latin typeface=".VnTime" pitchFamily="34" charset="0"/>
              </a:defRPr>
            </a:lvl7pPr>
            <a:lvl8pPr marL="3429000" indent="-228600" eaLnBrk="0" fontAlgn="base" hangingPunct="0">
              <a:spcBef>
                <a:spcPct val="0"/>
              </a:spcBef>
              <a:spcAft>
                <a:spcPct val="0"/>
              </a:spcAft>
              <a:defRPr sz="2400" b="1">
                <a:solidFill>
                  <a:schemeClr val="tx1"/>
                </a:solidFill>
                <a:latin typeface=".VnTime" pitchFamily="34" charset="0"/>
              </a:defRPr>
            </a:lvl8pPr>
            <a:lvl9pPr marL="3886200" indent="-228600" eaLnBrk="0" fontAlgn="base" hangingPunct="0">
              <a:spcBef>
                <a:spcPct val="0"/>
              </a:spcBef>
              <a:spcAft>
                <a:spcPct val="0"/>
              </a:spcAft>
              <a:defRPr sz="2400" b="1">
                <a:solidFill>
                  <a:schemeClr val="tx1"/>
                </a:solidFill>
                <a:latin typeface=".VnTime" pitchFamily="34" charset="0"/>
              </a:defRPr>
            </a:lvl9pPr>
          </a:lstStyle>
          <a:p>
            <a:pPr eaLnBrk="1" hangingPunct="1">
              <a:lnSpc>
                <a:spcPct val="120000"/>
              </a:lnSpc>
            </a:pPr>
            <a:r>
              <a:rPr lang="en-US" altLang="en-US" sz="3690" dirty="0">
                <a:solidFill>
                  <a:srgbClr val="FF0066"/>
                </a:solidFill>
                <a:latin typeface="Times New Roman" panose="02020603050405020304" pitchFamily="18" charset="0"/>
              </a:rPr>
              <a:t>   1. </a:t>
            </a:r>
            <a:r>
              <a:rPr lang="en-US" altLang="en-US" sz="3690" u="sng" dirty="0" err="1">
                <a:solidFill>
                  <a:srgbClr val="FF0066"/>
                </a:solidFill>
                <a:latin typeface="Times New Roman" panose="02020603050405020304" pitchFamily="18" charset="0"/>
              </a:rPr>
              <a:t>Bài</a:t>
            </a:r>
            <a:r>
              <a:rPr lang="en-US" altLang="en-US" sz="3690" u="sng" dirty="0">
                <a:solidFill>
                  <a:srgbClr val="FF0066"/>
                </a:solidFill>
                <a:latin typeface="Times New Roman" panose="02020603050405020304" pitchFamily="18" charset="0"/>
              </a:rPr>
              <a:t> </a:t>
            </a:r>
            <a:r>
              <a:rPr lang="en-US" altLang="en-US" sz="3690" u="sng" dirty="0" err="1">
                <a:solidFill>
                  <a:srgbClr val="FF0066"/>
                </a:solidFill>
                <a:latin typeface="Times New Roman" panose="02020603050405020304" pitchFamily="18" charset="0"/>
              </a:rPr>
              <a:t>vừa</a:t>
            </a:r>
            <a:r>
              <a:rPr lang="en-US" altLang="en-US" sz="3690" u="sng" dirty="0">
                <a:solidFill>
                  <a:srgbClr val="FF0066"/>
                </a:solidFill>
                <a:latin typeface="Times New Roman" panose="02020603050405020304" pitchFamily="18" charset="0"/>
              </a:rPr>
              <a:t> </a:t>
            </a:r>
            <a:r>
              <a:rPr lang="en-US" altLang="en-US" sz="3690" u="sng" dirty="0" err="1">
                <a:solidFill>
                  <a:srgbClr val="FF0066"/>
                </a:solidFill>
                <a:latin typeface="Times New Roman" panose="02020603050405020304" pitchFamily="18" charset="0"/>
              </a:rPr>
              <a:t>học</a:t>
            </a:r>
            <a:r>
              <a:rPr lang="en-US" altLang="en-US" sz="3690" u="sng" dirty="0">
                <a:solidFill>
                  <a:srgbClr val="FF0066"/>
                </a:solidFill>
                <a:latin typeface="Times New Roman" panose="02020603050405020304" pitchFamily="18" charset="0"/>
              </a:rPr>
              <a:t>:</a:t>
            </a:r>
            <a:endParaRPr lang="vi-VN" altLang="en-US" sz="3690" u="sng" dirty="0">
              <a:solidFill>
                <a:srgbClr val="FF0066"/>
              </a:solidFill>
              <a:latin typeface="Times New Roman" panose="02020603050405020304" pitchFamily="18" charset="0"/>
            </a:endParaRPr>
          </a:p>
          <a:p>
            <a:pPr eaLnBrk="1" hangingPunct="1">
              <a:lnSpc>
                <a:spcPct val="120000"/>
              </a:lnSpc>
            </a:pPr>
            <a:r>
              <a:rPr lang="vi-VN" altLang="en-US" sz="3200" dirty="0">
                <a:solidFill>
                  <a:srgbClr val="0000FF"/>
                </a:solidFill>
                <a:latin typeface="Times New Roman" panose="02020603050405020304" pitchFamily="18" charset="0"/>
              </a:rPr>
              <a:t>    </a:t>
            </a:r>
            <a:r>
              <a:rPr lang="vi-VN" altLang="en-US" dirty="0">
                <a:solidFill>
                  <a:srgbClr val="0000FF"/>
                </a:solidFill>
                <a:latin typeface="Times New Roman" panose="02020603050405020304" pitchFamily="18" charset="0"/>
              </a:rPr>
              <a:t> </a:t>
            </a:r>
            <a:r>
              <a:rPr lang="vi-VN" altLang="en-US" sz="3000" dirty="0">
                <a:solidFill>
                  <a:srgbClr val="0000CC"/>
                </a:solidFill>
                <a:latin typeface="Times New Roman" panose="02020603050405020304" pitchFamily="18" charset="0"/>
                <a:cs typeface="Times New Roman" panose="02020603050405020304" pitchFamily="18" charset="0"/>
              </a:rPr>
              <a:t>- </a:t>
            </a:r>
            <a:r>
              <a:rPr lang="en-US" altLang="en-US" sz="3000" dirty="0">
                <a:solidFill>
                  <a:srgbClr val="0000CC"/>
                </a:solidFill>
                <a:latin typeface="Times New Roman" panose="02020603050405020304" pitchFamily="18" charset="0"/>
                <a:cs typeface="Times New Roman" panose="02020603050405020304" pitchFamily="18" charset="0"/>
              </a:rPr>
              <a:t> </a:t>
            </a:r>
            <a:r>
              <a:rPr lang="vi-VN" altLang="en-US" sz="3000" dirty="0">
                <a:solidFill>
                  <a:srgbClr val="0000CC"/>
                </a:solidFill>
                <a:latin typeface="Times New Roman" panose="02020603050405020304" pitchFamily="18" charset="0"/>
                <a:cs typeface="Times New Roman" panose="02020603050405020304" pitchFamily="18" charset="0"/>
              </a:rPr>
              <a:t>Nắm được tác giả, tác phẩm</a:t>
            </a:r>
            <a:r>
              <a:rPr lang="en-US" altLang="en-US" sz="3000" dirty="0">
                <a:solidFill>
                  <a:srgbClr val="0000CC"/>
                </a:solidFill>
                <a:latin typeface="Times New Roman" panose="02020603050405020304" pitchFamily="18" charset="0"/>
                <a:cs typeface="Times New Roman" panose="02020603050405020304" pitchFamily="18" charset="0"/>
              </a:rPr>
              <a:t>.</a:t>
            </a:r>
            <a:endParaRPr lang="vi-VN" altLang="en-US" sz="3000" dirty="0">
              <a:solidFill>
                <a:srgbClr val="0000CC"/>
              </a:solidFill>
              <a:latin typeface="Times New Roman" panose="02020603050405020304" pitchFamily="18" charset="0"/>
              <a:cs typeface="Times New Roman" panose="02020603050405020304" pitchFamily="18" charset="0"/>
            </a:endParaRPr>
          </a:p>
          <a:p>
            <a:pPr>
              <a:lnSpc>
                <a:spcPct val="120000"/>
              </a:lnSpc>
            </a:pPr>
            <a:r>
              <a:rPr lang="vi-VN" altLang="en-US" sz="3000" dirty="0">
                <a:solidFill>
                  <a:srgbClr val="0000CC"/>
                </a:solidFill>
                <a:latin typeface="Times New Roman" panose="02020603050405020304" pitchFamily="18" charset="0"/>
                <a:cs typeface="Times New Roman" panose="02020603050405020304" pitchFamily="18" charset="0"/>
              </a:rPr>
              <a:t>     -</a:t>
            </a:r>
            <a:r>
              <a:rPr lang="en-US" altLang="en-US" sz="3000" dirty="0">
                <a:solidFill>
                  <a:srgbClr val="0000CC"/>
                </a:solidFill>
                <a:latin typeface="Times New Roman" panose="02020603050405020304" pitchFamily="18" charset="0"/>
                <a:cs typeface="Times New Roman" panose="02020603050405020304" pitchFamily="18" charset="0"/>
              </a:rPr>
              <a:t>  </a:t>
            </a:r>
            <a:r>
              <a:rPr lang="vi-VN" sz="3000" dirty="0">
                <a:solidFill>
                  <a:srgbClr val="0000CC"/>
                </a:solidFill>
                <a:latin typeface="Times New Roman" panose="02020603050405020304" pitchFamily="18" charset="0"/>
                <a:cs typeface="Times New Roman" panose="02020603050405020304" pitchFamily="18" charset="0"/>
              </a:rPr>
              <a:t>Học và phân tích được phần đọc – hiểu văn bản.</a:t>
            </a:r>
          </a:p>
          <a:p>
            <a:pPr eaLnBrk="1" hangingPunct="1">
              <a:lnSpc>
                <a:spcPct val="120000"/>
              </a:lnSpc>
            </a:pPr>
            <a:r>
              <a:rPr lang="vi-VN" altLang="en-US" sz="3000" dirty="0">
                <a:solidFill>
                  <a:srgbClr val="0000CC"/>
                </a:solidFill>
                <a:latin typeface="Times New Roman" panose="02020603050405020304" pitchFamily="18" charset="0"/>
                <a:cs typeface="Times New Roman" panose="02020603050405020304" pitchFamily="18" charset="0"/>
              </a:rPr>
              <a:t> </a:t>
            </a:r>
            <a:r>
              <a:rPr lang="en-US" altLang="en-US" sz="3000" dirty="0">
                <a:solidFill>
                  <a:srgbClr val="0000CC"/>
                </a:solidFill>
                <a:latin typeface="Times New Roman" panose="02020603050405020304" pitchFamily="18" charset="0"/>
                <a:cs typeface="Times New Roman" panose="02020603050405020304" pitchFamily="18" charset="0"/>
              </a:rPr>
              <a:t>    </a:t>
            </a:r>
            <a:r>
              <a:rPr lang="vi-VN" altLang="en-US" sz="3000" dirty="0">
                <a:solidFill>
                  <a:srgbClr val="0000CC"/>
                </a:solidFill>
                <a:latin typeface="Times New Roman" panose="02020603050405020304" pitchFamily="18" charset="0"/>
                <a:cs typeface="Times New Roman" panose="02020603050405020304" pitchFamily="18" charset="0"/>
              </a:rPr>
              <a:t>- </a:t>
            </a:r>
            <a:r>
              <a:rPr lang="en-US" altLang="en-US" sz="3000" dirty="0">
                <a:solidFill>
                  <a:srgbClr val="0000CC"/>
                </a:solidFill>
                <a:latin typeface="Times New Roman" panose="02020603050405020304" pitchFamily="18" charset="0"/>
                <a:cs typeface="Times New Roman" panose="02020603050405020304" pitchFamily="18" charset="0"/>
              </a:rPr>
              <a:t> </a:t>
            </a:r>
            <a:r>
              <a:rPr lang="vi-VN" altLang="en-US" sz="3000" dirty="0">
                <a:solidFill>
                  <a:srgbClr val="0000CC"/>
                </a:solidFill>
                <a:latin typeface="Times New Roman" panose="02020603050405020304" pitchFamily="18" charset="0"/>
                <a:cs typeface="Times New Roman" panose="02020603050405020304" pitchFamily="18" charset="0"/>
              </a:rPr>
              <a:t>Hoàn thành bài tập viết đoạn văn.</a:t>
            </a:r>
            <a:endParaRPr lang="en-US" altLang="en-US" sz="3000" dirty="0">
              <a:solidFill>
                <a:srgbClr val="0000CC"/>
              </a:solidFill>
              <a:latin typeface="Times New Roman" panose="02020603050405020304" pitchFamily="18" charset="0"/>
              <a:cs typeface="Times New Roman" panose="02020603050405020304" pitchFamily="18" charset="0"/>
            </a:endParaRPr>
          </a:p>
          <a:p>
            <a:pPr>
              <a:lnSpc>
                <a:spcPct val="120000"/>
              </a:lnSpc>
            </a:pPr>
            <a:r>
              <a:rPr lang="en-US" sz="3690" dirty="0">
                <a:solidFill>
                  <a:srgbClr val="FF0066"/>
                </a:solidFill>
                <a:latin typeface="Times New Roman" panose="02020603050405020304" pitchFamily="18" charset="0"/>
                <a:cs typeface="Times New Roman" panose="02020603050405020304" pitchFamily="18" charset="0"/>
              </a:rPr>
              <a:t> </a:t>
            </a:r>
            <a:r>
              <a:rPr lang="en-US" altLang="en-US" sz="3690" dirty="0">
                <a:solidFill>
                  <a:srgbClr val="FF0066"/>
                </a:solidFill>
                <a:latin typeface="Times New Roman" panose="02020603050405020304" pitchFamily="18" charset="0"/>
              </a:rPr>
              <a:t>2. </a:t>
            </a:r>
            <a:r>
              <a:rPr lang="en-US" altLang="en-US" sz="3690" u="sng" dirty="0" err="1">
                <a:solidFill>
                  <a:srgbClr val="FF0066"/>
                </a:solidFill>
                <a:latin typeface="Times New Roman" panose="02020603050405020304" pitchFamily="18" charset="0"/>
              </a:rPr>
              <a:t>Bài</a:t>
            </a:r>
            <a:r>
              <a:rPr lang="en-US" altLang="en-US" sz="3690" u="sng" dirty="0">
                <a:solidFill>
                  <a:srgbClr val="FF0066"/>
                </a:solidFill>
                <a:latin typeface="Times New Roman" panose="02020603050405020304" pitchFamily="18" charset="0"/>
              </a:rPr>
              <a:t> </a:t>
            </a:r>
            <a:r>
              <a:rPr lang="en-US" altLang="en-US" sz="3690" u="sng" dirty="0" err="1">
                <a:solidFill>
                  <a:srgbClr val="FF0066"/>
                </a:solidFill>
                <a:latin typeface="Times New Roman" panose="02020603050405020304" pitchFamily="18" charset="0"/>
              </a:rPr>
              <a:t>sắp</a:t>
            </a:r>
            <a:r>
              <a:rPr lang="en-US" altLang="en-US" sz="3690" u="sng" dirty="0">
                <a:solidFill>
                  <a:srgbClr val="FF0066"/>
                </a:solidFill>
                <a:latin typeface="Times New Roman" panose="02020603050405020304" pitchFamily="18" charset="0"/>
              </a:rPr>
              <a:t> </a:t>
            </a:r>
            <a:r>
              <a:rPr lang="en-US" altLang="en-US" sz="3690" u="sng" dirty="0" err="1">
                <a:solidFill>
                  <a:srgbClr val="FF0066"/>
                </a:solidFill>
                <a:latin typeface="Times New Roman" panose="02020603050405020304" pitchFamily="18" charset="0"/>
              </a:rPr>
              <a:t>học</a:t>
            </a:r>
            <a:r>
              <a:rPr lang="en-US" altLang="en-US" sz="3690" dirty="0">
                <a:solidFill>
                  <a:srgbClr val="FF0066"/>
                </a:solidFill>
                <a:latin typeface="Times New Roman" panose="02020603050405020304" pitchFamily="18" charset="0"/>
              </a:rPr>
              <a:t>: </a:t>
            </a:r>
            <a:r>
              <a:rPr lang="en-US" altLang="en-US" sz="3200" dirty="0">
                <a:solidFill>
                  <a:srgbClr val="0000CC"/>
                </a:solidFill>
                <a:latin typeface="Times New Roman" panose="02020603050405020304" pitchFamily="18" charset="0"/>
              </a:rPr>
              <a:t> </a:t>
            </a:r>
            <a:r>
              <a:rPr lang="vi-VN" altLang="en-US" sz="3000" dirty="0">
                <a:solidFill>
                  <a:srgbClr val="0000CC"/>
                </a:solidFill>
                <a:latin typeface="Times New Roman" panose="02020603050405020304" pitchFamily="18" charset="0"/>
              </a:rPr>
              <a:t>Con muốn làm một cái cây (tt)</a:t>
            </a:r>
          </a:p>
          <a:p>
            <a:pPr>
              <a:lnSpc>
                <a:spcPct val="120000"/>
              </a:lnSpc>
            </a:pPr>
            <a:r>
              <a:rPr lang="vi-VN" altLang="en-US" sz="3000" dirty="0">
                <a:solidFill>
                  <a:srgbClr val="0000CC"/>
                </a:solidFill>
                <a:latin typeface="Times New Roman" panose="02020603050405020304" pitchFamily="18" charset="0"/>
              </a:rPr>
              <a:t>    - Ý nghĩa của hình ảnh cây ổi</a:t>
            </a:r>
          </a:p>
          <a:p>
            <a:pPr>
              <a:lnSpc>
                <a:spcPct val="120000"/>
              </a:lnSpc>
            </a:pPr>
            <a:r>
              <a:rPr lang="vi-VN" altLang="en-US" sz="3000" dirty="0">
                <a:solidFill>
                  <a:srgbClr val="0000CC"/>
                </a:solidFill>
                <a:latin typeface="Times New Roman" panose="02020603050405020304" pitchFamily="18" charset="0"/>
              </a:rPr>
              <a:t>    - Ý nghĩa của truyện</a:t>
            </a:r>
          </a:p>
          <a:p>
            <a:pPr>
              <a:lnSpc>
                <a:spcPct val="120000"/>
              </a:lnSpc>
            </a:pPr>
            <a:r>
              <a:rPr lang="vi-VN" altLang="en-US" sz="3000" dirty="0">
                <a:solidFill>
                  <a:srgbClr val="0000CC"/>
                </a:solidFill>
                <a:latin typeface="Times New Roman" panose="02020603050405020304" pitchFamily="18" charset="0"/>
              </a:rPr>
              <a:t>    - Tổng kết</a:t>
            </a:r>
            <a:r>
              <a:rPr lang="en-US" altLang="en-US" sz="3000" dirty="0">
                <a:solidFill>
                  <a:srgbClr val="0000CC"/>
                </a:solidFill>
                <a:latin typeface="Times New Roman" panose="02020603050405020304" pitchFamily="18" charset="0"/>
              </a:rPr>
              <a:t>    </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0965">
                                            <p:txEl>
                                              <p:pRg st="0" end="0"/>
                                            </p:txEl>
                                          </p:spTgt>
                                        </p:tgtEl>
                                        <p:attrNameLst>
                                          <p:attrName>style.visibility</p:attrName>
                                        </p:attrNameLst>
                                      </p:cBhvr>
                                      <p:to>
                                        <p:strVal val="visible"/>
                                      </p:to>
                                    </p:set>
                                    <p:animEffect transition="in" filter="fade">
                                      <p:cBhvr>
                                        <p:cTn id="7" dur="1000"/>
                                        <p:tgtEl>
                                          <p:spTgt spid="40965">
                                            <p:txEl>
                                              <p:pRg st="0" end="0"/>
                                            </p:txEl>
                                          </p:spTgt>
                                        </p:tgtEl>
                                      </p:cBhvr>
                                    </p:animEffect>
                                    <p:anim calcmode="lin" valueType="num">
                                      <p:cBhvr>
                                        <p:cTn id="8" dur="1000" fill="hold"/>
                                        <p:tgtEl>
                                          <p:spTgt spid="4096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096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0965">
                                            <p:txEl>
                                              <p:pRg st="1" end="1"/>
                                            </p:txEl>
                                          </p:spTgt>
                                        </p:tgtEl>
                                        <p:attrNameLst>
                                          <p:attrName>style.visibility</p:attrName>
                                        </p:attrNameLst>
                                      </p:cBhvr>
                                      <p:to>
                                        <p:strVal val="visible"/>
                                      </p:to>
                                    </p:set>
                                    <p:animEffect transition="in" filter="fade">
                                      <p:cBhvr>
                                        <p:cTn id="14" dur="1000"/>
                                        <p:tgtEl>
                                          <p:spTgt spid="40965">
                                            <p:txEl>
                                              <p:pRg st="1" end="1"/>
                                            </p:txEl>
                                          </p:spTgt>
                                        </p:tgtEl>
                                      </p:cBhvr>
                                    </p:animEffect>
                                    <p:anim calcmode="lin" valueType="num">
                                      <p:cBhvr>
                                        <p:cTn id="15" dur="1000" fill="hold"/>
                                        <p:tgtEl>
                                          <p:spTgt spid="4096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0965">
                                            <p:txEl>
                                              <p:pRg st="1" end="1"/>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40965">
                                            <p:txEl>
                                              <p:pRg st="2" end="2"/>
                                            </p:txEl>
                                          </p:spTgt>
                                        </p:tgtEl>
                                        <p:attrNameLst>
                                          <p:attrName>style.visibility</p:attrName>
                                        </p:attrNameLst>
                                      </p:cBhvr>
                                      <p:to>
                                        <p:strVal val="visible"/>
                                      </p:to>
                                    </p:set>
                                    <p:animEffect transition="in" filter="fade">
                                      <p:cBhvr>
                                        <p:cTn id="19" dur="1000"/>
                                        <p:tgtEl>
                                          <p:spTgt spid="40965">
                                            <p:txEl>
                                              <p:pRg st="2" end="2"/>
                                            </p:txEl>
                                          </p:spTgt>
                                        </p:tgtEl>
                                      </p:cBhvr>
                                    </p:animEffect>
                                    <p:anim calcmode="lin" valueType="num">
                                      <p:cBhvr>
                                        <p:cTn id="20" dur="1000" fill="hold"/>
                                        <p:tgtEl>
                                          <p:spTgt spid="40965">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40965">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0965">
                                            <p:txEl>
                                              <p:pRg st="3" end="3"/>
                                            </p:txEl>
                                          </p:spTgt>
                                        </p:tgtEl>
                                        <p:attrNameLst>
                                          <p:attrName>style.visibility</p:attrName>
                                        </p:attrNameLst>
                                      </p:cBhvr>
                                      <p:to>
                                        <p:strVal val="visible"/>
                                      </p:to>
                                    </p:set>
                                    <p:animEffect transition="in" filter="fade">
                                      <p:cBhvr>
                                        <p:cTn id="24" dur="1000"/>
                                        <p:tgtEl>
                                          <p:spTgt spid="40965">
                                            <p:txEl>
                                              <p:pRg st="3" end="3"/>
                                            </p:txEl>
                                          </p:spTgt>
                                        </p:tgtEl>
                                      </p:cBhvr>
                                    </p:animEffect>
                                    <p:anim calcmode="lin" valueType="num">
                                      <p:cBhvr>
                                        <p:cTn id="25" dur="1000" fill="hold"/>
                                        <p:tgtEl>
                                          <p:spTgt spid="40965">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4096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40965">
                                            <p:txEl>
                                              <p:pRg st="4" end="4"/>
                                            </p:txEl>
                                          </p:spTgt>
                                        </p:tgtEl>
                                        <p:attrNameLst>
                                          <p:attrName>style.visibility</p:attrName>
                                        </p:attrNameLst>
                                      </p:cBhvr>
                                      <p:to>
                                        <p:strVal val="visible"/>
                                      </p:to>
                                    </p:set>
                                    <p:animEffect transition="in" filter="fade">
                                      <p:cBhvr>
                                        <p:cTn id="31" dur="1000"/>
                                        <p:tgtEl>
                                          <p:spTgt spid="40965">
                                            <p:txEl>
                                              <p:pRg st="4" end="4"/>
                                            </p:txEl>
                                          </p:spTgt>
                                        </p:tgtEl>
                                      </p:cBhvr>
                                    </p:animEffect>
                                    <p:anim calcmode="lin" valueType="num">
                                      <p:cBhvr>
                                        <p:cTn id="32" dur="1000" fill="hold"/>
                                        <p:tgtEl>
                                          <p:spTgt spid="40965">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4096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40965">
                                            <p:txEl>
                                              <p:pRg st="5" end="5"/>
                                            </p:txEl>
                                          </p:spTgt>
                                        </p:tgtEl>
                                        <p:attrNameLst>
                                          <p:attrName>style.visibility</p:attrName>
                                        </p:attrNameLst>
                                      </p:cBhvr>
                                      <p:to>
                                        <p:strVal val="visible"/>
                                      </p:to>
                                    </p:set>
                                    <p:animEffect transition="in" filter="fade">
                                      <p:cBhvr>
                                        <p:cTn id="38" dur="1000"/>
                                        <p:tgtEl>
                                          <p:spTgt spid="40965">
                                            <p:txEl>
                                              <p:pRg st="5" end="5"/>
                                            </p:txEl>
                                          </p:spTgt>
                                        </p:tgtEl>
                                      </p:cBhvr>
                                    </p:animEffect>
                                    <p:anim calcmode="lin" valueType="num">
                                      <p:cBhvr>
                                        <p:cTn id="39" dur="1000" fill="hold"/>
                                        <p:tgtEl>
                                          <p:spTgt spid="40965">
                                            <p:txEl>
                                              <p:pRg st="5" end="5"/>
                                            </p:txEl>
                                          </p:spTgt>
                                        </p:tgtEl>
                                        <p:attrNameLst>
                                          <p:attrName>ppt_x</p:attrName>
                                        </p:attrNameLst>
                                      </p:cBhvr>
                                      <p:tavLst>
                                        <p:tav tm="0">
                                          <p:val>
                                            <p:strVal val="#ppt_x"/>
                                          </p:val>
                                        </p:tav>
                                        <p:tav tm="100000">
                                          <p:val>
                                            <p:strVal val="#ppt_x"/>
                                          </p:val>
                                        </p:tav>
                                      </p:tavLst>
                                    </p:anim>
                                    <p:anim calcmode="lin" valueType="num">
                                      <p:cBhvr>
                                        <p:cTn id="40" dur="1000" fill="hold"/>
                                        <p:tgtEl>
                                          <p:spTgt spid="40965">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40965">
                                            <p:txEl>
                                              <p:pRg st="6" end="6"/>
                                            </p:txEl>
                                          </p:spTgt>
                                        </p:tgtEl>
                                        <p:attrNameLst>
                                          <p:attrName>style.visibility</p:attrName>
                                        </p:attrNameLst>
                                      </p:cBhvr>
                                      <p:to>
                                        <p:strVal val="visible"/>
                                      </p:to>
                                    </p:set>
                                    <p:animEffect transition="in" filter="fade">
                                      <p:cBhvr>
                                        <p:cTn id="45" dur="1000"/>
                                        <p:tgtEl>
                                          <p:spTgt spid="40965">
                                            <p:txEl>
                                              <p:pRg st="6" end="6"/>
                                            </p:txEl>
                                          </p:spTgt>
                                        </p:tgtEl>
                                      </p:cBhvr>
                                    </p:animEffect>
                                    <p:anim calcmode="lin" valueType="num">
                                      <p:cBhvr>
                                        <p:cTn id="46" dur="1000" fill="hold"/>
                                        <p:tgtEl>
                                          <p:spTgt spid="40965">
                                            <p:txEl>
                                              <p:pRg st="6" end="6"/>
                                            </p:txEl>
                                          </p:spTgt>
                                        </p:tgtEl>
                                        <p:attrNameLst>
                                          <p:attrName>ppt_x</p:attrName>
                                        </p:attrNameLst>
                                      </p:cBhvr>
                                      <p:tavLst>
                                        <p:tav tm="0">
                                          <p:val>
                                            <p:strVal val="#ppt_x"/>
                                          </p:val>
                                        </p:tav>
                                        <p:tav tm="100000">
                                          <p:val>
                                            <p:strVal val="#ppt_x"/>
                                          </p:val>
                                        </p:tav>
                                      </p:tavLst>
                                    </p:anim>
                                    <p:anim calcmode="lin" valueType="num">
                                      <p:cBhvr>
                                        <p:cTn id="47" dur="1000" fill="hold"/>
                                        <p:tgtEl>
                                          <p:spTgt spid="40965">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nodeType="clickEffect">
                                  <p:stCondLst>
                                    <p:cond delay="0"/>
                                  </p:stCondLst>
                                  <p:childTnLst>
                                    <p:set>
                                      <p:cBhvr>
                                        <p:cTn id="51" dur="1" fill="hold">
                                          <p:stCondLst>
                                            <p:cond delay="0"/>
                                          </p:stCondLst>
                                        </p:cTn>
                                        <p:tgtEl>
                                          <p:spTgt spid="40965">
                                            <p:txEl>
                                              <p:pRg st="7" end="7"/>
                                            </p:txEl>
                                          </p:spTgt>
                                        </p:tgtEl>
                                        <p:attrNameLst>
                                          <p:attrName>style.visibility</p:attrName>
                                        </p:attrNameLst>
                                      </p:cBhvr>
                                      <p:to>
                                        <p:strVal val="visible"/>
                                      </p:to>
                                    </p:set>
                                    <p:animEffect transition="in" filter="fade">
                                      <p:cBhvr>
                                        <p:cTn id="52" dur="1000"/>
                                        <p:tgtEl>
                                          <p:spTgt spid="40965">
                                            <p:txEl>
                                              <p:pRg st="7" end="7"/>
                                            </p:txEl>
                                          </p:spTgt>
                                        </p:tgtEl>
                                      </p:cBhvr>
                                    </p:animEffect>
                                    <p:anim calcmode="lin" valueType="num">
                                      <p:cBhvr>
                                        <p:cTn id="53" dur="1000" fill="hold"/>
                                        <p:tgtEl>
                                          <p:spTgt spid="40965">
                                            <p:txEl>
                                              <p:pRg st="7" end="7"/>
                                            </p:txEl>
                                          </p:spTgt>
                                        </p:tgtEl>
                                        <p:attrNameLst>
                                          <p:attrName>ppt_x</p:attrName>
                                        </p:attrNameLst>
                                      </p:cBhvr>
                                      <p:tavLst>
                                        <p:tav tm="0">
                                          <p:val>
                                            <p:strVal val="#ppt_x"/>
                                          </p:val>
                                        </p:tav>
                                        <p:tav tm="100000">
                                          <p:val>
                                            <p:strVal val="#ppt_x"/>
                                          </p:val>
                                        </p:tav>
                                      </p:tavLst>
                                    </p:anim>
                                    <p:anim calcmode="lin" valueType="num">
                                      <p:cBhvr>
                                        <p:cTn id="54" dur="1000" fill="hold"/>
                                        <p:tgtEl>
                                          <p:spTgt spid="40965">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half" idx="1"/>
          </p:nvPr>
        </p:nvSpPr>
        <p:spPr/>
        <p:txBody>
          <a:bodyPr/>
          <a:lstStyle/>
          <a:p>
            <a:endParaRPr lang="en-US"/>
          </a:p>
        </p:txBody>
      </p:sp>
      <p:sp>
        <p:nvSpPr>
          <p:cNvPr id="4" name="Content Placeholder 3"/>
          <p:cNvSpPr>
            <a:spLocks noGrp="1"/>
          </p:cNvSpPr>
          <p:nvPr>
            <p:ph sz="half" idx="2"/>
          </p:nvPr>
        </p:nvSpPr>
        <p:spPr/>
        <p:txBody>
          <a:bodyPr/>
          <a:lstStyle/>
          <a:p>
            <a:endParaRPr lang="en-US"/>
          </a:p>
        </p:txBody>
      </p:sp>
      <p:pic>
        <p:nvPicPr>
          <p:cNvPr id="5" name="Picture 4"/>
          <p:cNvPicPr>
            <a:picLocks noChangeAspect="1"/>
          </p:cNvPicPr>
          <p:nvPr/>
        </p:nvPicPr>
        <p:blipFill>
          <a:blip r:embed="rId2"/>
          <a:stretch>
            <a:fillRect/>
          </a:stretch>
        </p:blipFill>
        <p:spPr>
          <a:xfrm>
            <a:off x="0" y="72861"/>
            <a:ext cx="12192000" cy="6712278"/>
          </a:xfrm>
          <a:prstGeom prst="rect">
            <a:avLst/>
          </a:prstGeom>
        </p:spPr>
      </p:pic>
      <p:sp>
        <p:nvSpPr>
          <p:cNvPr id="7" name="Rectangle 6"/>
          <p:cNvSpPr/>
          <p:nvPr/>
        </p:nvSpPr>
        <p:spPr>
          <a:xfrm>
            <a:off x="1945438" y="2204864"/>
            <a:ext cx="8465715" cy="1938992"/>
          </a:xfrm>
          <a:prstGeom prst="rect">
            <a:avLst/>
          </a:prstGeom>
          <a:noFill/>
        </p:spPr>
        <p:txBody>
          <a:bodyPr wrap="none" lIns="91440" tIns="45720" rIns="91440" bIns="45720">
            <a:spAutoFit/>
          </a:bodyPr>
          <a:lstStyle/>
          <a:p>
            <a:pPr algn="ctr"/>
            <a:r>
              <a:rPr lang="en-US" sz="6000" b="1" spc="50">
                <a:ln w="9525" cmpd="sng">
                  <a:solidFill>
                    <a:schemeClr val="accent1"/>
                  </a:solidFill>
                  <a:prstDash val="solid"/>
                </a:ln>
                <a:solidFill>
                  <a:srgbClr val="FF0000"/>
                </a:solidFill>
                <a:effectLst>
                  <a:glow rad="38100">
                    <a:schemeClr val="accent1">
                      <a:alpha val="40000"/>
                    </a:schemeClr>
                  </a:glow>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TIẾT HỌC KẾT THÚC </a:t>
            </a:r>
          </a:p>
          <a:p>
            <a:pPr algn="ctr"/>
            <a:r>
              <a:rPr lang="en-US" sz="6000" b="1" spc="50">
                <a:ln w="9525" cmpd="sng">
                  <a:solidFill>
                    <a:schemeClr val="accent1"/>
                  </a:solidFill>
                  <a:prstDash val="solid"/>
                </a:ln>
                <a:solidFill>
                  <a:srgbClr val="FF0000"/>
                </a:solidFill>
                <a:effectLst>
                  <a:glow rad="38100">
                    <a:schemeClr val="accent1">
                      <a:alpha val="40000"/>
                    </a:schemeClr>
                  </a:glow>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HẸN </a:t>
            </a:r>
            <a:r>
              <a:rPr lang="en-US" sz="6000" b="1" spc="50" dirty="0">
                <a:ln w="9525" cmpd="sng">
                  <a:solidFill>
                    <a:schemeClr val="accent1"/>
                  </a:solidFill>
                  <a:prstDash val="solid"/>
                </a:ln>
                <a:solidFill>
                  <a:srgbClr val="FF0000"/>
                </a:solidFill>
                <a:effectLst>
                  <a:glow rad="38100">
                    <a:schemeClr val="accent1">
                      <a:alpha val="40000"/>
                    </a:schemeClr>
                  </a:glow>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GẶP LẠI !</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withEffect">
                                  <p:stCondLst>
                                    <p:cond delay="0"/>
                                  </p:stCondLst>
                                  <p:endCondLst>
                                    <p:cond evt="onNext" delay="0">
                                      <p:tgtEl>
                                        <p:sldTgt/>
                                      </p:tgtEl>
                                    </p:cond>
                                  </p:endCondLst>
                                  <p:childTnLst>
                                    <p:animClr clrSpc="hsl" dir="cw">
                                      <p:cBhvr override="childStyle">
                                        <p:cTn id="6" dur="1000" fill="hold"/>
                                        <p:tgtEl>
                                          <p:spTgt spid="7"/>
                                        </p:tgtEl>
                                        <p:attrNameLst>
                                          <p:attrName>style.color</p:attrName>
                                        </p:attrNameLst>
                                      </p:cBhvr>
                                      <p:by>
                                        <p:hsl h="7200000" s="0" l="0"/>
                                      </p:by>
                                    </p:animClr>
                                    <p:animClr clrSpc="hsl" dir="cw">
                                      <p:cBhvr>
                                        <p:cTn id="7" dur="1000" fill="hold"/>
                                        <p:tgtEl>
                                          <p:spTgt spid="7"/>
                                        </p:tgtEl>
                                        <p:attrNameLst>
                                          <p:attrName>fillcolor</p:attrName>
                                        </p:attrNameLst>
                                      </p:cBhvr>
                                      <p:by>
                                        <p:hsl h="7200000" s="0" l="0"/>
                                      </p:by>
                                    </p:animClr>
                                    <p:animClr clrSpc="hsl" dir="cw">
                                      <p:cBhvr>
                                        <p:cTn id="8" dur="1000" fill="hold"/>
                                        <p:tgtEl>
                                          <p:spTgt spid="7"/>
                                        </p:tgtEl>
                                        <p:attrNameLst>
                                          <p:attrName>stroke.color</p:attrName>
                                        </p:attrNameLst>
                                      </p:cBhvr>
                                      <p:by>
                                        <p:hsl h="7200000" s="0" l="0"/>
                                      </p:by>
                                    </p:animClr>
                                    <p:set>
                                      <p:cBhvr>
                                        <p:cTn id="9" dur="1000" fill="hold"/>
                                        <p:tgtEl>
                                          <p:spTgt spid="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half" idx="1"/>
          </p:nvPr>
        </p:nvPicPr>
        <p:blipFill>
          <a:blip r:embed="rId4"/>
          <a:stretch>
            <a:fillRect/>
          </a:stretch>
        </p:blipFill>
        <p:spPr>
          <a:xfrm>
            <a:off x="911424" y="179081"/>
            <a:ext cx="4536504" cy="3456305"/>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6" name="Content Placeholder 5"/>
          <p:cNvPicPr>
            <a:picLocks noGrp="1" noChangeAspect="1"/>
          </p:cNvPicPr>
          <p:nvPr>
            <p:ph sz="half" idx="2"/>
          </p:nvPr>
        </p:nvPicPr>
        <p:blipFill>
          <a:blip r:embed="rId5"/>
          <a:stretch>
            <a:fillRect/>
          </a:stretch>
        </p:blipFill>
        <p:spPr>
          <a:xfrm>
            <a:off x="5889765" y="179716"/>
            <a:ext cx="4886755" cy="345567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8" name="Picture 7"/>
          <p:cNvPicPr>
            <a:picLocks noChangeAspect="1"/>
          </p:cNvPicPr>
          <p:nvPr/>
        </p:nvPicPr>
        <p:blipFill>
          <a:blip r:embed="rId6"/>
          <a:stretch>
            <a:fillRect/>
          </a:stretch>
        </p:blipFill>
        <p:spPr>
          <a:xfrm>
            <a:off x="944216" y="3772829"/>
            <a:ext cx="4536504" cy="3085171"/>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10" name="Picture 9"/>
          <p:cNvPicPr>
            <a:picLocks noChangeAspect="1"/>
          </p:cNvPicPr>
          <p:nvPr/>
        </p:nvPicPr>
        <p:blipFill rotWithShape="1">
          <a:blip r:embed="rId7"/>
          <a:srcRect r="17484"/>
          <a:stretch>
            <a:fillRect/>
          </a:stretch>
        </p:blipFill>
        <p:spPr>
          <a:xfrm>
            <a:off x="5879149" y="3814926"/>
            <a:ext cx="4897371" cy="298783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2" name="Cho tôi xin một vé đi tuổi thơ - Lynk Lee -- [Lyric]">
            <a:hlinkClick r:id="" action="ppaction://media"/>
          </p:cNvPr>
          <p:cNvPicPr/>
          <p:nvPr>
            <a:audioFile r:link="rId2"/>
            <p:extLst>
              <p:ext uri="{DAA4B4D4-6D71-4841-9C94-3DE7FCFB9230}">
                <p14:media xmlns:p14="http://schemas.microsoft.com/office/powerpoint/2010/main" r:embed="rId1"/>
              </p:ext>
            </p:extLst>
          </p:nvPr>
        </p:nvPicPr>
        <p:blipFill>
          <a:blip r:embed="rId8"/>
          <a:stretch>
            <a:fillRect/>
          </a:stretch>
        </p:blipFill>
        <p:spPr>
          <a:xfrm>
            <a:off x="2063751" y="5877561"/>
            <a:ext cx="619125" cy="61912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randombar(horizontal)">
                                      <p:cBhvr>
                                        <p:cTn id="3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pic>
        <p:nvPicPr>
          <p:cNvPr id="104" name="Content Placeholder 103"/>
          <p:cNvPicPr>
            <a:picLocks noGrp="1"/>
          </p:cNvPicPr>
          <p:nvPr>
            <p:ph idx="1"/>
          </p:nvPr>
        </p:nvPicPr>
        <p:blipFill>
          <a:blip r:embed="rId2"/>
          <a:stretch>
            <a:fillRect/>
          </a:stretch>
        </p:blipFill>
        <p:spPr>
          <a:xfrm>
            <a:off x="838201" y="188596"/>
            <a:ext cx="10658400" cy="6411595"/>
          </a:xfrm>
          <a:prstGeom prst="rect">
            <a:avLst/>
          </a:prstGeom>
          <a:noFill/>
          <a:ln w="9525">
            <a:noFill/>
          </a:ln>
        </p:spPr>
      </p:pic>
      <p:sp>
        <p:nvSpPr>
          <p:cNvPr id="2" name="Flowchart: Punched Tape 1"/>
          <p:cNvSpPr/>
          <p:nvPr/>
        </p:nvSpPr>
        <p:spPr>
          <a:xfrm>
            <a:off x="4224020" y="5463541"/>
            <a:ext cx="3323590" cy="1048385"/>
          </a:xfrm>
          <a:prstGeom prst="flowChartPunchedTap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en-US" sz="3200">
                <a:latin typeface="Times New Roman" panose="02020603050405020304" pitchFamily="18" charset="0"/>
                <a:cs typeface="Times New Roman" panose="02020603050405020304" pitchFamily="18" charset="0"/>
              </a:rPr>
              <a:t>Võ Thu Hương</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barn(inVertical)">
                                      <p:cBhvr>
                                        <p:cTn id="7" dur="5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8"/>
          <p:cNvGrpSpPr/>
          <p:nvPr/>
        </p:nvGrpSpPr>
        <p:grpSpPr>
          <a:xfrm>
            <a:off x="0" y="5901254"/>
            <a:ext cx="6744071" cy="956746"/>
            <a:chOff x="0" y="0"/>
            <a:chExt cx="6555032" cy="293951"/>
          </a:xfrm>
        </p:grpSpPr>
        <p:sp>
          <p:nvSpPr>
            <p:cNvPr id="3" name="Freeform 9"/>
            <p:cNvSpPr/>
            <p:nvPr/>
          </p:nvSpPr>
          <p:spPr>
            <a:xfrm>
              <a:off x="0" y="0"/>
              <a:ext cx="6555032" cy="293951"/>
            </a:xfrm>
            <a:custGeom>
              <a:avLst/>
              <a:gdLst/>
              <a:ahLst/>
              <a:cxnLst/>
              <a:rect l="l" t="t" r="r" b="b"/>
              <a:pathLst>
                <a:path w="6555032" h="293951">
                  <a:moveTo>
                    <a:pt x="0" y="0"/>
                  </a:moveTo>
                  <a:lnTo>
                    <a:pt x="6555032" y="0"/>
                  </a:lnTo>
                  <a:lnTo>
                    <a:pt x="6555032" y="293951"/>
                  </a:lnTo>
                  <a:lnTo>
                    <a:pt x="0" y="293951"/>
                  </a:lnTo>
                  <a:close/>
                </a:path>
              </a:pathLst>
            </a:custGeom>
            <a:solidFill>
              <a:srgbClr val="1C4F59"/>
            </a:solidFill>
          </p:spPr>
        </p:sp>
      </p:grpSp>
      <p:pic>
        <p:nvPicPr>
          <p:cNvPr id="6" name="图片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20794" y="296587"/>
            <a:ext cx="7700738" cy="6468745"/>
          </a:xfrm>
          <a:prstGeom prst="rect">
            <a:avLst/>
          </a:prstGeom>
        </p:spPr>
      </p:pic>
      <p:sp>
        <p:nvSpPr>
          <p:cNvPr id="7" name="TextBox 6"/>
          <p:cNvSpPr txBox="1"/>
          <p:nvPr/>
        </p:nvSpPr>
        <p:spPr>
          <a:xfrm>
            <a:off x="5520159" y="2048763"/>
            <a:ext cx="4752305" cy="1452245"/>
          </a:xfrm>
          <a:prstGeom prst="rect">
            <a:avLst/>
          </a:prstGeom>
          <a:noFill/>
        </p:spPr>
        <p:txBody>
          <a:bodyPr wrap="square" lIns="68482" tIns="34288" rIns="68482" bIns="34288" rtlCol="0">
            <a:spAutoFit/>
          </a:bodyPr>
          <a:lstStyle/>
          <a:p>
            <a:pPr algn="ctr" defTabSz="913130" rtl="0" fontAlgn="auto">
              <a:spcBef>
                <a:spcPts val="0"/>
              </a:spcBef>
              <a:spcAft>
                <a:spcPts val="0"/>
              </a:spcAft>
              <a:defRPr/>
            </a:pPr>
            <a:r>
              <a:rPr lang="en-US" sz="44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TRẢI NGHIỆM CÙNG VĂN BẢN</a:t>
            </a:r>
          </a:p>
        </p:txBody>
      </p:sp>
      <p:pic>
        <p:nvPicPr>
          <p:cNvPr id="4" name="Picture 2"/>
          <p:cNvPicPr>
            <a:picLocks noGrp="1" noChangeAspect="1"/>
          </p:cNvPicPr>
          <p:nvPr>
            <p:ph idx="1"/>
          </p:nvPr>
        </p:nvPicPr>
        <p:blipFill>
          <a:blip r:embed="rId3"/>
          <a:stretch>
            <a:fillRect/>
          </a:stretch>
        </p:blipFill>
        <p:spPr>
          <a:xfrm>
            <a:off x="540321" y="2674867"/>
            <a:ext cx="3586480" cy="3389630"/>
          </a:xfrm>
          <a:prstGeom prst="rect">
            <a:avLst/>
          </a:prstGeom>
          <a:noFill/>
          <a:ln w="9525">
            <a:noFill/>
          </a:ln>
        </p:spPr>
      </p:pic>
      <p:grpSp>
        <p:nvGrpSpPr>
          <p:cNvPr id="5125" name="Group 7"/>
          <p:cNvGrpSpPr/>
          <p:nvPr/>
        </p:nvGrpSpPr>
        <p:grpSpPr>
          <a:xfrm rot="-5400000">
            <a:off x="194774" y="-194774"/>
            <a:ext cx="3429000" cy="3818548"/>
            <a:chOff x="3936" y="-15"/>
            <a:chExt cx="1817" cy="1788"/>
          </a:xfrm>
        </p:grpSpPr>
        <p:pic>
          <p:nvPicPr>
            <p:cNvPr id="5130" name="Picture 8" descr="hoa-hong"/>
            <p:cNvPicPr>
              <a:picLocks noChangeAspect="1"/>
            </p:cNvPicPr>
            <p:nvPr/>
          </p:nvPicPr>
          <p:blipFill>
            <a:blip r:embed="rId4"/>
            <a:stretch>
              <a:fillRect/>
            </a:stretch>
          </p:blipFill>
          <p:spPr>
            <a:xfrm rot="-7060206">
              <a:off x="5200" y="58"/>
              <a:ext cx="432" cy="432"/>
            </a:xfrm>
            <a:prstGeom prst="rect">
              <a:avLst/>
            </a:prstGeom>
            <a:noFill/>
            <a:ln w="9525">
              <a:noFill/>
            </a:ln>
          </p:spPr>
        </p:pic>
        <p:pic>
          <p:nvPicPr>
            <p:cNvPr id="5131" name="Picture 9" descr="hoa-day"/>
            <p:cNvPicPr>
              <a:picLocks noChangeAspect="1"/>
            </p:cNvPicPr>
            <p:nvPr/>
          </p:nvPicPr>
          <p:blipFill>
            <a:blip r:embed="rId5"/>
            <a:stretch>
              <a:fillRect/>
            </a:stretch>
          </p:blipFill>
          <p:spPr>
            <a:xfrm>
              <a:off x="5537" y="-15"/>
              <a:ext cx="216" cy="1788"/>
            </a:xfrm>
            <a:prstGeom prst="rect">
              <a:avLst/>
            </a:prstGeom>
            <a:noFill/>
            <a:ln w="9525">
              <a:noFill/>
            </a:ln>
          </p:spPr>
        </p:pic>
        <p:pic>
          <p:nvPicPr>
            <p:cNvPr id="5132" name="Picture 10" descr="hoa-day"/>
            <p:cNvPicPr>
              <a:picLocks noChangeAspect="1"/>
            </p:cNvPicPr>
            <p:nvPr/>
          </p:nvPicPr>
          <p:blipFill>
            <a:blip r:embed="rId6"/>
            <a:stretch>
              <a:fillRect/>
            </a:stretch>
          </p:blipFill>
          <p:spPr>
            <a:xfrm>
              <a:off x="3936" y="7"/>
              <a:ext cx="1752" cy="212"/>
            </a:xfrm>
            <a:prstGeom prst="rect">
              <a:avLst/>
            </a:prstGeom>
            <a:noFill/>
            <a:ln w="9525">
              <a:noFill/>
            </a:ln>
          </p:spPr>
        </p:pic>
      </p:grpSp>
      <p:grpSp>
        <p:nvGrpSpPr>
          <p:cNvPr id="5126" name="Group 11"/>
          <p:cNvGrpSpPr/>
          <p:nvPr/>
        </p:nvGrpSpPr>
        <p:grpSpPr>
          <a:xfrm rot="5400000">
            <a:off x="8160457" y="2804703"/>
            <a:ext cx="3839294" cy="4223792"/>
            <a:chOff x="3936" y="-15"/>
            <a:chExt cx="1817" cy="1788"/>
          </a:xfrm>
        </p:grpSpPr>
        <p:pic>
          <p:nvPicPr>
            <p:cNvPr id="5127" name="Picture 12" descr="hoa-hong"/>
            <p:cNvPicPr>
              <a:picLocks noChangeAspect="1"/>
            </p:cNvPicPr>
            <p:nvPr/>
          </p:nvPicPr>
          <p:blipFill>
            <a:blip r:embed="rId4"/>
            <a:stretch>
              <a:fillRect/>
            </a:stretch>
          </p:blipFill>
          <p:spPr>
            <a:xfrm rot="-7060206">
              <a:off x="5200" y="58"/>
              <a:ext cx="432" cy="432"/>
            </a:xfrm>
            <a:prstGeom prst="rect">
              <a:avLst/>
            </a:prstGeom>
            <a:noFill/>
            <a:ln w="9525">
              <a:noFill/>
            </a:ln>
          </p:spPr>
        </p:pic>
        <p:pic>
          <p:nvPicPr>
            <p:cNvPr id="5128" name="Picture 13" descr="hoa-day"/>
            <p:cNvPicPr>
              <a:picLocks noChangeAspect="1"/>
            </p:cNvPicPr>
            <p:nvPr/>
          </p:nvPicPr>
          <p:blipFill>
            <a:blip r:embed="rId5"/>
            <a:stretch>
              <a:fillRect/>
            </a:stretch>
          </p:blipFill>
          <p:spPr>
            <a:xfrm>
              <a:off x="5537" y="-15"/>
              <a:ext cx="216" cy="1788"/>
            </a:xfrm>
            <a:prstGeom prst="rect">
              <a:avLst/>
            </a:prstGeom>
            <a:noFill/>
            <a:ln w="9525">
              <a:noFill/>
            </a:ln>
          </p:spPr>
        </p:pic>
        <p:pic>
          <p:nvPicPr>
            <p:cNvPr id="5129" name="Picture 14" descr="hoa-day"/>
            <p:cNvPicPr>
              <a:picLocks noChangeAspect="1"/>
            </p:cNvPicPr>
            <p:nvPr/>
          </p:nvPicPr>
          <p:blipFill>
            <a:blip r:embed="rId6"/>
            <a:stretch>
              <a:fillRect/>
            </a:stretch>
          </p:blipFill>
          <p:spPr>
            <a:xfrm>
              <a:off x="3936" y="7"/>
              <a:ext cx="1752" cy="212"/>
            </a:xfrm>
            <a:prstGeom prst="rect">
              <a:avLst/>
            </a:prstGeom>
            <a:noFill/>
            <a:ln w="9525">
              <a:noFill/>
            </a:ln>
          </p:spPr>
        </p:pic>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mph" presetSubtype="0" repeatCount="4000" fill="hold" grpId="0" nodeType="afterEffect">
                                  <p:stCondLst>
                                    <p:cond delay="0"/>
                                  </p:stCondLst>
                                  <p:childTnLst>
                                    <p:animClr clrSpc="hsl" dir="cw">
                                      <p:cBhvr override="childStyle">
                                        <p:cTn id="6" dur="1000" fill="hold"/>
                                        <p:tgtEl>
                                          <p:spTgt spid="7"/>
                                        </p:tgtEl>
                                        <p:attrNameLst>
                                          <p:attrName>style.color</p:attrName>
                                        </p:attrNameLst>
                                      </p:cBhvr>
                                      <p:by>
                                        <p:hsl h="-7200000" s="0" l="0"/>
                                      </p:by>
                                    </p:animClr>
                                    <p:animClr clrSpc="hsl" dir="cw">
                                      <p:cBhvr>
                                        <p:cTn id="7" dur="1000" fill="hold"/>
                                        <p:tgtEl>
                                          <p:spTgt spid="7"/>
                                        </p:tgtEl>
                                        <p:attrNameLst>
                                          <p:attrName>fillcolor</p:attrName>
                                        </p:attrNameLst>
                                      </p:cBhvr>
                                      <p:by>
                                        <p:hsl h="-7200000" s="0" l="0"/>
                                      </p:by>
                                    </p:animClr>
                                    <p:animClr clrSpc="hsl" dir="cw">
                                      <p:cBhvr>
                                        <p:cTn id="8" dur="1000" fill="hold"/>
                                        <p:tgtEl>
                                          <p:spTgt spid="7"/>
                                        </p:tgtEl>
                                        <p:attrNameLst>
                                          <p:attrName>stroke.color</p:attrName>
                                        </p:attrNameLst>
                                      </p:cBhvr>
                                      <p:by>
                                        <p:hsl h="-7200000" s="0" l="0"/>
                                      </p:by>
                                    </p:animClr>
                                    <p:set>
                                      <p:cBhvr>
                                        <p:cTn id="9" dur="1000" fill="hold"/>
                                        <p:tgtEl>
                                          <p:spTgt spid="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1474760" y="193264"/>
            <a:ext cx="4225636" cy="523220"/>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I. </a:t>
            </a:r>
            <a:r>
              <a:rPr lang="en-US" sz="2800" b="1" u="sng" dirty="0" err="1">
                <a:solidFill>
                  <a:srgbClr val="FF0000"/>
                </a:solidFill>
                <a:latin typeface="Times New Roman" panose="02020603050405020304" pitchFamily="18" charset="0"/>
                <a:cs typeface="Times New Roman" panose="02020603050405020304" pitchFamily="18" charset="0"/>
              </a:rPr>
              <a:t>Tìm</a:t>
            </a:r>
            <a:r>
              <a:rPr lang="en-US" sz="2800" b="1" u="sng" dirty="0">
                <a:solidFill>
                  <a:srgbClr val="FF0000"/>
                </a:solidFill>
                <a:latin typeface="Times New Roman" panose="02020603050405020304" pitchFamily="18" charset="0"/>
                <a:cs typeface="Times New Roman" panose="02020603050405020304" pitchFamily="18" charset="0"/>
              </a:rPr>
              <a:t> </a:t>
            </a:r>
            <a:r>
              <a:rPr lang="en-US" sz="2800" b="1" u="sng" dirty="0" err="1">
                <a:solidFill>
                  <a:srgbClr val="FF0000"/>
                </a:solidFill>
                <a:latin typeface="Times New Roman" panose="02020603050405020304" pitchFamily="18" charset="0"/>
                <a:cs typeface="Times New Roman" panose="02020603050405020304" pitchFamily="18" charset="0"/>
              </a:rPr>
              <a:t>hiểu</a:t>
            </a:r>
            <a:r>
              <a:rPr lang="en-US" sz="2800" b="1" u="sng" dirty="0">
                <a:solidFill>
                  <a:srgbClr val="FF0000"/>
                </a:solidFill>
                <a:latin typeface="Times New Roman" panose="02020603050405020304" pitchFamily="18" charset="0"/>
                <a:cs typeface="Times New Roman" panose="02020603050405020304" pitchFamily="18" charset="0"/>
              </a:rPr>
              <a:t> </a:t>
            </a:r>
            <a:r>
              <a:rPr lang="en-US" sz="2800" b="1" u="sng" dirty="0" err="1">
                <a:solidFill>
                  <a:srgbClr val="FF0000"/>
                </a:solidFill>
                <a:latin typeface="Times New Roman" panose="02020603050405020304" pitchFamily="18" charset="0"/>
                <a:cs typeface="Times New Roman" panose="02020603050405020304" pitchFamily="18" charset="0"/>
              </a:rPr>
              <a:t>chung</a:t>
            </a:r>
            <a:r>
              <a:rPr lang="en-US" sz="2800" b="1" u="sng" dirty="0">
                <a:solidFill>
                  <a:srgbClr val="FF0000"/>
                </a:solidFill>
                <a:latin typeface="Times New Roman" panose="02020603050405020304" pitchFamily="18" charset="0"/>
                <a:cs typeface="Times New Roman" panose="02020603050405020304" pitchFamily="18" charset="0"/>
              </a:rPr>
              <a:t>:</a:t>
            </a:r>
          </a:p>
        </p:txBody>
      </p:sp>
      <p:pic>
        <p:nvPicPr>
          <p:cNvPr id="19" name="Content Placeholder 18"/>
          <p:cNvPicPr>
            <a:picLocks noGrp="1" noChangeAspect="1"/>
          </p:cNvPicPr>
          <p:nvPr>
            <p:ph sz="half" idx="1"/>
          </p:nvPr>
        </p:nvPicPr>
        <p:blipFill>
          <a:blip r:embed="rId2"/>
          <a:stretch>
            <a:fillRect/>
          </a:stretch>
        </p:blipFill>
        <p:spPr>
          <a:xfrm>
            <a:off x="1491954" y="1772921"/>
            <a:ext cx="3451918" cy="3022134"/>
          </a:xfrm>
          <a:prstGeom prst="rect">
            <a:avLst/>
          </a:prstGeom>
        </p:spPr>
      </p:pic>
      <p:pic>
        <p:nvPicPr>
          <p:cNvPr id="109" name="Content Placeholder 108"/>
          <p:cNvPicPr>
            <a:picLocks noGrp="1"/>
          </p:cNvPicPr>
          <p:nvPr>
            <p:ph sz="half" idx="2"/>
          </p:nvPr>
        </p:nvPicPr>
        <p:blipFill>
          <a:blip r:embed="rId3"/>
          <a:stretch>
            <a:fillRect/>
          </a:stretch>
        </p:blipFill>
        <p:spPr>
          <a:xfrm>
            <a:off x="1650493" y="4763770"/>
            <a:ext cx="3186591" cy="2000249"/>
          </a:xfrm>
          <a:prstGeom prst="rect">
            <a:avLst/>
          </a:prstGeom>
          <a:noFill/>
          <a:ln w="9525">
            <a:noFill/>
          </a:ln>
        </p:spPr>
      </p:pic>
      <p:sp>
        <p:nvSpPr>
          <p:cNvPr id="7" name="Rounded Rectangle 6"/>
          <p:cNvSpPr/>
          <p:nvPr/>
        </p:nvSpPr>
        <p:spPr>
          <a:xfrm>
            <a:off x="3491231" y="836930"/>
            <a:ext cx="2209165" cy="85852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800" b="1" i="1"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1.Tác </a:t>
            </a:r>
            <a:r>
              <a:rPr lang="en-US" sz="2800" b="1" i="1"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giả</a:t>
            </a:r>
            <a:r>
              <a:rPr lang="en-US" sz="2800" b="1" i="1"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a:t>
            </a:r>
            <a:endParaRPr lang="en-US" sz="2800" dirty="0">
              <a:latin typeface="Calibri" panose="020F0502020204030204" charset="0"/>
              <a:ea typeface="Calibri" panose="020F0502020204030204" charset="0"/>
              <a:cs typeface="Times New Roman" panose="02020603050405020304" pitchFamily="18" charset="0"/>
            </a:endParaRPr>
          </a:p>
        </p:txBody>
      </p:sp>
      <p:cxnSp>
        <p:nvCxnSpPr>
          <p:cNvPr id="8" name="Curved Connector 7"/>
          <p:cNvCxnSpPr>
            <a:endCxn id="7" idx="1"/>
          </p:cNvCxnSpPr>
          <p:nvPr/>
        </p:nvCxnSpPr>
        <p:spPr>
          <a:xfrm rot="5400000" flipH="1" flipV="1">
            <a:off x="2876942" y="1460912"/>
            <a:ext cx="809010" cy="419567"/>
          </a:xfrm>
          <a:prstGeom prst="curved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15" name="Curved Connector 14"/>
          <p:cNvCxnSpPr/>
          <p:nvPr/>
        </p:nvCxnSpPr>
        <p:spPr>
          <a:xfrm flipV="1">
            <a:off x="5735781" y="692728"/>
            <a:ext cx="1038763" cy="432369"/>
          </a:xfrm>
          <a:prstGeom prst="curvedConnector3">
            <a:avLst/>
          </a:prstGeom>
          <a:ln>
            <a:tailEnd type="triangle"/>
          </a:ln>
        </p:spPr>
        <p:style>
          <a:lnRef idx="3">
            <a:schemeClr val="dk1"/>
          </a:lnRef>
          <a:fillRef idx="0">
            <a:schemeClr val="dk1"/>
          </a:fillRef>
          <a:effectRef idx="2">
            <a:schemeClr val="dk1"/>
          </a:effectRef>
          <a:fontRef idx="minor">
            <a:schemeClr val="tx1"/>
          </a:fontRef>
        </p:style>
      </p:cxnSp>
      <p:cxnSp>
        <p:nvCxnSpPr>
          <p:cNvPr id="9" name="Curved Connector 8"/>
          <p:cNvCxnSpPr/>
          <p:nvPr/>
        </p:nvCxnSpPr>
        <p:spPr>
          <a:xfrm>
            <a:off x="5700523" y="1196852"/>
            <a:ext cx="1125996" cy="1002546"/>
          </a:xfrm>
          <a:prstGeom prst="curvedConnector3">
            <a:avLst/>
          </a:prstGeom>
          <a:ln>
            <a:tailEnd type="triangle"/>
          </a:ln>
        </p:spPr>
        <p:style>
          <a:lnRef idx="3">
            <a:schemeClr val="dk1"/>
          </a:lnRef>
          <a:fillRef idx="0">
            <a:schemeClr val="dk1"/>
          </a:fillRef>
          <a:effectRef idx="2">
            <a:schemeClr val="dk1"/>
          </a:effectRef>
          <a:fontRef idx="minor">
            <a:schemeClr val="tx1"/>
          </a:fontRef>
        </p:style>
      </p:cxnSp>
      <p:cxnSp>
        <p:nvCxnSpPr>
          <p:cNvPr id="11" name="Curved Connector 10"/>
          <p:cNvCxnSpPr/>
          <p:nvPr/>
        </p:nvCxnSpPr>
        <p:spPr>
          <a:xfrm rot="5400000" flipV="1">
            <a:off x="5296535" y="1693545"/>
            <a:ext cx="1728470" cy="878840"/>
          </a:xfrm>
          <a:prstGeom prst="curvedConnector3">
            <a:avLst>
              <a:gd name="adj1" fmla="val 50037"/>
            </a:avLst>
          </a:prstGeom>
          <a:ln>
            <a:tailEnd type="triangle"/>
          </a:ln>
        </p:spPr>
        <p:style>
          <a:lnRef idx="3">
            <a:schemeClr val="dk1"/>
          </a:lnRef>
          <a:fillRef idx="0">
            <a:schemeClr val="dk1"/>
          </a:fillRef>
          <a:effectRef idx="2">
            <a:schemeClr val="dk1"/>
          </a:effectRef>
          <a:fontRef idx="minor">
            <a:schemeClr val="tx1"/>
          </a:fontRef>
        </p:style>
      </p:cxnSp>
      <p:sp>
        <p:nvSpPr>
          <p:cNvPr id="38" name="Rounded Rectangle 37"/>
          <p:cNvSpPr/>
          <p:nvPr/>
        </p:nvSpPr>
        <p:spPr>
          <a:xfrm>
            <a:off x="6810374" y="351790"/>
            <a:ext cx="4051299" cy="10922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endParaRPr lang="vi-VN" alt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50000"/>
              </a:lnSpc>
            </a:pPr>
            <a:r>
              <a:rPr lang="vi-VN" alt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Võ Thu Hương (1983)</a:t>
            </a:r>
          </a:p>
          <a:p>
            <a:pPr algn="just">
              <a:lnSpc>
                <a:spcPct val="150000"/>
              </a:lnSpc>
            </a:pPr>
            <a:endParaRPr lang="vi-VN" alt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2" name="Rounded Rectangle 11"/>
          <p:cNvSpPr/>
          <p:nvPr/>
        </p:nvSpPr>
        <p:spPr>
          <a:xfrm>
            <a:off x="6805038" y="3011807"/>
            <a:ext cx="4051300" cy="10699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dirty="0">
                <a:solidFill>
                  <a:srgbClr val="222222"/>
                </a:solidFill>
                <a:latin typeface="Times New Roman" panose="02020603050405020304" pitchFamily="18" charset="0"/>
                <a:ea typeface="Times New Roman" panose="02020603050405020304" pitchFamily="18" charset="0"/>
                <a:sym typeface="+mn-ea"/>
              </a:rPr>
              <a:t>là Hội viên Hội Nhà văn Việt Nam</a:t>
            </a:r>
          </a:p>
        </p:txBody>
      </p:sp>
      <p:sp>
        <p:nvSpPr>
          <p:cNvPr id="3" name="Rounded Rectangle 2"/>
          <p:cNvSpPr/>
          <p:nvPr/>
        </p:nvSpPr>
        <p:spPr>
          <a:xfrm>
            <a:off x="6826885" y="1772921"/>
            <a:ext cx="4034788" cy="10699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mn-ea"/>
              </a:rPr>
              <a:t>Quê</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mn-ea"/>
              </a:rPr>
              <a:t>: </a:t>
            </a:r>
            <a:r>
              <a:rPr lang="vi-VN" alt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mn-ea"/>
              </a:rPr>
              <a:t>Nghệ An</a:t>
            </a:r>
            <a:endParaRPr lang="en-US" sz="2800" dirty="0">
              <a:latin typeface="Calibri" panose="020F0502020204030204" charset="0"/>
              <a:ea typeface="Calibri" panose="020F0502020204030204" charset="0"/>
              <a:cs typeface="Times New Roman" panose="02020603050405020304" pitchFamily="18" charset="0"/>
            </a:endParaRPr>
          </a:p>
        </p:txBody>
      </p:sp>
      <p:cxnSp>
        <p:nvCxnSpPr>
          <p:cNvPr id="27" name="Curved Connector 26"/>
          <p:cNvCxnSpPr/>
          <p:nvPr/>
        </p:nvCxnSpPr>
        <p:spPr>
          <a:xfrm rot="16200000" flipH="1">
            <a:off x="4141807" y="2832198"/>
            <a:ext cx="4226724" cy="1099738"/>
          </a:xfrm>
          <a:prstGeom prst="curvedConnector2">
            <a:avLst/>
          </a:prstGeom>
          <a:ln>
            <a:tailEnd type="triangle"/>
          </a:ln>
        </p:spPr>
        <p:style>
          <a:lnRef idx="3">
            <a:schemeClr val="dk1"/>
          </a:lnRef>
          <a:fillRef idx="0">
            <a:schemeClr val="dk1"/>
          </a:fillRef>
          <a:effectRef idx="2">
            <a:schemeClr val="dk1"/>
          </a:effectRef>
          <a:fontRef idx="minor">
            <a:schemeClr val="tx1"/>
          </a:fontRef>
        </p:style>
      </p:cxnSp>
      <p:sp>
        <p:nvSpPr>
          <p:cNvPr id="4" name="Rounded Rectangle 3"/>
          <p:cNvSpPr/>
          <p:nvPr/>
        </p:nvSpPr>
        <p:spPr>
          <a:xfrm>
            <a:off x="6826519" y="4693920"/>
            <a:ext cx="4029819" cy="10699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dirty="0">
                <a:solidFill>
                  <a:srgbClr val="222222"/>
                </a:solidFill>
                <a:latin typeface="Times New Roman" panose="02020603050405020304" pitchFamily="18" charset="0"/>
                <a:ea typeface="Times New Roman" panose="02020603050405020304" pitchFamily="18" charset="0"/>
                <a:sym typeface="+mn-ea"/>
              </a:rPr>
              <a:t>là tác giả của nhiều cuốn sách dành cho thiếu nhi</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fill="hold"/>
                                        <p:tgtEl>
                                          <p:spTgt spid="19"/>
                                        </p:tgtEl>
                                        <p:attrNameLst>
                                          <p:attrName>ppt_x</p:attrName>
                                        </p:attrNameLst>
                                      </p:cBhvr>
                                      <p:tavLst>
                                        <p:tav tm="0">
                                          <p:val>
                                            <p:strVal val="#ppt_x"/>
                                          </p:val>
                                        </p:tav>
                                        <p:tav tm="100000">
                                          <p:val>
                                            <p:strVal val="#ppt_x"/>
                                          </p:val>
                                        </p:tav>
                                      </p:tavLst>
                                    </p:anim>
                                    <p:anim calcmode="lin" valueType="num">
                                      <p:cBhvr additive="base">
                                        <p:cTn id="1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 presetClass="entr" presetSubtype="16" fill="hold" nodeType="clickEffect">
                                  <p:stCondLst>
                                    <p:cond delay="0"/>
                                  </p:stCondLst>
                                  <p:childTnLst>
                                    <p:set>
                                      <p:cBhvr>
                                        <p:cTn id="18" dur="1" fill="hold">
                                          <p:stCondLst>
                                            <p:cond delay="0"/>
                                          </p:stCondLst>
                                        </p:cTn>
                                        <p:tgtEl>
                                          <p:spTgt spid="109"/>
                                        </p:tgtEl>
                                        <p:attrNameLst>
                                          <p:attrName>style.visibility</p:attrName>
                                        </p:attrNameLst>
                                      </p:cBhvr>
                                      <p:to>
                                        <p:strVal val="visible"/>
                                      </p:to>
                                    </p:set>
                                    <p:animEffect transition="in" filter="box(in)">
                                      <p:cBhvr>
                                        <p:cTn id="19" dur="2000"/>
                                        <p:tgtEl>
                                          <p:spTgt spid="109"/>
                                        </p:tgtEl>
                                      </p:cBhvr>
                                    </p:animEffect>
                                  </p:childTnLst>
                                </p:cTn>
                              </p:par>
                            </p:childTnLst>
                          </p:cTn>
                        </p:par>
                      </p:childTnLst>
                    </p:cTn>
                  </p:par>
                  <p:par>
                    <p:cTn id="20" fill="hold">
                      <p:stCondLst>
                        <p:cond delay="indefinite"/>
                      </p:stCondLst>
                      <p:childTnLst>
                        <p:par>
                          <p:cTn id="21" fill="hold">
                            <p:stCondLst>
                              <p:cond delay="0"/>
                            </p:stCondLst>
                            <p:childTnLst>
                              <p:par>
                                <p:cTn id="22" presetID="4" presetClass="entr" presetSubtype="16"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ox(in)">
                                      <p:cBhvr>
                                        <p:cTn id="24" dur="20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3" presetClass="entr" presetSubtype="16"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plus(in)">
                                      <p:cBhvr>
                                        <p:cTn id="29" dur="20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13" presetClass="entr" presetSubtype="16"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plus(in)">
                                      <p:cBhvr>
                                        <p:cTn id="34" dur="20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13" presetClass="entr" presetSubtype="16" fill="hold" grpId="0" nodeType="clickEffect">
                                  <p:stCondLst>
                                    <p:cond delay="0"/>
                                  </p:stCondLst>
                                  <p:childTnLst>
                                    <p:set>
                                      <p:cBhvr>
                                        <p:cTn id="38" dur="1" fill="hold">
                                          <p:stCondLst>
                                            <p:cond delay="0"/>
                                          </p:stCondLst>
                                        </p:cTn>
                                        <p:tgtEl>
                                          <p:spTgt spid="38"/>
                                        </p:tgtEl>
                                        <p:attrNameLst>
                                          <p:attrName>style.visibility</p:attrName>
                                        </p:attrNameLst>
                                      </p:cBhvr>
                                      <p:to>
                                        <p:strVal val="visible"/>
                                      </p:to>
                                    </p:set>
                                    <p:animEffect transition="in" filter="plus(in)">
                                      <p:cBhvr>
                                        <p:cTn id="39" dur="2000"/>
                                        <p:tgtEl>
                                          <p:spTgt spid="38"/>
                                        </p:tgtEl>
                                      </p:cBhvr>
                                    </p:animEffect>
                                  </p:childTnLst>
                                </p:cTn>
                              </p:par>
                            </p:childTnLst>
                          </p:cTn>
                        </p:par>
                      </p:childTnLst>
                    </p:cTn>
                  </p:par>
                  <p:par>
                    <p:cTn id="40" fill="hold">
                      <p:stCondLst>
                        <p:cond delay="indefinite"/>
                      </p:stCondLst>
                      <p:childTnLst>
                        <p:par>
                          <p:cTn id="41" fill="hold">
                            <p:stCondLst>
                              <p:cond delay="0"/>
                            </p:stCondLst>
                            <p:childTnLst>
                              <p:par>
                                <p:cTn id="42" presetID="13" presetClass="entr" presetSubtype="16" fill="hold" nodeType="click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plus(in)">
                                      <p:cBhvr>
                                        <p:cTn id="44" dur="2000"/>
                                        <p:tgtEl>
                                          <p:spTgt spid="9"/>
                                        </p:tgtEl>
                                      </p:cBhvr>
                                    </p:animEffect>
                                  </p:childTnLst>
                                </p:cTn>
                              </p:par>
                            </p:childTnLst>
                          </p:cTn>
                        </p:par>
                      </p:childTnLst>
                    </p:cTn>
                  </p:par>
                  <p:par>
                    <p:cTn id="45" fill="hold">
                      <p:stCondLst>
                        <p:cond delay="indefinite"/>
                      </p:stCondLst>
                      <p:childTnLst>
                        <p:par>
                          <p:cTn id="46" fill="hold">
                            <p:stCondLst>
                              <p:cond delay="0"/>
                            </p:stCondLst>
                            <p:childTnLst>
                              <p:par>
                                <p:cTn id="47" presetID="13" presetClass="entr" presetSubtype="16" fill="hold" grpId="0" nodeType="clickEffect">
                                  <p:stCondLst>
                                    <p:cond delay="0"/>
                                  </p:stCondLst>
                                  <p:childTnLst>
                                    <p:set>
                                      <p:cBhvr>
                                        <p:cTn id="48" dur="1" fill="hold">
                                          <p:stCondLst>
                                            <p:cond delay="0"/>
                                          </p:stCondLst>
                                        </p:cTn>
                                        <p:tgtEl>
                                          <p:spTgt spid="3"/>
                                        </p:tgtEl>
                                        <p:attrNameLst>
                                          <p:attrName>style.visibility</p:attrName>
                                        </p:attrNameLst>
                                      </p:cBhvr>
                                      <p:to>
                                        <p:strVal val="visible"/>
                                      </p:to>
                                    </p:set>
                                    <p:animEffect transition="in" filter="plus(in)">
                                      <p:cBhvr>
                                        <p:cTn id="49" dur="2000"/>
                                        <p:tgtEl>
                                          <p:spTgt spid="3"/>
                                        </p:tgtEl>
                                      </p:cBhvr>
                                    </p:animEffect>
                                  </p:childTnLst>
                                </p:cTn>
                              </p:par>
                            </p:childTnLst>
                          </p:cTn>
                        </p:par>
                      </p:childTnLst>
                    </p:cTn>
                  </p:par>
                  <p:par>
                    <p:cTn id="50" fill="hold">
                      <p:stCondLst>
                        <p:cond delay="indefinite"/>
                      </p:stCondLst>
                      <p:childTnLst>
                        <p:par>
                          <p:cTn id="51" fill="hold">
                            <p:stCondLst>
                              <p:cond delay="0"/>
                            </p:stCondLst>
                            <p:childTnLst>
                              <p:par>
                                <p:cTn id="52" presetID="13" presetClass="entr" presetSubtype="16" fill="hold" nodeType="click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plus(in)">
                                      <p:cBhvr>
                                        <p:cTn id="54" dur="2000"/>
                                        <p:tgtEl>
                                          <p:spTgt spid="11"/>
                                        </p:tgtEl>
                                      </p:cBhvr>
                                    </p:animEffect>
                                  </p:childTnLst>
                                </p:cTn>
                              </p:par>
                            </p:childTnLst>
                          </p:cTn>
                        </p:par>
                      </p:childTnLst>
                    </p:cTn>
                  </p:par>
                  <p:par>
                    <p:cTn id="55" fill="hold">
                      <p:stCondLst>
                        <p:cond delay="indefinite"/>
                      </p:stCondLst>
                      <p:childTnLst>
                        <p:par>
                          <p:cTn id="56" fill="hold">
                            <p:stCondLst>
                              <p:cond delay="0"/>
                            </p:stCondLst>
                            <p:childTnLst>
                              <p:par>
                                <p:cTn id="57" presetID="13" presetClass="entr" presetSubtype="16" fill="hold" grpId="0" nodeType="clickEffect">
                                  <p:stCondLst>
                                    <p:cond delay="0"/>
                                  </p:stCondLst>
                                  <p:childTnLst>
                                    <p:set>
                                      <p:cBhvr>
                                        <p:cTn id="58" dur="1" fill="hold">
                                          <p:stCondLst>
                                            <p:cond delay="0"/>
                                          </p:stCondLst>
                                        </p:cTn>
                                        <p:tgtEl>
                                          <p:spTgt spid="12"/>
                                        </p:tgtEl>
                                        <p:attrNameLst>
                                          <p:attrName>style.visibility</p:attrName>
                                        </p:attrNameLst>
                                      </p:cBhvr>
                                      <p:to>
                                        <p:strVal val="visible"/>
                                      </p:to>
                                    </p:set>
                                    <p:animEffect transition="in" filter="plus(in)">
                                      <p:cBhvr>
                                        <p:cTn id="59" dur="2000"/>
                                        <p:tgtEl>
                                          <p:spTgt spid="12"/>
                                        </p:tgtEl>
                                      </p:cBhvr>
                                    </p:animEffect>
                                  </p:childTnLst>
                                </p:cTn>
                              </p:par>
                            </p:childTnLst>
                          </p:cTn>
                        </p:par>
                      </p:childTnLst>
                    </p:cTn>
                  </p:par>
                  <p:par>
                    <p:cTn id="60" fill="hold">
                      <p:stCondLst>
                        <p:cond delay="indefinite"/>
                      </p:stCondLst>
                      <p:childTnLst>
                        <p:par>
                          <p:cTn id="61" fill="hold">
                            <p:stCondLst>
                              <p:cond delay="0"/>
                            </p:stCondLst>
                            <p:childTnLst>
                              <p:par>
                                <p:cTn id="62" presetID="13" presetClass="entr" presetSubtype="16" fill="hold" nodeType="clickEffect">
                                  <p:stCondLst>
                                    <p:cond delay="0"/>
                                  </p:stCondLst>
                                  <p:childTnLst>
                                    <p:set>
                                      <p:cBhvr>
                                        <p:cTn id="63" dur="1" fill="hold">
                                          <p:stCondLst>
                                            <p:cond delay="0"/>
                                          </p:stCondLst>
                                        </p:cTn>
                                        <p:tgtEl>
                                          <p:spTgt spid="27"/>
                                        </p:tgtEl>
                                        <p:attrNameLst>
                                          <p:attrName>style.visibility</p:attrName>
                                        </p:attrNameLst>
                                      </p:cBhvr>
                                      <p:to>
                                        <p:strVal val="visible"/>
                                      </p:to>
                                    </p:set>
                                    <p:animEffect transition="in" filter="plus(in)">
                                      <p:cBhvr>
                                        <p:cTn id="64" dur="2000"/>
                                        <p:tgtEl>
                                          <p:spTgt spid="27"/>
                                        </p:tgtEl>
                                      </p:cBhvr>
                                    </p:animEffect>
                                  </p:childTnLst>
                                </p:cTn>
                              </p:par>
                            </p:childTnLst>
                          </p:cTn>
                        </p:par>
                      </p:childTnLst>
                    </p:cTn>
                  </p:par>
                  <p:par>
                    <p:cTn id="65" fill="hold">
                      <p:stCondLst>
                        <p:cond delay="indefinite"/>
                      </p:stCondLst>
                      <p:childTnLst>
                        <p:par>
                          <p:cTn id="66" fill="hold">
                            <p:stCondLst>
                              <p:cond delay="0"/>
                            </p:stCondLst>
                            <p:childTnLst>
                              <p:par>
                                <p:cTn id="67" presetID="13" presetClass="entr" presetSubtype="16" fill="hold" grpId="0" nodeType="clickEffect">
                                  <p:stCondLst>
                                    <p:cond delay="0"/>
                                  </p:stCondLst>
                                  <p:childTnLst>
                                    <p:set>
                                      <p:cBhvr>
                                        <p:cTn id="68" dur="1" fill="hold">
                                          <p:stCondLst>
                                            <p:cond delay="0"/>
                                          </p:stCondLst>
                                        </p:cTn>
                                        <p:tgtEl>
                                          <p:spTgt spid="4"/>
                                        </p:tgtEl>
                                        <p:attrNameLst>
                                          <p:attrName>style.visibility</p:attrName>
                                        </p:attrNameLst>
                                      </p:cBhvr>
                                      <p:to>
                                        <p:strVal val="visible"/>
                                      </p:to>
                                    </p:set>
                                    <p:animEffect transition="in" filter="plus(in)">
                                      <p:cBhvr>
                                        <p:cTn id="69"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P spid="7" grpId="0" animBg="1"/>
      <p:bldP spid="7" grpId="1" animBg="1"/>
      <p:bldP spid="38" grpId="0" animBg="1"/>
      <p:bldP spid="38" grpId="1" animBg="1"/>
      <p:bldP spid="12" grpId="0" animBg="1"/>
      <p:bldP spid="12" grpId="1" animBg="1"/>
      <p:bldP spid="3" grpId="0" animBg="1"/>
      <p:bldP spid="3" grpId="1" animBg="1"/>
      <p:bldP spid="4" grpId="0" animBg="1"/>
      <p:bldP spid="4"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 name="Content Placeholder 99"/>
          <p:cNvPicPr>
            <a:picLocks noGrp="1" noChangeAspect="1"/>
          </p:cNvPicPr>
          <p:nvPr>
            <p:ph sz="half" idx="1"/>
          </p:nvPr>
        </p:nvPicPr>
        <p:blipFill>
          <a:blip r:embed="rId2"/>
          <a:stretch>
            <a:fillRect/>
          </a:stretch>
        </p:blipFill>
        <p:spPr>
          <a:xfrm>
            <a:off x="428172" y="204264"/>
            <a:ext cx="3626002" cy="5648901"/>
          </a:xfrm>
          <a:prstGeom prst="rect">
            <a:avLst/>
          </a:prstGeom>
          <a:noFill/>
          <a:ln w="9525">
            <a:noFill/>
          </a:ln>
        </p:spPr>
      </p:pic>
      <p:pic>
        <p:nvPicPr>
          <p:cNvPr id="101" name="Content Placeholder 100"/>
          <p:cNvPicPr>
            <a:picLocks noGrp="1" noChangeAspect="1"/>
          </p:cNvPicPr>
          <p:nvPr>
            <p:ph sz="half" idx="2"/>
          </p:nvPr>
        </p:nvPicPr>
        <p:blipFill>
          <a:blip r:embed="rId3"/>
          <a:stretch>
            <a:fillRect/>
          </a:stretch>
        </p:blipFill>
        <p:spPr>
          <a:xfrm>
            <a:off x="8256239" y="156363"/>
            <a:ext cx="3507589" cy="5648901"/>
          </a:xfrm>
          <a:prstGeom prst="rect">
            <a:avLst/>
          </a:prstGeom>
          <a:noFill/>
          <a:ln w="9525">
            <a:noFill/>
          </a:ln>
        </p:spPr>
      </p:pic>
      <p:pic>
        <p:nvPicPr>
          <p:cNvPr id="102" name="Picture 101"/>
          <p:cNvPicPr/>
          <p:nvPr/>
        </p:nvPicPr>
        <p:blipFill>
          <a:blip r:embed="rId4"/>
          <a:stretch>
            <a:fillRect/>
          </a:stretch>
        </p:blipFill>
        <p:spPr>
          <a:xfrm>
            <a:off x="4486221" y="169791"/>
            <a:ext cx="3337971" cy="5635473"/>
          </a:xfrm>
          <a:prstGeom prst="rect">
            <a:avLst/>
          </a:prstGeom>
          <a:noFill/>
          <a:ln w="9525">
            <a:noFill/>
          </a:ln>
        </p:spPr>
      </p:pic>
      <p:sp>
        <p:nvSpPr>
          <p:cNvPr id="382" name="Rounded Rectangle 381"/>
          <p:cNvSpPr/>
          <p:nvPr/>
        </p:nvSpPr>
        <p:spPr>
          <a:xfrm>
            <a:off x="3575720" y="5966995"/>
            <a:ext cx="4724493" cy="776705"/>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fontAlgn="auto">
              <a:lnSpc>
                <a:spcPct val="150000"/>
              </a:lnSpc>
              <a:spcBef>
                <a:spcPts val="0"/>
              </a:spcBef>
              <a:spcAft>
                <a:spcPts val="0"/>
              </a:spcAft>
              <a:defRPr/>
            </a:pPr>
            <a:r>
              <a:rPr lang="en-US" sz="3600" b="1" dirty="0" err="1">
                <a:solidFill>
                  <a:srgbClr val="002060"/>
                </a:solidFill>
                <a:latin typeface="Times New Roman" panose="02020603050405020304" pitchFamily="18" charset="0"/>
                <a:ea typeface="Calibri" panose="020F0502020204030204" charset="0"/>
                <a:cs typeface="Times New Roman" panose="02020603050405020304" pitchFamily="18" charset="0"/>
              </a:rPr>
              <a:t>Tác</a:t>
            </a:r>
            <a:r>
              <a:rPr lang="en-US" sz="3600" b="1" dirty="0">
                <a:solidFill>
                  <a:srgbClr val="002060"/>
                </a:solidFill>
                <a:latin typeface="Times New Roman" panose="02020603050405020304" pitchFamily="18" charset="0"/>
                <a:ea typeface="Calibri" panose="020F0502020204030204" charset="0"/>
                <a:cs typeface="Times New Roman" panose="02020603050405020304" pitchFamily="18" charset="0"/>
              </a:rPr>
              <a:t> </a:t>
            </a:r>
            <a:r>
              <a:rPr lang="en-US" sz="3600" b="1" dirty="0" err="1">
                <a:solidFill>
                  <a:srgbClr val="002060"/>
                </a:solidFill>
                <a:latin typeface="Times New Roman" panose="02020603050405020304" pitchFamily="18" charset="0"/>
                <a:ea typeface="Calibri" panose="020F0502020204030204" charset="0"/>
                <a:cs typeface="Times New Roman" panose="02020603050405020304" pitchFamily="18" charset="0"/>
              </a:rPr>
              <a:t>phẩm</a:t>
            </a:r>
            <a:r>
              <a:rPr lang="en-US" sz="3600" b="1" dirty="0">
                <a:solidFill>
                  <a:srgbClr val="002060"/>
                </a:solidFill>
                <a:latin typeface="Times New Roman" panose="02020603050405020304" pitchFamily="18" charset="0"/>
                <a:ea typeface="Calibri" panose="020F0502020204030204" charset="0"/>
                <a:cs typeface="Times New Roman" panose="02020603050405020304" pitchFamily="18" charset="0"/>
              </a:rPr>
              <a:t> </a:t>
            </a:r>
            <a:r>
              <a:rPr lang="en-US" sz="3600" b="1" dirty="0" err="1">
                <a:solidFill>
                  <a:srgbClr val="002060"/>
                </a:solidFill>
                <a:latin typeface="Times New Roman" panose="02020603050405020304" pitchFamily="18" charset="0"/>
                <a:ea typeface="Calibri" panose="020F0502020204030204" charset="0"/>
                <a:cs typeface="Times New Roman" panose="02020603050405020304" pitchFamily="18" charset="0"/>
              </a:rPr>
              <a:t>tiêu</a:t>
            </a:r>
            <a:r>
              <a:rPr lang="en-US" sz="3600" b="1" dirty="0">
                <a:solidFill>
                  <a:srgbClr val="002060"/>
                </a:solidFill>
                <a:latin typeface="Times New Roman" panose="02020603050405020304" pitchFamily="18" charset="0"/>
                <a:ea typeface="Calibri" panose="020F0502020204030204" charset="0"/>
                <a:cs typeface="Times New Roman" panose="02020603050405020304" pitchFamily="18" charset="0"/>
              </a:rPr>
              <a:t> </a:t>
            </a:r>
            <a:r>
              <a:rPr lang="en-US" sz="3600" b="1" dirty="0" err="1">
                <a:solidFill>
                  <a:srgbClr val="002060"/>
                </a:solidFill>
                <a:latin typeface="Times New Roman" panose="02020603050405020304" pitchFamily="18" charset="0"/>
                <a:ea typeface="Calibri" panose="020F0502020204030204" charset="0"/>
                <a:cs typeface="Times New Roman" panose="02020603050405020304" pitchFamily="18" charset="0"/>
              </a:rPr>
              <a:t>biểu</a:t>
            </a:r>
            <a:endParaRPr lang="en-US" sz="2800" b="1" dirty="0">
              <a:solidFill>
                <a:srgbClr val="002060"/>
              </a:solidFill>
              <a:latin typeface="Calibri" panose="020F0502020204030204" charset="0"/>
              <a:ea typeface="Calibri" panose="020F0502020204030204"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82"/>
                                        </p:tgtEl>
                                        <p:attrNameLst>
                                          <p:attrName>style.visibility</p:attrName>
                                        </p:attrNameLst>
                                      </p:cBhvr>
                                      <p:to>
                                        <p:strVal val="visible"/>
                                      </p:to>
                                    </p:set>
                                    <p:animEffect transition="in" filter="barn(inVertical)">
                                      <p:cBhvr>
                                        <p:cTn id="7" dur="500"/>
                                        <p:tgtEl>
                                          <p:spTgt spid="3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2"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flipH="1">
            <a:off x="318365" y="265753"/>
            <a:ext cx="786130" cy="664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pic>
        <p:nvPicPr>
          <p:cNvPr id="103" name="Content Placeholder 102"/>
          <p:cNvPicPr>
            <a:picLocks noGrp="1" noChangeAspect="1"/>
          </p:cNvPicPr>
          <p:nvPr>
            <p:ph sz="half" idx="2"/>
          </p:nvPr>
        </p:nvPicPr>
        <p:blipFill>
          <a:blip r:embed="rId3"/>
          <a:stretch>
            <a:fillRect/>
          </a:stretch>
        </p:blipFill>
        <p:spPr>
          <a:xfrm>
            <a:off x="318364" y="2781301"/>
            <a:ext cx="5152657" cy="3719726"/>
          </a:xfrm>
          <a:prstGeom prst="rect">
            <a:avLst/>
          </a:prstGeom>
          <a:noFill/>
          <a:ln w="9525">
            <a:noFill/>
          </a:ln>
        </p:spPr>
      </p:pic>
      <p:sp>
        <p:nvSpPr>
          <p:cNvPr id="12" name="TextBox 11"/>
          <p:cNvSpPr txBox="1"/>
          <p:nvPr/>
        </p:nvSpPr>
        <p:spPr>
          <a:xfrm>
            <a:off x="1245386" y="305994"/>
            <a:ext cx="4225636" cy="584775"/>
          </a:xfrm>
          <a:prstGeom prst="rect">
            <a:avLst/>
          </a:prstGeom>
          <a:noFill/>
        </p:spPr>
        <p:txBody>
          <a:bodyPr wrap="square" rtlCol="0">
            <a:spAutoFit/>
          </a:bodyPr>
          <a:lstStyle/>
          <a:p>
            <a:r>
              <a:rPr lang="en-US" sz="3200" b="1" dirty="0">
                <a:solidFill>
                  <a:srgbClr val="FF0000"/>
                </a:solidFill>
                <a:latin typeface="Times New Roman" panose="02020603050405020304" pitchFamily="18" charset="0"/>
                <a:cs typeface="Times New Roman" panose="02020603050405020304" pitchFamily="18" charset="0"/>
              </a:rPr>
              <a:t>2. </a:t>
            </a:r>
            <a:r>
              <a:rPr lang="en-US" sz="3200" b="1" u="sng" dirty="0" err="1">
                <a:solidFill>
                  <a:srgbClr val="FF0000"/>
                </a:solidFill>
                <a:latin typeface="Times New Roman" panose="02020603050405020304" pitchFamily="18" charset="0"/>
                <a:cs typeface="Times New Roman" panose="02020603050405020304" pitchFamily="18" charset="0"/>
              </a:rPr>
              <a:t>Tác</a:t>
            </a:r>
            <a:r>
              <a:rPr lang="en-US" sz="3200" b="1" u="sng" dirty="0">
                <a:solidFill>
                  <a:srgbClr val="FF0000"/>
                </a:solidFill>
                <a:latin typeface="Times New Roman" panose="02020603050405020304" pitchFamily="18" charset="0"/>
                <a:cs typeface="Times New Roman" panose="02020603050405020304" pitchFamily="18" charset="0"/>
              </a:rPr>
              <a:t> </a:t>
            </a:r>
            <a:r>
              <a:rPr lang="en-US" sz="3200" b="1" u="sng" dirty="0" err="1">
                <a:solidFill>
                  <a:srgbClr val="FF0000"/>
                </a:solidFill>
                <a:latin typeface="Times New Roman" panose="02020603050405020304" pitchFamily="18" charset="0"/>
                <a:cs typeface="Times New Roman" panose="02020603050405020304" pitchFamily="18" charset="0"/>
              </a:rPr>
              <a:t>phẩm</a:t>
            </a:r>
            <a:r>
              <a:rPr lang="en-US" sz="3200" b="1" u="sng" dirty="0">
                <a:solidFill>
                  <a:srgbClr val="FF0000"/>
                </a:solidFill>
                <a:latin typeface="Times New Roman" panose="02020603050405020304" pitchFamily="18" charset="0"/>
                <a:cs typeface="Times New Roman" panose="02020603050405020304" pitchFamily="18" charset="0"/>
              </a:rPr>
              <a:t>:</a:t>
            </a:r>
          </a:p>
        </p:txBody>
      </p:sp>
      <p:sp>
        <p:nvSpPr>
          <p:cNvPr id="13" name="TextBox 12"/>
          <p:cNvSpPr txBox="1"/>
          <p:nvPr/>
        </p:nvSpPr>
        <p:spPr>
          <a:xfrm>
            <a:off x="1058755" y="829214"/>
            <a:ext cx="4225636" cy="523220"/>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a. </a:t>
            </a:r>
            <a:r>
              <a:rPr lang="en-US" sz="2800" b="1" dirty="0" err="1">
                <a:solidFill>
                  <a:srgbClr val="FF0000"/>
                </a:solidFill>
                <a:latin typeface="Times New Roman" panose="02020603050405020304" pitchFamily="18" charset="0"/>
                <a:cs typeface="Times New Roman" panose="02020603050405020304" pitchFamily="18" charset="0"/>
              </a:rPr>
              <a:t>Đọc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và</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tìm</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hiểu</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từ</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khó</a:t>
            </a:r>
            <a:r>
              <a:rPr lang="en-US" sz="2800" b="1" dirty="0">
                <a:solidFill>
                  <a:srgbClr val="FF0000"/>
                </a:solidFill>
                <a:latin typeface="Times New Roman" panose="02020603050405020304" pitchFamily="18" charset="0"/>
                <a:cs typeface="Times New Roman" panose="02020603050405020304" pitchFamily="18" charset="0"/>
              </a:rPr>
              <a:t>:</a:t>
            </a:r>
            <a:endParaRPr lang="en-US" sz="2800" b="1" u="sng" dirty="0">
              <a:solidFill>
                <a:srgbClr val="FF0000"/>
              </a:solidFill>
              <a:latin typeface="Times New Roman" panose="02020603050405020304" pitchFamily="18" charset="0"/>
              <a:cs typeface="Times New Roman" panose="02020603050405020304" pitchFamily="18" charset="0"/>
            </a:endParaRPr>
          </a:p>
        </p:txBody>
      </p:sp>
      <p:sp>
        <p:nvSpPr>
          <p:cNvPr id="6" name="Text Box 5"/>
          <p:cNvSpPr txBox="1"/>
          <p:nvPr/>
        </p:nvSpPr>
        <p:spPr>
          <a:xfrm>
            <a:off x="1058755" y="1379008"/>
            <a:ext cx="4104639" cy="1138773"/>
          </a:xfrm>
          <a:prstGeom prst="rect">
            <a:avLst/>
          </a:prstGeom>
          <a:noFill/>
        </p:spPr>
        <p:txBody>
          <a:bodyPr wrap="square" rtlCol="0">
            <a:spAutoFit/>
          </a:bodyPr>
          <a:lstStyle/>
          <a:p>
            <a:r>
              <a:rPr lang="vi-VN" altLang="en-US" sz="3600">
                <a:solidFill>
                  <a:srgbClr val="FF0000"/>
                </a:solidFill>
                <a:latin typeface="Times New Roman" panose="02020603050405020304" pitchFamily="18" charset="0"/>
                <a:cs typeface="Times New Roman" panose="02020603050405020304" pitchFamily="18" charset="0"/>
              </a:rPr>
              <a:t>- Bói quả:</a:t>
            </a:r>
            <a:r>
              <a:rPr lang="vi-VN" altLang="en-US" sz="3600">
                <a:latin typeface="Times New Roman" panose="02020603050405020304" pitchFamily="18" charset="0"/>
                <a:cs typeface="Times New Roman" panose="02020603050405020304" pitchFamily="18" charset="0"/>
              </a:rPr>
              <a:t> </a:t>
            </a:r>
            <a:r>
              <a:rPr lang="vi-VN" altLang="en-US" sz="3200">
                <a:latin typeface="Times New Roman" panose="02020603050405020304" pitchFamily="18" charset="0"/>
                <a:cs typeface="Times New Roman" panose="02020603050405020304" pitchFamily="18" charset="0"/>
              </a:rPr>
              <a:t>cây ra quả lần đầu tiên</a:t>
            </a:r>
          </a:p>
        </p:txBody>
      </p:sp>
      <p:sp>
        <p:nvSpPr>
          <p:cNvPr id="7" name="Text Box 6"/>
          <p:cNvSpPr txBox="1"/>
          <p:nvPr/>
        </p:nvSpPr>
        <p:spPr>
          <a:xfrm>
            <a:off x="6024781" y="1352434"/>
            <a:ext cx="5613573" cy="1138773"/>
          </a:xfrm>
          <a:prstGeom prst="rect">
            <a:avLst/>
          </a:prstGeom>
          <a:noFill/>
        </p:spPr>
        <p:txBody>
          <a:bodyPr wrap="square" rtlCol="0">
            <a:spAutoFit/>
          </a:bodyPr>
          <a:lstStyle/>
          <a:p>
            <a:r>
              <a:rPr lang="vi-VN" altLang="en-US" sz="3600">
                <a:solidFill>
                  <a:srgbClr val="FF0000"/>
                </a:solidFill>
                <a:latin typeface="Times New Roman" panose="02020603050405020304" pitchFamily="18" charset="0"/>
                <a:cs typeface="Times New Roman" panose="02020603050405020304" pitchFamily="18" charset="0"/>
              </a:rPr>
              <a:t>- Cây ổi điếc:</a:t>
            </a:r>
            <a:r>
              <a:rPr lang="vi-VN" altLang="en-US" sz="2800">
                <a:latin typeface="Times New Roman" panose="02020603050405020304" pitchFamily="18" charset="0"/>
                <a:cs typeface="Times New Roman" panose="02020603050405020304" pitchFamily="18" charset="0"/>
              </a:rPr>
              <a:t> </a:t>
            </a:r>
            <a:r>
              <a:rPr lang="vi-VN" altLang="en-US" sz="3200">
                <a:latin typeface="Times New Roman" panose="02020603050405020304" pitchFamily="18" charset="0"/>
                <a:cs typeface="Times New Roman" panose="02020603050405020304" pitchFamily="18" charset="0"/>
              </a:rPr>
              <a:t>cây trồng chỉ ra hoa mà không đậu quả</a:t>
            </a:r>
          </a:p>
        </p:txBody>
      </p:sp>
      <p:pic>
        <p:nvPicPr>
          <p:cNvPr id="105" name="Content Placeholder 104"/>
          <p:cNvPicPr/>
          <p:nvPr/>
        </p:nvPicPr>
        <p:blipFill>
          <a:blip r:embed="rId4"/>
          <a:stretch>
            <a:fillRect/>
          </a:stretch>
        </p:blipFill>
        <p:spPr>
          <a:xfrm>
            <a:off x="6096744" y="2781301"/>
            <a:ext cx="5613572" cy="3671881"/>
          </a:xfrm>
          <a:prstGeom prst="rect">
            <a:avLst/>
          </a:prstGeom>
          <a:noFill/>
          <a:ln w="9525">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500" fill="hold"/>
                                        <p:tgtEl>
                                          <p:spTgt spid="12"/>
                                        </p:tgtEl>
                                        <p:attrNameLst>
                                          <p:attrName>ppt_x</p:attrName>
                                        </p:attrNameLst>
                                      </p:cBhvr>
                                      <p:tavLst>
                                        <p:tav tm="0">
                                          <p:val>
                                            <p:strVal val="#ppt_x"/>
                                          </p:val>
                                        </p:tav>
                                        <p:tav tm="100000">
                                          <p:val>
                                            <p:strVal val="#ppt_x"/>
                                          </p:val>
                                        </p:tav>
                                      </p:tavLst>
                                    </p:anim>
                                    <p:anim calcmode="lin" valueType="num">
                                      <p:cBhvr additive="base">
                                        <p:cTn id="1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additive="base">
                                        <p:cTn id="20" dur="500" fill="hold"/>
                                        <p:tgtEl>
                                          <p:spTgt spid="13"/>
                                        </p:tgtEl>
                                        <p:attrNameLst>
                                          <p:attrName>ppt_x</p:attrName>
                                        </p:attrNameLst>
                                      </p:cBhvr>
                                      <p:tavLst>
                                        <p:tav tm="0">
                                          <p:val>
                                            <p:strVal val="#ppt_x"/>
                                          </p:val>
                                        </p:tav>
                                        <p:tav tm="100000">
                                          <p:val>
                                            <p:strVal val="#ppt_x"/>
                                          </p:val>
                                        </p:tav>
                                      </p:tavLst>
                                    </p:anim>
                                    <p:anim calcmode="lin" valueType="num">
                                      <p:cBhvr additive="base">
                                        <p:cTn id="21"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 presetClass="entr" presetSubtype="16"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ox(in)">
                                      <p:cBhvr>
                                        <p:cTn id="26" dur="20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4" presetClass="entr" presetSubtype="16" fill="hold" nodeType="clickEffect">
                                  <p:stCondLst>
                                    <p:cond delay="0"/>
                                  </p:stCondLst>
                                  <p:childTnLst>
                                    <p:set>
                                      <p:cBhvr>
                                        <p:cTn id="30" dur="1" fill="hold">
                                          <p:stCondLst>
                                            <p:cond delay="0"/>
                                          </p:stCondLst>
                                        </p:cTn>
                                        <p:tgtEl>
                                          <p:spTgt spid="103"/>
                                        </p:tgtEl>
                                        <p:attrNameLst>
                                          <p:attrName>style.visibility</p:attrName>
                                        </p:attrNameLst>
                                      </p:cBhvr>
                                      <p:to>
                                        <p:strVal val="visible"/>
                                      </p:to>
                                    </p:set>
                                    <p:animEffect transition="in" filter="box(in)">
                                      <p:cBhvr>
                                        <p:cTn id="31" dur="2000"/>
                                        <p:tgtEl>
                                          <p:spTgt spid="103"/>
                                        </p:tgtEl>
                                      </p:cBhvr>
                                    </p:animEffect>
                                  </p:childTnLst>
                                </p:cTn>
                              </p:par>
                            </p:childTnLst>
                          </p:cTn>
                        </p:par>
                      </p:childTnLst>
                    </p:cTn>
                  </p:par>
                  <p:par>
                    <p:cTn id="32" fill="hold">
                      <p:stCondLst>
                        <p:cond delay="indefinite"/>
                      </p:stCondLst>
                      <p:childTnLst>
                        <p:par>
                          <p:cTn id="33" fill="hold">
                            <p:stCondLst>
                              <p:cond delay="0"/>
                            </p:stCondLst>
                            <p:childTnLst>
                              <p:par>
                                <p:cTn id="34" presetID="4" presetClass="entr" presetSubtype="16"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box(in)">
                                      <p:cBhvr>
                                        <p:cTn id="36" dur="2000"/>
                                        <p:tgtEl>
                                          <p:spTgt spid="7"/>
                                        </p:tgtEl>
                                      </p:cBhvr>
                                    </p:animEffect>
                                  </p:childTnLst>
                                </p:cTn>
                              </p:par>
                            </p:childTnLst>
                          </p:cTn>
                        </p:par>
                      </p:childTnLst>
                    </p:cTn>
                  </p:par>
                  <p:par>
                    <p:cTn id="37" fill="hold">
                      <p:stCondLst>
                        <p:cond delay="indefinite"/>
                      </p:stCondLst>
                      <p:childTnLst>
                        <p:par>
                          <p:cTn id="38" fill="hold">
                            <p:stCondLst>
                              <p:cond delay="0"/>
                            </p:stCondLst>
                            <p:childTnLst>
                              <p:par>
                                <p:cTn id="39" presetID="4" presetClass="entr" presetSubtype="16" fill="hold" nodeType="clickEffect">
                                  <p:stCondLst>
                                    <p:cond delay="0"/>
                                  </p:stCondLst>
                                  <p:childTnLst>
                                    <p:set>
                                      <p:cBhvr>
                                        <p:cTn id="40" dur="1" fill="hold">
                                          <p:stCondLst>
                                            <p:cond delay="0"/>
                                          </p:stCondLst>
                                        </p:cTn>
                                        <p:tgtEl>
                                          <p:spTgt spid="105"/>
                                        </p:tgtEl>
                                        <p:attrNameLst>
                                          <p:attrName>style.visibility</p:attrName>
                                        </p:attrNameLst>
                                      </p:cBhvr>
                                      <p:to>
                                        <p:strVal val="visible"/>
                                      </p:to>
                                    </p:set>
                                    <p:animEffect transition="in" filter="box(in)">
                                      <p:cBhvr>
                                        <p:cTn id="41" dur="2000"/>
                                        <p:tgtEl>
                                          <p:spTgt spid="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13" grpId="0"/>
      <p:bldP spid="13" grpId="1"/>
      <p:bldP spid="6" grpId="0"/>
      <p:bldP spid="6" grpId="1"/>
      <p:bldP spid="7" grpId="0"/>
      <p:bldP spid="7"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flipH="1">
            <a:off x="182706" y="137795"/>
            <a:ext cx="786130" cy="664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pic>
        <p:nvPicPr>
          <p:cNvPr id="106" name="Content Placeholder 105"/>
          <p:cNvPicPr>
            <a:picLocks noGrp="1" noChangeAspect="1"/>
          </p:cNvPicPr>
          <p:nvPr>
            <p:ph sz="half" idx="2"/>
          </p:nvPr>
        </p:nvPicPr>
        <p:blipFill>
          <a:blip r:embed="rId3"/>
          <a:stretch>
            <a:fillRect/>
          </a:stretch>
        </p:blipFill>
        <p:spPr>
          <a:xfrm>
            <a:off x="6072336" y="347346"/>
            <a:ext cx="4623107" cy="2271511"/>
          </a:xfrm>
          <a:prstGeom prst="rect">
            <a:avLst/>
          </a:prstGeom>
          <a:noFill/>
          <a:ln w="9525">
            <a:noFill/>
          </a:ln>
        </p:spPr>
      </p:pic>
      <p:sp>
        <p:nvSpPr>
          <p:cNvPr id="5" name="Text Box 4"/>
          <p:cNvSpPr txBox="1"/>
          <p:nvPr/>
        </p:nvSpPr>
        <p:spPr>
          <a:xfrm>
            <a:off x="954028" y="347346"/>
            <a:ext cx="4623107" cy="1877437"/>
          </a:xfrm>
          <a:prstGeom prst="rect">
            <a:avLst/>
          </a:prstGeom>
          <a:noFill/>
        </p:spPr>
        <p:txBody>
          <a:bodyPr wrap="square" rtlCol="0">
            <a:spAutoFit/>
          </a:bodyPr>
          <a:lstStyle/>
          <a:p>
            <a:r>
              <a:rPr lang="vi-VN" altLang="en-US" sz="3200">
                <a:solidFill>
                  <a:srgbClr val="FF0000"/>
                </a:solidFill>
              </a:rPr>
              <a:t>-</a:t>
            </a:r>
            <a:r>
              <a:rPr lang="vi-VN" altLang="en-US" sz="3200">
                <a:solidFill>
                  <a:srgbClr val="FF0000"/>
                </a:solidFill>
                <a:latin typeface="Times New Roman" panose="02020603050405020304" pitchFamily="18" charset="0"/>
                <a:cs typeface="Times New Roman" panose="02020603050405020304" pitchFamily="18" charset="0"/>
              </a:rPr>
              <a:t>Lũ sâu, sẻ</a:t>
            </a:r>
            <a:r>
              <a:rPr lang="vi-VN" altLang="en-US" sz="2400">
                <a:latin typeface="Times New Roman" panose="02020603050405020304" pitchFamily="18" charset="0"/>
                <a:cs typeface="Times New Roman" panose="02020603050405020304" pitchFamily="18" charset="0"/>
              </a:rPr>
              <a:t>: </a:t>
            </a:r>
            <a:r>
              <a:rPr lang="vi-VN" altLang="en-US" sz="2800">
                <a:latin typeface="Times New Roman" panose="02020603050405020304" pitchFamily="18" charset="0"/>
                <a:cs typeface="Times New Roman" panose="02020603050405020304" pitchFamily="18" charset="0"/>
              </a:rPr>
              <a:t>chim sâu và chim sẻ, những loại chim nhỏ. sống thành đàn, ăn sâu bọ nhỏ hoặc các loại hạt</a:t>
            </a:r>
          </a:p>
        </p:txBody>
      </p:sp>
      <p:sp>
        <p:nvSpPr>
          <p:cNvPr id="7" name="Text Box 6"/>
          <p:cNvSpPr txBox="1"/>
          <p:nvPr/>
        </p:nvSpPr>
        <p:spPr>
          <a:xfrm>
            <a:off x="1049482" y="2637156"/>
            <a:ext cx="4542461" cy="1446550"/>
          </a:xfrm>
          <a:prstGeom prst="rect">
            <a:avLst/>
          </a:prstGeom>
          <a:noFill/>
        </p:spPr>
        <p:txBody>
          <a:bodyPr wrap="square" rtlCol="0">
            <a:spAutoFit/>
          </a:bodyPr>
          <a:lstStyle/>
          <a:p>
            <a:r>
              <a:rPr lang="vi-VN" altLang="en-US" sz="3200">
                <a:solidFill>
                  <a:srgbClr val="FF0000"/>
                </a:solidFill>
                <a:latin typeface="Times New Roman" panose="02020603050405020304" pitchFamily="18" charset="0"/>
                <a:cs typeface="Times New Roman" panose="02020603050405020304" pitchFamily="18" charset="0"/>
              </a:rPr>
              <a:t>-Thảo ăn</a:t>
            </a:r>
            <a:r>
              <a:rPr lang="vi-VN" altLang="en-US" sz="2400">
                <a:latin typeface="Times New Roman" panose="02020603050405020304" pitchFamily="18" charset="0"/>
                <a:cs typeface="Times New Roman" panose="02020603050405020304" pitchFamily="18" charset="0"/>
              </a:rPr>
              <a:t>: </a:t>
            </a:r>
            <a:r>
              <a:rPr lang="vi-VN" altLang="en-US" sz="2800">
                <a:latin typeface="Times New Roman" panose="02020603050405020304" pitchFamily="18" charset="0"/>
                <a:cs typeface="Times New Roman" panose="02020603050405020304" pitchFamily="18" charset="0"/>
              </a:rPr>
              <a:t>có lòng tốt, hay chia sẻ, nhường nhịn cho người khác</a:t>
            </a:r>
          </a:p>
        </p:txBody>
      </p:sp>
      <p:pic>
        <p:nvPicPr>
          <p:cNvPr id="107" name="Picture 106"/>
          <p:cNvPicPr/>
          <p:nvPr/>
        </p:nvPicPr>
        <p:blipFill>
          <a:blip r:embed="rId4"/>
          <a:stretch>
            <a:fillRect/>
          </a:stretch>
        </p:blipFill>
        <p:spPr>
          <a:xfrm>
            <a:off x="968836" y="4083706"/>
            <a:ext cx="4623107" cy="2744450"/>
          </a:xfrm>
          <a:prstGeom prst="rect">
            <a:avLst/>
          </a:prstGeom>
          <a:noFill/>
          <a:ln w="9525">
            <a:noFill/>
          </a:ln>
        </p:spPr>
      </p:pic>
      <p:pic>
        <p:nvPicPr>
          <p:cNvPr id="108" name="Picture 107"/>
          <p:cNvPicPr/>
          <p:nvPr/>
        </p:nvPicPr>
        <p:blipFill>
          <a:blip r:embed="rId5"/>
          <a:stretch>
            <a:fillRect/>
          </a:stretch>
        </p:blipFill>
        <p:spPr>
          <a:xfrm>
            <a:off x="6222443" y="4052824"/>
            <a:ext cx="5468030" cy="2744450"/>
          </a:xfrm>
          <a:prstGeom prst="rect">
            <a:avLst/>
          </a:prstGeom>
          <a:noFill/>
          <a:ln w="9525">
            <a:noFill/>
          </a:ln>
        </p:spPr>
      </p:pic>
      <p:sp>
        <p:nvSpPr>
          <p:cNvPr id="8" name="Text Box 7"/>
          <p:cNvSpPr txBox="1"/>
          <p:nvPr/>
        </p:nvSpPr>
        <p:spPr>
          <a:xfrm>
            <a:off x="5857825" y="2705725"/>
            <a:ext cx="5832648" cy="1446550"/>
          </a:xfrm>
          <a:prstGeom prst="rect">
            <a:avLst/>
          </a:prstGeom>
          <a:noFill/>
        </p:spPr>
        <p:txBody>
          <a:bodyPr wrap="square" rtlCol="0">
            <a:spAutoFit/>
          </a:bodyPr>
          <a:lstStyle/>
          <a:p>
            <a:r>
              <a:rPr lang="vi-VN" altLang="en-US" sz="3200">
                <a:solidFill>
                  <a:srgbClr val="FF0000"/>
                </a:solidFill>
                <a:latin typeface="Times New Roman" panose="02020603050405020304" pitchFamily="18" charset="0"/>
                <a:cs typeface="Times New Roman" panose="02020603050405020304" pitchFamily="18" charset="0"/>
              </a:rPr>
              <a:t>-Đồ đoàn:</a:t>
            </a:r>
            <a:r>
              <a:rPr lang="vi-VN" altLang="en-US" sz="2800">
                <a:latin typeface="Times New Roman" panose="02020603050405020304" pitchFamily="18" charset="0"/>
                <a:cs typeface="Times New Roman" panose="02020603050405020304" pitchFamily="18" charset="0"/>
              </a:rPr>
              <a:t> đồ dùng trong gia đình, để phục vụ sinh hoạt, đồng nghĩa với đồ đạc</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hủ đề Office">
  <a:themeElements>
    <a:clrScheme name="Chủ đề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hủ đề 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hủ đề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2</TotalTime>
  <Words>1219</Words>
  <Application>Microsoft Office PowerPoint</Application>
  <PresentationFormat>Widescreen</PresentationFormat>
  <Paragraphs>149</Paragraphs>
  <Slides>26</Slides>
  <Notes>3</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26</vt:i4>
      </vt:variant>
    </vt:vector>
  </HeadingPairs>
  <TitlesOfParts>
    <vt:vector size="35" baseType="lpstr">
      <vt:lpstr>等线</vt:lpstr>
      <vt:lpstr>Times New Roman</vt:lpstr>
      <vt:lpstr>Arial</vt:lpstr>
      <vt:lpstr>Calibri Light</vt:lpstr>
      <vt:lpstr>SimSun</vt:lpstr>
      <vt:lpstr>Calibri</vt:lpstr>
      <vt:lpstr>Wingdings</vt:lpstr>
      <vt:lpstr>Segoe UI Symbol</vt:lpstr>
      <vt:lpstr>Chủ đề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my</dc:creator>
  <cp:lastModifiedBy>HP</cp:lastModifiedBy>
  <cp:revision>30</cp:revision>
  <dcterms:created xsi:type="dcterms:W3CDTF">2023-03-25T01:45:00Z</dcterms:created>
  <dcterms:modified xsi:type="dcterms:W3CDTF">2025-05-17T08:56:25Z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1033-11.2.0.11513</vt:lpwstr>
  </property>
  <property fmtid="{D5CDD505-2E9C-101B-9397-08002B2CF9AE}" pid="3" name="ICV">
    <vt:lpwstr>FD58D4A1E70F480B8E32D5A669EDB50D</vt:lpwstr>
  </property>
</Properties>
</file>