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34" r:id="rId15"/>
    <p:sldId id="335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336" r:id="rId30"/>
    <p:sldId id="337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338" r:id="rId47"/>
    <p:sldId id="339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40" r:id="rId59"/>
    <p:sldId id="341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3E89-4A0E-4D61-A37A-F6CF786E66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FC53-FEF2-4D14-BBB2-C65FF980F2F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3E89-4A0E-4D61-A37A-F6CF786E66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FC53-FEF2-4D14-BBB2-C65FF980F2F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3E89-4A0E-4D61-A37A-F6CF786E66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FC53-FEF2-4D14-BBB2-C65FF980F2F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3E89-4A0E-4D61-A37A-F6CF786E66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FC53-FEF2-4D14-BBB2-C65FF980F2F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3E89-4A0E-4D61-A37A-F6CF786E66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FC53-FEF2-4D14-BBB2-C65FF980F2F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3E89-4A0E-4D61-A37A-F6CF786E66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FC53-FEF2-4D14-BBB2-C65FF980F2F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3E89-4A0E-4D61-A37A-F6CF786E66B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FC53-FEF2-4D14-BBB2-C65FF980F2F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3E89-4A0E-4D61-A37A-F6CF786E66B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FC53-FEF2-4D14-BBB2-C65FF980F2F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3E89-4A0E-4D61-A37A-F6CF786E66B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FC53-FEF2-4D14-BBB2-C65FF980F2F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3E89-4A0E-4D61-A37A-F6CF786E66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FC53-FEF2-4D14-BBB2-C65FF980F2F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3E89-4A0E-4D61-A37A-F6CF786E66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FC53-FEF2-4D14-BBB2-C65FF980F2F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E3E89-4A0E-4D61-A37A-F6CF786E66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FFC53-FEF2-4D14-BBB2-C65FF980F2F5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 tại: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 tại: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 tại: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 tại: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1208</Words>
  <Application>WPS Presentation</Application>
  <PresentationFormat>Widescreen</PresentationFormat>
  <Paragraphs>36</Paragraphs>
  <Slides>57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57</vt:i4>
      </vt:variant>
    </vt:vector>
  </HeadingPairs>
  <TitlesOfParts>
    <vt:vector size="68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Calibri</vt:lpstr>
      <vt:lpstr>Times New Roman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Khôi Nguyễn Tuấn</cp:lastModifiedBy>
  <cp:revision>3</cp:revision>
  <dcterms:created xsi:type="dcterms:W3CDTF">2025-04-27T11:40:00Z</dcterms:created>
  <dcterms:modified xsi:type="dcterms:W3CDTF">2025-05-20T01:19:41Z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DE2BACA7FC2E49DAB4768DF250550A55_13</vt:lpwstr>
  </property>
  <property fmtid="{D5CDD505-2E9C-101B-9397-08002B2CF9AE}" pid="3" name="KSOProductBuildVer">
    <vt:lpwstr>1033-12.2.0.21179</vt:lpwstr>
  </property>
</Properties>
</file>