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328" r:id="rId16"/>
    <p:sldId id="329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330" r:id="rId32"/>
    <p:sldId id="331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32" r:id="rId48"/>
    <p:sldId id="333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34" r:id="rId69"/>
    <p:sldId id="335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3" Type="http://schemas.openxmlformats.org/officeDocument/2006/relationships/tableStyles" Target="tableStyles.xml"/><Relationship Id="rId72" Type="http://schemas.openxmlformats.org/officeDocument/2006/relationships/viewProps" Target="viewProps.xml"/><Relationship Id="rId71" Type="http://schemas.openxmlformats.org/officeDocument/2006/relationships/presProps" Target="presProps.xml"/><Relationship Id="rId70" Type="http://schemas.openxmlformats.org/officeDocument/2006/relationships/slide" Target="slides/slide67.xml"/><Relationship Id="rId7" Type="http://schemas.openxmlformats.org/officeDocument/2006/relationships/slide" Target="slides/slide4.xml"/><Relationship Id="rId69" Type="http://schemas.openxmlformats.org/officeDocument/2006/relationships/slide" Target="slides/slide66.xml"/><Relationship Id="rId68" Type="http://schemas.openxmlformats.org/officeDocument/2006/relationships/slide" Target="slides/slide65.xml"/><Relationship Id="rId67" Type="http://schemas.openxmlformats.org/officeDocument/2006/relationships/slide" Target="slides/slide64.xml"/><Relationship Id="rId66" Type="http://schemas.openxmlformats.org/officeDocument/2006/relationships/slide" Target="slides/slide63.xml"/><Relationship Id="rId65" Type="http://schemas.openxmlformats.org/officeDocument/2006/relationships/slide" Target="slides/slide62.xml"/><Relationship Id="rId64" Type="http://schemas.openxmlformats.org/officeDocument/2006/relationships/slide" Target="slides/slide61.xml"/><Relationship Id="rId63" Type="http://schemas.openxmlformats.org/officeDocument/2006/relationships/slide" Target="slides/slide60.xml"/><Relationship Id="rId62" Type="http://schemas.openxmlformats.org/officeDocument/2006/relationships/slide" Target="slides/slide59.xml"/><Relationship Id="rId61" Type="http://schemas.openxmlformats.org/officeDocument/2006/relationships/slide" Target="slides/slide58.xml"/><Relationship Id="rId60" Type="http://schemas.openxmlformats.org/officeDocument/2006/relationships/slide" Target="slides/slide57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C390-618A-45F5-816B-674C2C541B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17B-C495-4DA9-A76A-07D2F0980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C390-618A-45F5-816B-674C2C541B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17B-C495-4DA9-A76A-07D2F0980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C390-618A-45F5-816B-674C2C541B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17B-C495-4DA9-A76A-07D2F0980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10"/>
            <a:ext cx="5181600" cy="1000125"/>
          </a:xfrm>
        </p:spPr>
        <p:txBody>
          <a:bodyPr anchor="b"/>
          <a:lstStyle>
            <a:lvl1pPr marL="0" indent="0">
              <a:buNone/>
              <a:defRPr sz="1335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3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35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1" y="1023411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1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11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35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5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2" y="182035"/>
            <a:ext cx="2005543" cy="774700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70" y="182035"/>
            <a:ext cx="3407833" cy="3902075"/>
          </a:xfrm>
        </p:spPr>
        <p:txBody>
          <a:bodyPr/>
          <a:lstStyle>
            <a:lvl1pPr>
              <a:defRPr sz="2135"/>
            </a:lvl1pPr>
            <a:lvl2pPr>
              <a:defRPr sz="1865"/>
            </a:lvl2pPr>
            <a:lvl3pPr>
              <a:defRPr sz="16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2" y="956737"/>
            <a:ext cx="2005543" cy="31273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C390-618A-45F5-816B-674C2C541B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17B-C495-4DA9-A76A-07D2F0980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2"/>
            <a:ext cx="3657600" cy="377825"/>
          </a:xfrm>
        </p:spPr>
        <p:txBody>
          <a:bodyPr anchor="b"/>
          <a:lstStyle>
            <a:lvl1pPr algn="l">
              <a:defRPr sz="1335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5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35"/>
            </a:lvl4pPr>
            <a:lvl5pPr marL="1219200" indent="0">
              <a:buNone/>
              <a:defRPr sz="1335"/>
            </a:lvl5pPr>
            <a:lvl6pPr marL="1524000" indent="0">
              <a:buNone/>
              <a:defRPr sz="1335"/>
            </a:lvl6pPr>
            <a:lvl7pPr marL="1828800" indent="0">
              <a:buNone/>
              <a:defRPr sz="1335"/>
            </a:lvl7pPr>
            <a:lvl8pPr marL="2133600" indent="0">
              <a:buNone/>
              <a:defRPr sz="1335"/>
            </a:lvl8pPr>
            <a:lvl9pPr marL="2438400" indent="0">
              <a:buNone/>
              <a:defRPr sz="133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7"/>
            <a:ext cx="3657600" cy="536575"/>
          </a:xfrm>
        </p:spPr>
        <p:txBody>
          <a:bodyPr/>
          <a:lstStyle>
            <a:lvl1pPr marL="0" indent="0">
              <a:buNone/>
              <a:defRPr sz="935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4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4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C390-618A-45F5-816B-674C2C541B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17B-C495-4DA9-A76A-07D2F0980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C390-618A-45F5-816B-674C2C541B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17B-C495-4DA9-A76A-07D2F0980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C390-618A-45F5-816B-674C2C541BB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17B-C495-4DA9-A76A-07D2F0980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C390-618A-45F5-816B-674C2C541BB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17B-C495-4DA9-A76A-07D2F0980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C390-618A-45F5-816B-674C2C541BB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17B-C495-4DA9-A76A-07D2F0980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C390-618A-45F5-816B-674C2C541B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17B-C495-4DA9-A76A-07D2F0980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BC390-618A-45F5-816B-674C2C541BB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55C17B-C495-4DA9-A76A-07D2F098046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BC390-618A-45F5-816B-674C2C541BB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55C17B-C495-4DA9-A76A-07D2F098046D}" type="slidenum">
              <a:rPr lang="en-US" smtClean="0"/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70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70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35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335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»"/>
        <a:defRPr sz="1335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3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8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5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5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6.jpe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8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9.jpe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0.jpe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1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3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5.jpe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6.jpe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8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9.jpeg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0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1.jpe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2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3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9013" y="5307173"/>
            <a:ext cx="1233973" cy="12339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Có đủ các modun:          - Định hướng nghề nghiệp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- Lắp đặt mạng điện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- Trồng cây ăn quả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- Chế biến thực phẩm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0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1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2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3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4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5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6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3626" y="2605790"/>
            <a:ext cx="1013852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xem và tải tại: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https://tailieugiaovien.edu.vn/subject_lesson/cong-nghe-9/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07" y="286615"/>
            <a:ext cx="10882303" cy="2395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25" y="3689663"/>
            <a:ext cx="10138527" cy="8596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608" y="4786604"/>
            <a:ext cx="95172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đủ các modun:          - Định hướng nghề nghiệp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Lắp đặt mạng điện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Trồng cây ăn quả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                         - Chế biến thực phẩm</a:t>
            </a: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5028" y="207274"/>
            <a:ext cx="10493313" cy="630407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/>
          <p:cNvPicPr>
            <a:picLocks noGrp="1" noChangeAspect="1"/>
          </p:cNvPicPr>
          <p:nvPr isPhoto="1"/>
        </p:nvPicPr>
        <p:blipFill>
          <a:blip r:embed="rId1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WPS Presentation</Application>
  <PresentationFormat>Widescreen</PresentationFormat>
  <Paragraphs>36</Paragraphs>
  <Slides>67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67</vt:i4>
      </vt:variant>
    </vt:vector>
  </HeadingPairs>
  <TitlesOfParts>
    <vt:vector size="78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Calibri</vt:lpstr>
      <vt:lpstr>Times New Roman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Office</dc:creator>
  <cp:lastModifiedBy>Khôi Nguyễn Tuấn</cp:lastModifiedBy>
  <cp:revision>3</cp:revision>
  <dcterms:created xsi:type="dcterms:W3CDTF">2025-04-27T11:39:00Z</dcterms:created>
  <dcterms:modified xsi:type="dcterms:W3CDTF">2025-05-20T01:17:09Z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8EC680F782A442B295DB40B29F3E2F66_13</vt:lpwstr>
  </property>
  <property fmtid="{D5CDD505-2E9C-101B-9397-08002B2CF9AE}" pid="3" name="KSOProductBuildVer">
    <vt:lpwstr>1033-12.2.0.21179</vt:lpwstr>
  </property>
</Properties>
</file>