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34" r:id="rId15"/>
    <p:sldId id="335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336" r:id="rId32"/>
    <p:sldId id="337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38" r:id="rId51"/>
    <p:sldId id="33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40" r:id="rId70"/>
    <p:sldId id="341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4" Type="http://schemas.openxmlformats.org/officeDocument/2006/relationships/tableStyles" Target="tableStyles.xml"/><Relationship Id="rId73" Type="http://schemas.openxmlformats.org/officeDocument/2006/relationships/viewProps" Target="viewProps.xml"/><Relationship Id="rId72" Type="http://schemas.openxmlformats.org/officeDocument/2006/relationships/presProps" Target="presProps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8E4F-5930-421E-8955-586E2D91A9F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CB5-7A0B-421A-8E85-8B38C9988F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8E4F-5930-421E-8955-586E2D91A9F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CB5-7A0B-421A-8E85-8B38C9988F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8E4F-5930-421E-8955-586E2D91A9F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CB5-7A0B-421A-8E85-8B38C9988F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8E4F-5930-421E-8955-586E2D91A9F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CB5-7A0B-421A-8E85-8B38C9988F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8E4F-5930-421E-8955-586E2D91A9F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CB5-7A0B-421A-8E85-8B38C9988F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8E4F-5930-421E-8955-586E2D91A9F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CB5-7A0B-421A-8E85-8B38C9988F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8E4F-5930-421E-8955-586E2D91A9F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CB5-7A0B-421A-8E85-8B38C9988F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8E4F-5930-421E-8955-586E2D91A9F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CB5-7A0B-421A-8E85-8B38C9988F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8E4F-5930-421E-8955-586E2D91A9F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CB5-7A0B-421A-8E85-8B38C9988F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8E4F-5930-421E-8955-586E2D91A9F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CB5-7A0B-421A-8E85-8B38C9988F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8E4F-5930-421E-8955-586E2D91A9F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CB5-7A0B-421A-8E85-8B38C9988F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B8E4F-5930-421E-8955-586E2D91A9F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9ECB5-7A0B-421A-8E85-8B38C9988F8C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7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8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9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0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1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2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3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626" y="2605790"/>
            <a:ext cx="101385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xem và tải tại: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https://tailieugiaovien.edu.vn/subject_lesson/cong-nghe-9/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707" y="286615"/>
            <a:ext cx="10882303" cy="2395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25" y="3689663"/>
            <a:ext cx="1013852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608" y="4786604"/>
            <a:ext cx="9517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đủ các modun:          - Định hướng nghề nghiệp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Lắp đặt mạng điện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Trồng cây ăn quả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Chế biến thực phẩm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626" y="2605790"/>
            <a:ext cx="101385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xem và tải tại: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https://tailieugiaovien.edu.vn/subject_lesson/cong-nghe-9/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707" y="286615"/>
            <a:ext cx="10882303" cy="2395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25" y="3689663"/>
            <a:ext cx="1013852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608" y="4786604"/>
            <a:ext cx="9517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đủ các modun:          - Định hướng nghề nghiệp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Lắp đặt mạng điện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Trồng cây ăn quả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Chế biến thực phẩm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626" y="2605790"/>
            <a:ext cx="101385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xem và tải tại: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https://tailieugiaovien.edu.vn/subject_lesson/cong-nghe-9/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707" y="286615"/>
            <a:ext cx="10882303" cy="2395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25" y="3689663"/>
            <a:ext cx="1013852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608" y="4786604"/>
            <a:ext cx="9517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đủ các modun:          - Định hướng nghề nghiệp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Lắp đặt mạng điện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Trồng cây ăn quả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Chế biến thực phẩm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626" y="2605790"/>
            <a:ext cx="101385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xem và tải tại: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https://tailieugiaovien.edu.vn/subject_lesson/cong-nghe-9/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707" y="286615"/>
            <a:ext cx="10882303" cy="2395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25" y="3689663"/>
            <a:ext cx="1013852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608" y="4786604"/>
            <a:ext cx="9517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đủ các modun:          - Định hướng nghề nghiệp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Lắp đặt mạng điện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Trồng cây ăn quả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Chế biến thực phẩm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1208</Words>
  <Application>WPS Presentation</Application>
  <PresentationFormat>Widescreen</PresentationFormat>
  <Paragraphs>36</Paragraphs>
  <Slides>68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68</vt:i4>
      </vt:variant>
    </vt:vector>
  </HeadingPairs>
  <TitlesOfParts>
    <vt:vector size="7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Calibri</vt:lpstr>
      <vt:lpstr>Times New Roman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Khôi Nguyễn Tuấn</cp:lastModifiedBy>
  <cp:revision>3</cp:revision>
  <dcterms:created xsi:type="dcterms:W3CDTF">2025-04-27T11:39:00Z</dcterms:created>
  <dcterms:modified xsi:type="dcterms:W3CDTF">2025-05-17T09:36:09Z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0F328A6EF4D44BA4B20823CD4404F887_13</vt:lpwstr>
  </property>
  <property fmtid="{D5CDD505-2E9C-101B-9397-08002B2CF9AE}" pid="3" name="KSOProductBuildVer">
    <vt:lpwstr>1033-12.2.0.21179</vt:lpwstr>
  </property>
</Properties>
</file>