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34" r:id="rId14"/>
    <p:sldId id="33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336" r:id="rId28"/>
    <p:sldId id="337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338" r:id="rId50"/>
    <p:sldId id="33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EBA-A243-4463-A88C-C17920D82F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8C65-C9BC-46A5-B475-EB80BEABD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EBA-A243-4463-A88C-C17920D82F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8C65-C9BC-46A5-B475-EB80BEABD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EBA-A243-4463-A88C-C17920D82F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8C65-C9BC-46A5-B475-EB80BEABD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EBA-A243-4463-A88C-C17920D82F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8C65-C9BC-46A5-B475-EB80BEABD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EBA-A243-4463-A88C-C17920D82F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8C65-C9BC-46A5-B475-EB80BEABD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EBA-A243-4463-A88C-C17920D82F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8C65-C9BC-46A5-B475-EB80BEABD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EBA-A243-4463-A88C-C17920D82FA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8C65-C9BC-46A5-B475-EB80BEABD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EBA-A243-4463-A88C-C17920D82FA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8C65-C9BC-46A5-B475-EB80BEABD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EBA-A243-4463-A88C-C17920D82FA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8C65-C9BC-46A5-B475-EB80BEABD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EBA-A243-4463-A88C-C17920D82F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8C65-C9BC-46A5-B475-EB80BEABD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EBA-A243-4463-A88C-C17920D82F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8C65-C9BC-46A5-B475-EB80BEABD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2EBA-A243-4463-A88C-C17920D82F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8C65-C9BC-46A5-B475-EB80BEABD04F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447" y="520569"/>
            <a:ext cx="1233973" cy="1233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6" y="2605790"/>
            <a:ext cx="10138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xem và tải tại: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https://tailieugiaovien.edu.vn/subject_lesson/cong-nghe-9/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07" y="286615"/>
            <a:ext cx="10882303" cy="239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25" y="3689663"/>
            <a:ext cx="1013852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08" y="4786604"/>
            <a:ext cx="951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đủ các modun:          - Định hướng nghề nghiệp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Lắp đặt mạng điện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Trồng cây ăn quả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Chế biến thực phẩm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6" y="2605790"/>
            <a:ext cx="10138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xem và tải tại: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https://tailieugiaovien.edu.vn/subject_lesson/cong-nghe-9/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07" y="286615"/>
            <a:ext cx="10882303" cy="239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25" y="3689663"/>
            <a:ext cx="1013852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08" y="4786604"/>
            <a:ext cx="951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đủ các modun:          - Định hướng nghề nghiệp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Lắp đặt mạng điện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Trồng cây ăn quả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Chế biến thực phẩm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6" y="2605790"/>
            <a:ext cx="10138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xem và tải tại: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https://tailieugiaovien.edu.vn/subject_lesson/cong-nghe-9/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07" y="286615"/>
            <a:ext cx="10882303" cy="239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25" y="3689663"/>
            <a:ext cx="1013852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08" y="4786604"/>
            <a:ext cx="951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đủ các modun:          - Định hướng nghề nghiệp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Lắp đặt mạng điện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Trồng cây ăn quả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Chế biến thực phẩm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WPS Presentation</Application>
  <PresentationFormat>Widescreen</PresentationFormat>
  <Paragraphs>27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48</vt:i4>
      </vt:variant>
    </vt:vector>
  </HeadingPairs>
  <TitlesOfParts>
    <vt:vector size="5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Calibri</vt:lpstr>
      <vt:lpstr>Times New Roman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Khôi Nguyễn Tuấn</cp:lastModifiedBy>
  <cp:revision>3</cp:revision>
  <dcterms:created xsi:type="dcterms:W3CDTF">2025-04-27T11:38:00Z</dcterms:created>
  <dcterms:modified xsi:type="dcterms:W3CDTF">2025-05-17T09:31:09Z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C93F3AFDFE334F0BAA5F4313177CC0C4_13</vt:lpwstr>
  </property>
  <property fmtid="{D5CDD505-2E9C-101B-9397-08002B2CF9AE}" pid="3" name="KSOProductBuildVer">
    <vt:lpwstr>1033-12.2.0.21179</vt:lpwstr>
  </property>
</Properties>
</file>