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334" r:id="rId16"/>
    <p:sldId id="335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336" r:id="rId34"/>
    <p:sldId id="337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38" r:id="rId58"/>
    <p:sldId id="339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2" Type="http://schemas.openxmlformats.org/officeDocument/2006/relationships/tableStyles" Target="tableStyles.xml"/><Relationship Id="rId61" Type="http://schemas.openxmlformats.org/officeDocument/2006/relationships/viewProps" Target="viewProps.xml"/><Relationship Id="rId60" Type="http://schemas.openxmlformats.org/officeDocument/2006/relationships/presProps" Target="presProps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A695-C4FF-4545-BB57-86D62E8EB94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BF31-499C-4103-84F3-DDDF8577CAA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A695-C4FF-4545-BB57-86D62E8EB94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BF31-499C-4103-84F3-DDDF8577CAA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A695-C4FF-4545-BB57-86D62E8EB94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BF31-499C-4103-84F3-DDDF8577CAA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1pPr>
            <a:lvl2pPr marL="304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00" indent="0">
              <a:buNone/>
              <a:defRPr sz="1065">
                <a:solidFill>
                  <a:schemeClr val="tx1">
                    <a:tint val="75000"/>
                  </a:schemeClr>
                </a:solidFill>
              </a:defRPr>
            </a:lvl3pPr>
            <a:lvl4pPr marL="914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5pPr>
            <a:lvl6pPr marL="15240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8pPr>
            <a:lvl9pPr marL="2438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5"/>
            <a:ext cx="2005543" cy="774700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5"/>
            <a:ext cx="3407833" cy="3902075"/>
          </a:xfrm>
        </p:spPr>
        <p:txBody>
          <a:bodyPr/>
          <a:lstStyle>
            <a:lvl1pPr>
              <a:defRPr sz="2135"/>
            </a:lvl1pPr>
            <a:lvl2pPr>
              <a:defRPr sz="1865"/>
            </a:lvl2pPr>
            <a:lvl3pPr>
              <a:defRPr sz="16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3" cy="31273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A695-C4FF-4545-BB57-86D62E8EB94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BF31-499C-4103-84F3-DDDF8577CAA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5"/>
            </a:lvl1pPr>
            <a:lvl2pPr marL="304800" indent="0">
              <a:buNone/>
              <a:defRPr sz="1865"/>
            </a:lvl2pPr>
            <a:lvl3pPr marL="609600" indent="0">
              <a:buNone/>
              <a:defRPr sz="1600"/>
            </a:lvl3pPr>
            <a:lvl4pPr marL="914400" indent="0">
              <a:buNone/>
              <a:defRPr sz="1335"/>
            </a:lvl4pPr>
            <a:lvl5pPr marL="1219200" indent="0">
              <a:buNone/>
              <a:defRPr sz="1335"/>
            </a:lvl5pPr>
            <a:lvl6pPr marL="1524000" indent="0">
              <a:buNone/>
              <a:defRPr sz="1335"/>
            </a:lvl6pPr>
            <a:lvl7pPr marL="1828800" indent="0">
              <a:buNone/>
              <a:defRPr sz="1335"/>
            </a:lvl7pPr>
            <a:lvl8pPr marL="2133600" indent="0">
              <a:buNone/>
              <a:defRPr sz="1335"/>
            </a:lvl8pPr>
            <a:lvl9pPr marL="2438400" indent="0">
              <a:buNone/>
              <a:defRPr sz="13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A695-C4FF-4545-BB57-86D62E8EB94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BF31-499C-4103-84F3-DDDF8577CAA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A695-C4FF-4545-BB57-86D62E8EB94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BF31-499C-4103-84F3-DDDF8577CAA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A695-C4FF-4545-BB57-86D62E8EB94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BF31-499C-4103-84F3-DDDF8577CAA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A695-C4FF-4545-BB57-86D62E8EB94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BF31-499C-4103-84F3-DDDF8577CAA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A695-C4FF-4545-BB57-86D62E8EB94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BF31-499C-4103-84F3-DDDF8577CAA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A695-C4FF-4545-BB57-86D62E8EB94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BF31-499C-4103-84F3-DDDF8577CAA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A695-C4FF-4545-BB57-86D62E8EB94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BF31-499C-4103-84F3-DDDF8577CAA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AA695-C4FF-4545-BB57-86D62E8EB94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1BF31-499C-4103-84F3-DDDF8577CAAE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00" rtl="0" eaLnBrk="1" latinLnBrk="0" hangingPunct="1">
        <a:spcBef>
          <a:spcPct val="0"/>
        </a:spcBef>
        <a:buNone/>
        <a:defRPr sz="29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5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5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6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7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8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0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1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2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3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3635" y="511238"/>
            <a:ext cx="1233973" cy="12339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3626" y="2605790"/>
            <a:ext cx="101385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xem và tải tại: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https://tailieugiaovien.edu.vn/subject_lesson/cong-nghe-9/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3707" y="286615"/>
            <a:ext cx="10882303" cy="2395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625" y="3689663"/>
            <a:ext cx="10138527" cy="859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3608" y="4786604"/>
            <a:ext cx="95172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đủ các modun:          - Định hướng nghề nghiệp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Lắp đặt mạng điện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Trồng cây ăn quả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Chế biến thực phẩm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3626" y="2605790"/>
            <a:ext cx="101385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xem và tải tại: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https://tailieugiaovien.edu.vn/subject_lesson/cong-nghe-9/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3707" y="286615"/>
            <a:ext cx="10882303" cy="2395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625" y="3689663"/>
            <a:ext cx="10138527" cy="859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3608" y="4786604"/>
            <a:ext cx="95172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đủ các modun:          - Định hướng nghề nghiệp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Lắp đặt mạng điện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Trồng cây ăn quả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Chế biến thực phẩm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3626" y="2605790"/>
            <a:ext cx="101385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xem và tải tại: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https://tailieugiaovien.edu.vn/subject_lesson/cong-nghe-9/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3707" y="286615"/>
            <a:ext cx="10882303" cy="2395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625" y="3689663"/>
            <a:ext cx="10138527" cy="859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3608" y="4786604"/>
            <a:ext cx="95172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đủ các modun:          - Định hướng nghề nghiệp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Lắp đặt mạng điện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Trồng cây ăn quả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Chế biến thực phẩm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906</Words>
  <Application>WPS Presentation</Application>
  <PresentationFormat>Widescreen</PresentationFormat>
  <Paragraphs>27</Paragraphs>
  <Slides>56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56</vt:i4>
      </vt:variant>
    </vt:vector>
  </HeadingPairs>
  <TitlesOfParts>
    <vt:vector size="67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Calibri</vt:lpstr>
      <vt:lpstr>Times New Roman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Khôi Nguyễn Tuấn</cp:lastModifiedBy>
  <cp:revision>3</cp:revision>
  <dcterms:created xsi:type="dcterms:W3CDTF">2025-04-27T11:38:00Z</dcterms:created>
  <dcterms:modified xsi:type="dcterms:W3CDTF">2025-05-17T09:29:26Z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5AE2EEC68B284B8F962A2B89C03F3A02_13</vt:lpwstr>
  </property>
  <property fmtid="{D5CDD505-2E9C-101B-9397-08002B2CF9AE}" pid="3" name="KSOProductBuildVer">
    <vt:lpwstr>1033-12.2.0.21179</vt:lpwstr>
  </property>
</Properties>
</file>