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wdp" ContentType="image/vnd.ms-photo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424" r:id="rId3"/>
    <p:sldId id="422" r:id="rId5"/>
    <p:sldId id="406" r:id="rId6"/>
    <p:sldId id="408" r:id="rId7"/>
    <p:sldId id="436" r:id="rId8"/>
    <p:sldId id="425" r:id="rId9"/>
    <p:sldId id="426" r:id="rId10"/>
    <p:sldId id="427" r:id="rId11"/>
    <p:sldId id="437" r:id="rId12"/>
    <p:sldId id="438" r:id="rId13"/>
    <p:sldId id="428" r:id="rId14"/>
    <p:sldId id="439" r:id="rId15"/>
    <p:sldId id="429" r:id="rId16"/>
    <p:sldId id="440" r:id="rId17"/>
    <p:sldId id="430" r:id="rId18"/>
    <p:sldId id="431" r:id="rId19"/>
    <p:sldId id="432" r:id="rId20"/>
    <p:sldId id="433" r:id="rId21"/>
    <p:sldId id="442" r:id="rId22"/>
    <p:sldId id="435" r:id="rId23"/>
    <p:sldId id="444" r:id="rId24"/>
    <p:sldId id="445" r:id="rId25"/>
    <p:sldId id="446" r:id="rId26"/>
    <p:sldId id="382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charset="0"/>
      <p:regular r:id="rId35"/>
      <p: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F9E"/>
    <a:srgbClr val="FF3399"/>
    <a:srgbClr val="FFFFCC"/>
    <a:srgbClr val="66FFFF"/>
    <a:srgbClr val="FF79FF"/>
    <a:srgbClr val="FFFF99"/>
    <a:srgbClr val="99FF33"/>
    <a:srgbClr val="A9ECF3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DD9532-EE99-49E5-9602-735E348DF4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 autoAdjust="0"/>
  </p:normalViewPr>
  <p:slideViewPr>
    <p:cSldViewPr snapToGrid="0" showGuides="1">
      <p:cViewPr>
        <p:scale>
          <a:sx n="125" d="100"/>
          <a:sy n="125" d="100"/>
        </p:scale>
        <p:origin x="202" y="-226"/>
      </p:cViewPr>
      <p:guideLst>
        <p:guide orient="horz" pos="15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4.xml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533134576747"/>
          <c:y val="0.121577055442009"/>
          <c:w val="0.527571988283676"/>
          <c:h val="0.878422944557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rgbClr val="F74F4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9A42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4DD99B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>
      <c:ext uri="{0b15fc19-7d7d-44ad-8c2d-2c3a37ce22c3}">
        <chartProps xmlns="https://web.wps.cn/et/2018/main" chartId="{e396af4f-3ef2-472c-8fc7-81cd0e60e0c2}"/>
      </c:ext>
    </c:extLst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492100" y="2123475"/>
            <a:ext cx="4159801" cy="112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492100" y="3323815"/>
            <a:ext cx="4159801" cy="3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3"/>
          <p:cNvSpPr txBox="1">
            <a:spLocks noGrp="1"/>
          </p:cNvSpPr>
          <p:nvPr>
            <p:ph type="title" idx="2" hasCustomPrompt="1"/>
          </p:nvPr>
        </p:nvSpPr>
        <p:spPr>
          <a:xfrm>
            <a:off x="2492100" y="1483386"/>
            <a:ext cx="4159801" cy="7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BC26-8DE8-4EC6-97D6-C21281C718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8E41-1FD2-4911-9E5A-523265A435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ACC5-AE31-4D4D-8999-D78FEE5777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FCDF-D2AF-4815-A058-D2E8CB7D147D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Relationship Id="rId3" Type="http://schemas.openxmlformats.org/officeDocument/2006/relationships/image" Target="../media/image1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3" Type="http://schemas.openxmlformats.org/officeDocument/2006/relationships/image" Target="../media/image1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.xml"/><Relationship Id="rId4" Type="http://schemas.openxmlformats.org/officeDocument/2006/relationships/image" Target="../media/image11.svg"/><Relationship Id="rId3" Type="http://schemas.openxmlformats.org/officeDocument/2006/relationships/image" Target="../media/image2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.xml"/><Relationship Id="rId4" Type="http://schemas.openxmlformats.org/officeDocument/2006/relationships/image" Target="../media/image11.svg"/><Relationship Id="rId3" Type="http://schemas.openxmlformats.org/officeDocument/2006/relationships/image" Target="../media/image2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.xml"/><Relationship Id="rId3" Type="http://schemas.openxmlformats.org/officeDocument/2006/relationships/image" Target="../media/image21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6.xml"/><Relationship Id="rId4" Type="http://schemas.openxmlformats.org/officeDocument/2006/relationships/image" Target="../media/image11.svg"/><Relationship Id="rId3" Type="http://schemas.openxmlformats.org/officeDocument/2006/relationships/image" Target="../media/image2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7.xml"/><Relationship Id="rId4" Type="http://schemas.openxmlformats.org/officeDocument/2006/relationships/image" Target="../media/image11.svg"/><Relationship Id="rId3" Type="http://schemas.openxmlformats.org/officeDocument/2006/relationships/image" Target="../media/image2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8.xml"/><Relationship Id="rId3" Type="http://schemas.openxmlformats.org/officeDocument/2006/relationships/image" Target="../media/image22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9.xml"/><Relationship Id="rId4" Type="http://schemas.openxmlformats.org/officeDocument/2006/relationships/image" Target="../media/image11.svg"/><Relationship Id="rId3" Type="http://schemas.openxmlformats.org/officeDocument/2006/relationships/image" Target="../media/image2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0.xml"/><Relationship Id="rId4" Type="http://schemas.openxmlformats.org/officeDocument/2006/relationships/image" Target="../media/image11.svg"/><Relationship Id="rId3" Type="http://schemas.openxmlformats.org/officeDocument/2006/relationships/image" Target="../media/image2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Relationship Id="rId3" Type="http://schemas.openxmlformats.org/officeDocument/2006/relationships/image" Target="../media/image2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Relationship Id="rId3" Type="http://schemas.openxmlformats.org/officeDocument/2006/relationships/image" Target="../media/image24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microsoft.com/office/2007/relationships/media" Target="../media/media1.m4a"/><Relationship Id="rId1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3" Type="http://schemas.openxmlformats.org/officeDocument/2006/relationships/image" Target="../media/image9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.xml"/><Relationship Id="rId3" Type="http://schemas.openxmlformats.org/officeDocument/2006/relationships/image" Target="../media/image18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pic>
        <p:nvPicPr>
          <p:cNvPr id="17" name="Picture 16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t="6009" b="6240"/>
          <a:stretch>
            <a:fillRect/>
          </a:stretch>
        </p:blipFill>
        <p:spPr>
          <a:xfrm>
            <a:off x="240640" y="830208"/>
            <a:ext cx="4113518" cy="270727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Diagram&#10;&#10;Description automatically generated"/>
          <p:cNvPicPr>
            <a:picLocks noChangeAspect="1"/>
          </p:cNvPicPr>
          <p:nvPr/>
        </p:nvPicPr>
        <p:blipFill rotWithShape="1">
          <a:blip r:embed="rId4"/>
          <a:srcRect l="6201" t="6381" r="8538" b="3892"/>
          <a:stretch>
            <a:fillRect/>
          </a:stretch>
        </p:blipFill>
        <p:spPr>
          <a:xfrm>
            <a:off x="4789845" y="1858694"/>
            <a:ext cx="4113516" cy="270727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491281" y="589970"/>
            <a:ext cx="4644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chăm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Clipboard outline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1276681"/>
            <a:ext cx="914400" cy="914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0044" y="622938"/>
            <a:ext cx="3622536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200" b="1" noProof="1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Nuôi dưỡng và chăm sóc</a:t>
            </a:r>
            <a:endParaRPr lang="en-US" altLang="en-US" sz="22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1543893"/>
            <a:ext cx="824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2370148"/>
            <a:ext cx="8812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sớm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tiêm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vacxin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phòng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đủ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chóng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nuôi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khỏe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367" y="964641"/>
            <a:ext cx="190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5367" y="1892823"/>
            <a:ext cx="1909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1210294"/>
            <a:ext cx="8008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19" y="723421"/>
            <a:ext cx="4149522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đực giống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20" y="1962054"/>
            <a:ext cx="6655477" cy="226599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5706" y="1205098"/>
            <a:ext cx="5839529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19" y="723421"/>
            <a:ext cx="4149522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đực giống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7" y="2098803"/>
            <a:ext cx="3613380" cy="226599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5706" y="1205098"/>
            <a:ext cx="5839529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llout: Right Arrow 2"/>
          <p:cNvSpPr/>
          <p:nvPr/>
        </p:nvSpPr>
        <p:spPr>
          <a:xfrm>
            <a:off x="4013309" y="1801782"/>
            <a:ext cx="2273193" cy="2770219"/>
          </a:xfrm>
          <a:prstGeom prst="rightArrow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499" y="2183130"/>
            <a:ext cx="26489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19" y="723421"/>
            <a:ext cx="4149522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đực giống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06" y="1205098"/>
            <a:ext cx="5839529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51" y="1881574"/>
            <a:ext cx="7248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mạnh,nhanh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Graphic 20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035" y="1921281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19" y="723421"/>
            <a:ext cx="4149522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đực giống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05" y="1205098"/>
            <a:ext cx="6986471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xplosion: 8 Points 1"/>
          <p:cNvSpPr/>
          <p:nvPr/>
        </p:nvSpPr>
        <p:spPr>
          <a:xfrm>
            <a:off x="514351" y="1678042"/>
            <a:ext cx="7875269" cy="3022954"/>
          </a:xfrm>
          <a:prstGeom prst="irregularSeal1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19" y="723421"/>
            <a:ext cx="4149522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đực giống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05" y="1205098"/>
            <a:ext cx="6986471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364" y="1659221"/>
            <a:ext cx="85066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protein, vitamin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kịp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nhiễm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1" name="Graphic 20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9730" y="1557361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20" y="723421"/>
            <a:ext cx="4451161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cái sinh sản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06" y="1205098"/>
            <a:ext cx="666085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2" y="1728319"/>
            <a:ext cx="4914900" cy="28384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Thought Bubble: Cloud 1"/>
          <p:cNvSpPr/>
          <p:nvPr/>
        </p:nvSpPr>
        <p:spPr>
          <a:xfrm>
            <a:off x="6137910" y="699850"/>
            <a:ext cx="2900386" cy="238625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20"/>
          <p:cNvSpPr/>
          <p:nvPr/>
        </p:nvSpPr>
        <p:spPr>
          <a:xfrm>
            <a:off x="5695844" y="2079688"/>
            <a:ext cx="3070965" cy="213571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9" grpId="0"/>
      <p:bldP spid="2" grpId="0" animBg="1"/>
      <p:bldP spid="2" grpId="1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20" y="723421"/>
            <a:ext cx="4451161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cái sinh sản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06" y="1205098"/>
            <a:ext cx="662656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954" y="1716747"/>
            <a:ext cx="8378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1" name="Graphic 20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06" y="1626879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20" y="723421"/>
            <a:ext cx="4451161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cái sinh sản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06" y="1205098"/>
            <a:ext cx="7906725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625" y="1996091"/>
            <a:ext cx="8729685" cy="2307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phic 19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035" y="1703225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77128" y="50643"/>
            <a:ext cx="572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VỆ SINH TRONG CHĂN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6322" y="723421"/>
            <a:ext cx="5265198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môi trường sống của vật nuôi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AutoShape 2" descr="HÃ£y quan sÃ¡t HÃ¬nh 10.7 vÃ  nÃªu nhá»¯ng yáº¿u tá» áº£nh hÆ°á»ng Äáº¿n vá» sinh mÃ´i trÆ°á»ng  sá»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40" name="AutoShape 4" descr="HÃ£y quan sÃ¡t HÃ¬nh 10.7 vÃ  nÃªu nhá»¯ng yáº¿u tá» áº£nh hÆ°á»ng Äáº¿n vá» sinh mÃ´i trÆ°á»ng  sá»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42" name="AutoShape 6" descr="HÃ£y quan sÃ¡t HÃ¬nh 10.7 vÃ  nÃªu nhá»¯ng yáº¿u tá» áº£nh hÆ°á»ng Äáº¿n vá» sinh mÃ´i trÆ°á»ng sá»ng cá»§a váº­t nuÃ´i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44" name="AutoShape 8" descr="HÃ£y quan sÃ¡t HÃ¬nh 10.7 vÃ  nÃªu nhá»¯ng yáº¿u tá» áº£nh hÆ°á»ng Äáº¿n vá» sinh mÃ´i trÆ°á»ng sá»ng cá»§a váº­t nuÃ´i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46" name="AutoShape 10" descr="HÃ£y quan sÃ¡t HÃ¬nh 10.7 vÃ  nÃªu nhá»¯ng yáº¿u tá» áº£nh hÆ°á»ng Äáº¿n vá» sinh mÃ´i trÆ°á»ng  sá»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48" name="AutoShape 12" descr="HÃ£y quan sÃ¡t HÃ¬nh 10.7 vÃ  nÃªu nhá»¯ng yáº¿u tá» áº£nh hÆ°á»ng Äáº¿n vá» sinh mÃ´i trÆ°á»ng  sá»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50" name="AutoShape 14" descr="HÃ£y quan sÃ¡t hÃ¬nh 10.7 vÃ  nÃªu nhá»¯ng yáº¿u tá» áº£nh hÆ°á»ng Äáº¿n vá» sinh mÃ´i trÆ°á»ng  sá»ng cá»§a váº­t nuÃ´i. | Giáº£i cÃ´ng nghá» 7 chÃ¢n trá»i sÃ¡ng táº¡o | Tech12h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52" name="AutoShape 16" descr="HÃ£y quan sÃ¡t hÃ¬nh 10.7 vÃ  nÃªu nhá»¯ng yáº¿u tá» áº£nh hÆ°á»ng Äáº¿n vá» sinh mÃ´i trÆ°á»ng  sá»ng cá»§a váº­t nuÃ´i. | Giáº£i cÃ´ng nghá» 7 chÃ¢n trá»i sÃ¡ng táº¡o | Tech12h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354" name="AutoShape 18" descr="HÃ£y quan sÃ¡t hÃ¬nh 10.7 vÃ  nÃªu nhá»¯ng yáº¿u tá» áº£nh hÆ°á»ng Äáº¿n vá» sinh mÃ´i trÆ°á»ng  sá»ng cá»§a váº­t nuÃ´i. | Giáº£i cÃ´ng nghá» 7 chÃ¢n trá»i sÃ¡ng táº¡o | Tech12h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4358" name="Picture 22" descr="HÃ£y quan sÃ¡t hÃ¬nh 10.7 vÃ  nÃªu nhá»¯ng yáº¿u tá» áº£nh hÆ°á»ng Äáº¿n vá» sinh mÃ´i trÆ°á»ng  sá»ng cá»§a váº­t nuÃ´i. | Giáº£i cÃ´ng nghá» 7 chÃ¢n trá»i sÃ¡ng táº¡o | Tech12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705" y="1235947"/>
            <a:ext cx="6782638" cy="3145134"/>
          </a:xfrm>
          <a:prstGeom prst="rect">
            <a:avLst/>
          </a:prstGeom>
          <a:noFill/>
        </p:spPr>
      </p:pic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77128" y="50643"/>
            <a:ext cx="572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VỆ SINH TRONG CHĂN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6322" y="723421"/>
            <a:ext cx="5265198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môi trường sống của vật nuôi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227" y="1775525"/>
            <a:ext cx="86756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ẩm,ánh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phts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chuồng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chuồng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vệ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2" name="Graphic 21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035" y="1262510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77128" y="50643"/>
            <a:ext cx="572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VỆ SINH TRONG CHĂN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6322" y="723421"/>
            <a:ext cx="3577202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sinh thân thể vật nuôi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673" y="1648448"/>
            <a:ext cx="8688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Khi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chải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tắm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1" name="Graphic 20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035" y="1262510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088888" y="50643"/>
            <a:ext cx="255362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04" y="723553"/>
            <a:ext cx="7585762" cy="39610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990973" y="50643"/>
            <a:ext cx="2578160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4" y="902260"/>
            <a:ext cx="8428892" cy="2294239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hac nen slide cuo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26780" y="440817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085" y="1662754"/>
            <a:ext cx="79396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그래픽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0064"/>
          <a:stretch>
            <a:fillRect/>
          </a:stretch>
        </p:blipFill>
        <p:spPr>
          <a:xfrm rot="2509787">
            <a:off x="115397" y="897891"/>
            <a:ext cx="3096260" cy="3154045"/>
          </a:xfrm>
          <a:prstGeom prst="rect">
            <a:avLst/>
          </a:prstGeom>
        </p:spPr>
      </p:pic>
      <p:sp>
        <p:nvSpPr>
          <p:cNvPr id="11" name="타원 25"/>
          <p:cNvSpPr/>
          <p:nvPr/>
        </p:nvSpPr>
        <p:spPr>
          <a:xfrm>
            <a:off x="2113309" y="629067"/>
            <a:ext cx="388188" cy="388821"/>
          </a:xfrm>
          <a:prstGeom prst="ellipse">
            <a:avLst/>
          </a:prstGeom>
          <a:solidFill>
            <a:schemeClr val="bg1"/>
          </a:solidFill>
          <a:ln w="69850" cap="flat">
            <a:solidFill>
              <a:srgbClr val="F74F4E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ko-K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5"/>
          <p:cNvSpPr/>
          <p:nvPr/>
        </p:nvSpPr>
        <p:spPr>
          <a:xfrm>
            <a:off x="2528928" y="399277"/>
            <a:ext cx="5684121" cy="824230"/>
          </a:xfrm>
          <a:prstGeom prst="roundRect">
            <a:avLst>
              <a:gd name="adj" fmla="val 34366"/>
            </a:avLst>
          </a:prstGeom>
          <a:solidFill>
            <a:srgbClr val="F74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450"/>
              </a:spcAft>
            </a:pPr>
            <a:endParaRPr lang="en-US" sz="2000" b="1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VAI TRÒ CỦA VIỆC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NUÔI DƯỠNG, CHĂM SÓC VÀ PHÒNG, TRỊ BỆNH CHO VẬT NUÔI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2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endParaRPr lang="en-US" sz="2200" b="1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타원 26"/>
          <p:cNvSpPr/>
          <p:nvPr/>
        </p:nvSpPr>
        <p:spPr>
          <a:xfrm>
            <a:off x="2580959" y="2338497"/>
            <a:ext cx="361118" cy="368652"/>
          </a:xfrm>
          <a:prstGeom prst="ellipse">
            <a:avLst/>
          </a:prstGeom>
          <a:solidFill>
            <a:schemeClr val="bg1"/>
          </a:solidFill>
          <a:ln w="76200" cap="flat">
            <a:solidFill>
              <a:srgbClr val="F9A42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ko-K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6"/>
          <p:cNvSpPr/>
          <p:nvPr/>
        </p:nvSpPr>
        <p:spPr>
          <a:xfrm>
            <a:off x="2973524" y="2142906"/>
            <a:ext cx="1770505" cy="759834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CHĂN NUÔI VẬT NUÔI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532791" y="1295899"/>
            <a:ext cx="3826457" cy="2298131"/>
            <a:chOff x="-555846" y="1318106"/>
            <a:chExt cx="3826456" cy="2298131"/>
          </a:xfrm>
        </p:grpSpPr>
        <p:graphicFrame>
          <p:nvGraphicFramePr>
            <p:cNvPr id="7" name="Chart 6"/>
            <p:cNvGraphicFramePr/>
            <p:nvPr/>
          </p:nvGraphicFramePr>
          <p:xfrm>
            <a:off x="-555846" y="1318106"/>
            <a:ext cx="3826456" cy="2298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91565" y="2223297"/>
              <a:ext cx="17628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  <a:endPara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ounded Rectangle 16"/>
          <p:cNvSpPr/>
          <p:nvPr/>
        </p:nvSpPr>
        <p:spPr>
          <a:xfrm>
            <a:off x="2543607" y="3549071"/>
            <a:ext cx="1597269" cy="1235076"/>
          </a:xfrm>
          <a:prstGeom prst="roundRect">
            <a:avLst/>
          </a:prstGeom>
          <a:solidFill>
            <a:srgbClr val="31C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VỆ SINH TRONG CHĂN NUÔI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29" name="타원 25"/>
          <p:cNvSpPr/>
          <p:nvPr/>
        </p:nvSpPr>
        <p:spPr>
          <a:xfrm>
            <a:off x="2123155" y="4021620"/>
            <a:ext cx="395211" cy="395855"/>
          </a:xfrm>
          <a:prstGeom prst="ellipse">
            <a:avLst/>
          </a:prstGeom>
          <a:solidFill>
            <a:schemeClr val="bg1"/>
          </a:solidFill>
          <a:ln w="69850" cap="flat">
            <a:solidFill>
              <a:srgbClr val="31CF9E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ko-KR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16"/>
          <p:cNvSpPr/>
          <p:nvPr/>
        </p:nvSpPr>
        <p:spPr>
          <a:xfrm>
            <a:off x="4937840" y="1386757"/>
            <a:ext cx="3763737" cy="354694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CHĂN NUÔI VẬT NUÔI NON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34" name="Rounded Rectangle 16"/>
          <p:cNvSpPr/>
          <p:nvPr/>
        </p:nvSpPr>
        <p:spPr>
          <a:xfrm>
            <a:off x="6189991" y="2201090"/>
            <a:ext cx="2511588" cy="69129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CHĂN NUÔI VẬT NUÔI ĐỰC GIỐNG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sp>
        <p:nvSpPr>
          <p:cNvPr id="36" name="Rounded Rectangle 16"/>
          <p:cNvSpPr/>
          <p:nvPr/>
        </p:nvSpPr>
        <p:spPr>
          <a:xfrm>
            <a:off x="3832345" y="3095404"/>
            <a:ext cx="4869234" cy="39585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CHĂN NUÔI VẬT NUÔI CÁI SINH SẢN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1" idx="3"/>
          </p:cNvCxnSpPr>
          <p:nvPr/>
        </p:nvCxnSpPr>
        <p:spPr>
          <a:xfrm>
            <a:off x="4744028" y="2522823"/>
            <a:ext cx="14459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1" idx="3"/>
            <a:endCxn id="33" idx="1"/>
          </p:cNvCxnSpPr>
          <p:nvPr/>
        </p:nvCxnSpPr>
        <p:spPr>
          <a:xfrm flipV="1">
            <a:off x="4744029" y="1564105"/>
            <a:ext cx="193812" cy="958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44028" y="2546736"/>
            <a:ext cx="480434" cy="538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6"/>
          <p:cNvSpPr/>
          <p:nvPr/>
        </p:nvSpPr>
        <p:spPr>
          <a:xfrm>
            <a:off x="5497831" y="3606147"/>
            <a:ext cx="3203748" cy="667257"/>
          </a:xfrm>
          <a:prstGeom prst="roundRect">
            <a:avLst/>
          </a:prstGeom>
          <a:solidFill>
            <a:srgbClr val="31C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 TRƯỜNG SỐNG CỦA VẬT NUÔI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6"/>
          <p:cNvSpPr/>
          <p:nvPr/>
        </p:nvSpPr>
        <p:spPr>
          <a:xfrm>
            <a:off x="5698316" y="4388291"/>
            <a:ext cx="3003262" cy="395856"/>
          </a:xfrm>
          <a:prstGeom prst="roundRect">
            <a:avLst/>
          </a:prstGeom>
          <a:solidFill>
            <a:srgbClr val="31C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 THỂ VẬT NUÔI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>
            <a:endCxn id="19" idx="1"/>
          </p:cNvCxnSpPr>
          <p:nvPr/>
        </p:nvCxnSpPr>
        <p:spPr>
          <a:xfrm flipV="1">
            <a:off x="4140877" y="3939775"/>
            <a:ext cx="1356955" cy="268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1"/>
          </p:cNvCxnSpPr>
          <p:nvPr/>
        </p:nvCxnSpPr>
        <p:spPr>
          <a:xfrm>
            <a:off x="4140877" y="4219547"/>
            <a:ext cx="1557438" cy="3666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4" grpId="0" animBg="1"/>
      <p:bldP spid="21" grpId="0" animBg="1"/>
      <p:bldP spid="28" grpId="0" animBg="1"/>
      <p:bldP spid="29" grpId="0" animBg="1"/>
      <p:bldP spid="33" grpId="0" animBg="1"/>
      <p:bldP spid="34" grpId="0" animBg="1"/>
      <p:bldP spid="36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78294" y="-19029"/>
            <a:ext cx="84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VIỆC NUÔI DƯỠNG, CHĂM SÓC VÀ PHÒNG, TRỊ BỆNH CHO VẬT NUÔI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0337" y="742451"/>
            <a:ext cx="7474619" cy="2997380"/>
            <a:chOff x="890337" y="742451"/>
            <a:chExt cx="7474618" cy="299738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3555330" y="1913553"/>
              <a:ext cx="2033337" cy="493295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NUÔI</a:t>
              </a:r>
              <a:endPara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3820025" y="742451"/>
              <a:ext cx="1521995" cy="7078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890337" y="1913551"/>
              <a:ext cx="1747584" cy="4932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6833934" y="1913552"/>
              <a:ext cx="1531021" cy="49329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991853" y="2998953"/>
              <a:ext cx="3390901" cy="740878"/>
            </a:xfrm>
            <a:prstGeom prst="roundRect">
              <a:avLst/>
            </a:prstGeom>
            <a:solidFill>
              <a:srgbClr val="A9EC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suất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17" idx="2"/>
              <a:endCxn id="4" idx="0"/>
            </p:cNvCxnSpPr>
            <p:nvPr/>
          </p:nvCxnSpPr>
          <p:spPr>
            <a:xfrm flipH="1">
              <a:off x="4571999" y="1450337"/>
              <a:ext cx="9024" cy="463216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571999" y="2418880"/>
              <a:ext cx="0" cy="592104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41934" y="2184262"/>
              <a:ext cx="913396" cy="0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5588667" y="2160198"/>
              <a:ext cx="1245267" cy="2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97075" y="3884807"/>
            <a:ext cx="829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10.1.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78294" y="-19029"/>
            <a:ext cx="84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VIỆC NUÔI DƯỠNG, CHĂM SÓC VÀ PHÒNG, TRỊ BỆNH CHO VẬT NUÔI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0794" y="2940935"/>
            <a:ext cx="368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/>
          <p:cNvSpPr/>
          <p:nvPr/>
        </p:nvSpPr>
        <p:spPr>
          <a:xfrm>
            <a:off x="209859" y="768978"/>
            <a:ext cx="4250629" cy="1425083"/>
          </a:xfrm>
          <a:prstGeom prst="cloud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10 Bài văn thuyết minh về một con vật nuôi mà em thích hay nhất - 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8" y="2471920"/>
            <a:ext cx="3052763" cy="213836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/>
          <p:cNvSpPr/>
          <p:nvPr/>
        </p:nvSpPr>
        <p:spPr>
          <a:xfrm>
            <a:off x="3498538" y="3260060"/>
            <a:ext cx="1784196" cy="707886"/>
          </a:xfrm>
          <a:prstGeom prst="rightArrow">
            <a:avLst/>
          </a:prstGeom>
          <a:solidFill>
            <a:srgbClr val="31C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78294" y="-19029"/>
            <a:ext cx="847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VIỆC NUÔI DƯỠNG, CHĂM SÓC VÀ PHÒNG, TRỊ BỆNH CHO VẬT NUÔI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036" y="962686"/>
            <a:ext cx="8291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Clipboard outli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035" y="664883"/>
            <a:ext cx="914400" cy="9144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20" y="723421"/>
            <a:ext cx="3257980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non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deer standing in a grassy area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020" y="2882180"/>
            <a:ext cx="1875067" cy="13393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Picture 5" descr="A picture containing grass, hay, sheep, swin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74" y="1356915"/>
            <a:ext cx="1875065" cy="13393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Picture 9" descr="A picture containing chicken, gallinaceous bird, bird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410" y="1360513"/>
            <a:ext cx="1866430" cy="13357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08465" y="4267833"/>
            <a:ext cx="2955074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xplosion: 8 Points 20"/>
          <p:cNvSpPr/>
          <p:nvPr/>
        </p:nvSpPr>
        <p:spPr>
          <a:xfrm>
            <a:off x="4572000" y="1254591"/>
            <a:ext cx="4374834" cy="3159331"/>
          </a:xfrm>
          <a:prstGeom prst="irregularSeal1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  <p:bldP spid="19" grpId="0" animBg="1"/>
      <p:bldP spid="2" grpId="0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4020" y="723421"/>
            <a:ext cx="3257980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non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AutoShape 2" descr="Äá»nh má»©c kinh táº¿ - ká»¹ thuáº­t Äá»i vá»i váº­t nuÃ´i giá»ng gá»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68" name="AutoShape 4" descr="Äá»nh má»©c kinh táº¿ - ká»¹ thuáº­t Äá»i vá»i váº­t nuÃ´i giá»ng gá»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70" name="AutoShape 6" descr="Äá»nh má»©c kinh táº¿ - ká»¹ thuáº­t Äá»i vá»i váº­t nuÃ´i giá»ng gá»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72" name="AutoShape 8" descr="Äá»nh má»©c kinh táº¿ - ká»¹ thuáº­t Äá»i vá»i váº­t nuÃ´i giá»ng gá»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6874" name="Picture 10" descr="HÆ°á»ng dáº«n cÃ¡ch Ãºm gÃ  báº±ng ÄÃ¨n há»ng ngoáº¡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59" y="1249024"/>
            <a:ext cx="2548715" cy="1163436"/>
          </a:xfrm>
          <a:prstGeom prst="rect">
            <a:avLst/>
          </a:prstGeom>
          <a:noFill/>
        </p:spPr>
      </p:pic>
      <p:sp>
        <p:nvSpPr>
          <p:cNvPr id="36876" name="AutoShape 12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78" name="AutoShape 14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80" name="AutoShape 16" descr="Vai trÃ² cá»§a sá»¯a Äáº§u vá»i heo 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82" name="AutoShape 18" descr="Vai trÃ² cá»§a sá»¯a Äáº§u vá»i heo 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84" name="AutoShape 20" descr="Vai trÃ² cá»§a sá»¯a Äáº§u vá»i heo 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86" name="AutoShape 22" descr="Vai trÃ² cá»§a sá»¯a Äáº§u vá»i heo 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88" name="AutoShape 24" descr="LÃ m sao Äá» heo nÃ¡i nhiá»u sá»¯a sau khi s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90" name="AutoShape 26" descr="LÃ m sao Äá» heo nÃ¡i nhiá»u sá»¯a sau khi s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92" name="AutoShape 28" descr="LÃ m sao Äá» heo nÃ¡i nhiá»u sá»¯a sau khi s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94" name="AutoShape 30" descr="Má»t sá» lÆ°u Ã½ quáº£n lÃ½ heo con sÆ¡ sinh á» tuáº§n tuá»i Äáº§u tiÃ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96" name="AutoShape 32" descr="Má»t sá» lÆ°u Ã½ quáº£n lÃ½ heo con sÆ¡ sinh á» tuáº§n tuá»i Äáº§u tiÃ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898" name="AutoShape 34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00" name="AutoShape 36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02" name="AutoShape 38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04" name="AutoShape 40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06" name="AutoShape 42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08" name="AutoShape 44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10" name="AutoShape 46" descr="Tuá»i cai sá»¯a á» lá»£n con khÃ´ng áº£nh hÆ°á»ng Äáº¿n táº§n sá» sinh sáº£n cá»§a lá»£n máº¹ - Táº¡p  chÃ­ ChÄn nuÃ´i Viá»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6912" name="Picture 48" descr="Ká»¸ THUáº¬T] - CÃ¡ch Ãºm heo hiá»u quáº£ - ANOVA FEED - NhÃ  cung cáº¥p thá»©c Än chÄn  nuÃ´i hÃ ng Äáº§u Viá»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59" y="2429485"/>
            <a:ext cx="2558443" cy="1082202"/>
          </a:xfrm>
          <a:prstGeom prst="rect">
            <a:avLst/>
          </a:prstGeom>
          <a:noFill/>
        </p:spPr>
      </p:pic>
      <p:sp>
        <p:nvSpPr>
          <p:cNvPr id="36914" name="AutoShape 50" descr="PhÃ²ng trÃ¡nh cÃ¡c bá»nh thÆ°á»ng gáº·p á» lá»£n con má»i Äáº» | VIETMOS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16" name="AutoShape 52" descr="PhÃ²ng trÃ¡nh cÃ¡c bá»nh thÆ°á»ng gáº·p á» lá»£n con má»i Äáº» | VIETMOS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18" name="AutoShape 54" descr="PhÃ²ng trÃ¡nh cÃ¡c bá»nh thÆ°á»ng gáº·p á» lá»£n con má»i Äáº» | VIETMOS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20" name="AutoShape 56" descr="PhÃ²ng trÃ¡nh cÃ¡c bá»nh thÆ°á»ng gáº·p á» lá»£n con má»i Äáº» | VIETMOS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22" name="AutoShape 58" descr="PhÃ²ng trÃ¡nh cÃ¡c bá»nh thÆ°á»ng gáº·p á» lá»£n con má»i Äáº» | VIETMOS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924" name="AutoShape 60" descr="PhÃ²ng trÃ¡nh cÃ¡c bá»nh thÆ°á»ng gáº·p á» lá»£n con má»i Äáº» | VIETMOS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6926" name="Picture 62" descr="CÃ¡c bá»nh phá» biáº¿n á» bÃª con má»i si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029" y="3521413"/>
            <a:ext cx="2558443" cy="113813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943010" y="1743382"/>
            <a:ext cx="520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46036" y="2702473"/>
            <a:ext cx="573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1721" y="3740124"/>
            <a:ext cx="5841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12461" y="1121827"/>
            <a:ext cx="520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37121" y="-99152"/>
            <a:ext cx="9281122" cy="5242652"/>
            <a:chOff x="-137122" y="-99152"/>
            <a:chExt cx="9281122" cy="5242652"/>
          </a:xfrm>
        </p:grpSpPr>
        <p:grpSp>
          <p:nvGrpSpPr>
            <p:cNvPr id="15" name="Group 14"/>
            <p:cNvGrpSpPr/>
            <p:nvPr/>
          </p:nvGrpSpPr>
          <p:grpSpPr>
            <a:xfrm>
              <a:off x="-137122" y="-99152"/>
              <a:ext cx="9281122" cy="1001411"/>
              <a:chOff x="-137122" y="-99152"/>
              <a:chExt cx="9281122" cy="10014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624401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37122" y="-99152"/>
                <a:ext cx="1208314" cy="100141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0" y="4735286"/>
              <a:ext cx="9144000" cy="408214"/>
              <a:chOff x="0" y="4735286"/>
              <a:chExt cx="9144000" cy="40821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4735286"/>
                <a:ext cx="4572000" cy="408214"/>
              </a:xfrm>
              <a:prstGeom prst="rect">
                <a:avLst/>
              </a:prstGeom>
              <a:solidFill>
                <a:srgbClr val="A9EC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4735286"/>
                <a:ext cx="4572000" cy="408214"/>
              </a:xfrm>
              <a:prstGeom prst="rect">
                <a:avLst/>
              </a:prstGeom>
              <a:solidFill>
                <a:srgbClr val="6088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iamond 11"/>
              <p:cNvSpPr/>
              <p:nvPr/>
            </p:nvSpPr>
            <p:spPr>
              <a:xfrm>
                <a:off x="4230477" y="4735286"/>
                <a:ext cx="683046" cy="408214"/>
              </a:xfrm>
              <a:prstGeom prst="diamond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80053" y="4785080"/>
                <a:ext cx="5838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</a:rPr>
                  <a:t>CN7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9861" y="50643"/>
            <a:ext cx="4836697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CHĂN NUÔI VẬT NUÔI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020" y="723421"/>
            <a:ext cx="3257980" cy="408214"/>
          </a:xfrm>
          <a:prstGeom prst="rect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noProof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 nuôi vật nuôi non</a:t>
            </a:r>
            <a:endParaRPr lang="en-US" altLang="en-US" sz="2400" b="1" noProof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05706" y="723421"/>
            <a:ext cx="1208315" cy="408214"/>
          </a:xfrm>
          <a:prstGeom prst="diamond">
            <a:avLst/>
          </a:prstGeom>
          <a:solidFill>
            <a:srgbClr val="D1FA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825547"/>
            <a:ext cx="4257675" cy="222885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1" name="Speech Bubble: Rectangle with Corners Rounded 20"/>
          <p:cNvSpPr/>
          <p:nvPr/>
        </p:nvSpPr>
        <p:spPr>
          <a:xfrm>
            <a:off x="4814828" y="769774"/>
            <a:ext cx="4114800" cy="1150467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912103" y="792656"/>
          <a:ext cx="4085113" cy="3835132"/>
        </p:xfrm>
        <a:graphic>
          <a:graphicData uri="http://schemas.openxmlformats.org/drawingml/2006/table">
            <a:tbl>
              <a:tblPr firstRow="1" bandRow="1">
                <a:tableStyleId>{63DD9532-EE99-49E5-9602-735E348DF46C}</a:tableStyleId>
              </a:tblPr>
              <a:tblGrid>
                <a:gridCol w="997636"/>
                <a:gridCol w="3087477"/>
              </a:tblGrid>
              <a:tr h="538957"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3895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917304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3895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53895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chuồng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677030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21065" y="4029389"/>
            <a:ext cx="433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build="p"/>
    </p:bldLst>
  </p:timing>
</p:sld>
</file>

<file path=ppt/tags/tag1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0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1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2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3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4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5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6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7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8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19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2.xml><?xml version="1.0" encoding="utf-8"?>
<p:tagLst xmlns:p="http://schemas.openxmlformats.org/presentationml/2006/main">
  <p:tag name="ISPRING_CUSTOM_TIMING_USED" val="1"/>
  <p:tag name="GENSWF_SLIDE_UID" val="{9889F8E7-1B98-4679-818B-44EDA57D0267}:406"/>
  <p:tag name="GENSWF_SLIDE_TITLE" val="Nội dung bài học"/>
  <p:tag name="ISPRING_SLIDE_INDENT_LEVEL" val="0"/>
  <p:tag name="GENSWF_ADVANCE_TIME" val="42.979"/>
  <p:tag name="TIMING" val="|0.977|5.854|4.421|4.204|4.706|4.918"/>
  <p:tag name="ISPRING_SLIDE_ID_2" val="{3349B118-C0AC-444E-A5E7-07AAB9725BAE}"/>
</p:tagLst>
</file>

<file path=ppt/tags/tag20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21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22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23.xml><?xml version="1.0" encoding="utf-8"?>
<p:tagLst xmlns:p="http://schemas.openxmlformats.org/presentationml/2006/main">
  <p:tag name="ISPRING_CUSTOM_TIMING_USED" val="1"/>
  <p:tag name="GENSWF_SLIDE_UID" val="{EBF909FC-C058-48F9-9388-7885740CC41F}:382"/>
  <p:tag name="ISPRING_SLIDE_INDENT_LEVEL" val="0"/>
  <p:tag name="TIMING" val="|0.001"/>
  <p:tag name="ISPRING_SLIDE_ID_2" val="{1C6A98F0-591F-488C-ADF4-7E86984702BF}"/>
  <p:tag name="GENSWF_ADVANCE_TIME" val="20.000"/>
  <p:tag name="GENSWF_SLIDE_TITLE" val="Trang kết thúc"/>
</p:tagLst>
</file>

<file path=ppt/tags/tag24.xml><?xml version="1.0" encoding="utf-8"?>
<p:tagLst xmlns:p="http://schemas.openxmlformats.org/presentationml/2006/main">
  <p:tag name="ISPRING_PROJECT_VERSION" val="9.3"/>
  <p:tag name="ISPRING_PROJECT_FOLDER_UPDATED" val="1"/>
  <p:tag name="ISPRING_FIRST_PUBLISH" val="1"/>
  <p:tag name="ISPRING_UUID" val="{291B3A18-FEDB-44DD-A507-AC1FD3FBBD71}"/>
  <p:tag name="ISPRING_PRESENTATION_COURSE_TITLE" val="Virtual Slides for Education Day _ by Slidesgo"/>
  <p:tag name="ISPRING_CURRENT_PLAYER_ID" val="universal"/>
  <p:tag name="FLASHSPRING_ZOOM_TAG" val="52"/>
  <p:tag name="ISPRING_DEFAULT_PRESENTE_ID" val="{DF02950F-C0AD-43FC-BAEE-8CD678CE660B}"/>
  <p:tag name="ISPRING_PRESENTER_PHOTO_0" val="jpg|/9j/4AAQSkZJRgABAQAASABIAAD/4QBYRXhpZgAATU0AKgAAAAgAAgESAAMAAAABAAEAAIdpAAQA&#10;AAABAAAAJgAAAAAAA6ABAAMAAAABAAEAAKACAAQAAAABAAADqKADAAQAAAABAAAEZAAAAAD/7QA4&#10;UGhvdG9zaG9wIDMuMAA4QklNBAQAAAAAAAA4QklNBCUAAAAAABDUHYzZjwCyBOmACZjs+EJ+/8AA&#10;EQgEZAOoAwEiAAIRAQMRAf/EAB8AAAEFAQEBAQEBAAAAAAAAAAABAgMEBQYHCAkKC//EALUQAAIB&#10;AwMCBAMFBQQEAAABfQECAwAEEQUSITFBBhNRYQcicRQygZGhCCNCscEVUtHwJDNicoIJChYXGBka&#10;JSYnKCkqNDU2Nzg5OkNERUZHSElKU1RVVldYWVpjZGVmZ2hpanN0dXZ3eHl6g4SFhoeIiYqSk5SV&#10;lpeYmZqio6Slpqeoqaqys7S1tre4ubrCw8TFxsfIycrS09TV1tfY2drh4uPk5ebn6Onq8fLz9PX2&#10;9/j5+v/EAB8BAAMBAQEBAQEBAQEAAAAAAAABAgMEBQYHCAkKC//EALURAAIBAgQEAwQHBQQEAAEC&#10;dwABAgMRBAUhMQYSQVEHYXETIjKBCBRCkaGxwQkjM1LwFWJy0QoWJDThJfEXGBkaJicoKSo1Njc4&#10;OTpDREVGR0hJSlNUVVZXWFlaY2RlZmdoaWpzdHV2d3h5eoKDhIWGh4iJipKTlJWWl5iZmqKjpKWm&#10;p6ipqrKztLW2t7i5usLDxMXGx8jJytLT1NXW19jZ2uLj5OXm5+jp6vLz9PX29/j5+v/bAEMAAQEB&#10;AQEBAgEBAgMCAgIDBAMDAwMEBQQEBAQEBQYFBQUFBQUGBgYGBgYGBgcHBwcHBwgICAgICQkJCQkJ&#10;CQkJCf/bAEMBAQEBAgICBAICBAkGBQYJCQkJCQkJCQkJCQkJCQkJCQkJCQkJCQkJCQkJCQkJCQkJ&#10;CQkJCQkJCQkJCQkJCQkJCf/dAAQAO//aAAwDAQACEQMRAD8A/W7aG3SD5R95V6hWqSTy1Y7WbFG2&#10;Tbuk+U/eqRWVm/iyv/fLV+4H+e5CytG2I48bv4qkDLIzqq/7LN/epyxr/EflP+fvf71NVYxCqsM7&#10;f/QaAHHb53zH5h/Eu3FN3qu7b+9Vv73zVM25WG1VMRWmszFtsfzbloAbtkbC/e3fN83X/d/u035V&#10;fYyZVf71WJI1WFG7/d+amRRsFYq6rF/WgAaZR83zN0/2tv8AdpW3NlV+9/E33acy7YyF+UL/AAt2&#10;qORfTn5aDT2ZIqiNvlT7q0Da67vujhv4qJN/yMvzfL+VNZZFbzm/2eFNBmO2q27aFO35qczMq4hi&#10;/wC+qRogVXft2v8A3v7tO272YUARKzTN/Du/vf7y0fLtCmP/AIDj/wBlpVij2/NyR827/wCypyr5&#10;fzYZoh95vvUAM8r97tYcf3Vq4zMyv8v+7tZah3fdkZc/wtu71Yhk2ttU4C/+g0GlMLzcqh5h8yt8&#10;y1CvmeX5cn+9up8irHHul+YjNJJH+++vzNtbigKgfu921l+8v8NRtGsjtG3T7zL/AA/L9akA3MJI&#10;/vqrLUe6JdsMg5/ioMwUqc7v3f8Ad3DbVVmWOD+7/d99y1YmmjWfcu7+9+dULiSOP/WNztCru7/7&#10;VACtskXj/eVaryNGFa4+bzf7qr8tTMjCQsrdfvL/AOhNVcbtvybl20AOm8vbtVtzfw/j/s/7NUZi&#10;qq0j8f7P3smrUwVGiZi393a3+f8AK1Xk85VOC0Ri/wArQT70iNZdqtNH/ut/n/2ao1Xy1EK/ME/L&#10;JqzI23/WMvzN/CP/AEH73/jtUn+9j/VL/Fu/+KrSmUOkdpF8mX5VpkZBbcBvbb8zUtrmWZmjZTF/&#10;dWo08zaF+Zv7tOexn7xJ5e+PMe35fz/+ypy7JFz/AHV2/T/7Kq7XCmEy4+6v3c/epytshik/ikXd&#10;8v3qVMzJGLTQ7izf7XfkUsiNLHuVV27v4f8A7JqbNGzZyzD5f89KrBlUbZl+U/3fatAJ5Nzsu2Rl&#10;J/uj5lqPyFHysWXbt/FaTy93zKN2PlWiHcGV/m4+7/wGgCNfmm2qP/sVP0/vVDhvJWOQ7f4m3feo&#10;wqBmUbQVXt81K3zKsLM2V+6v8PH/AI9QAxlEWPO2/d/4FzUbNGSdvHy5qVlhX95L83zfL92mMxGP&#10;OX+Ld8tAFXZ8r7fmH3monWKRttxt2j5v87ae5jlZirY/lSN/o0O2Rd38O1qAGvthYN/3z/8AZUsL&#10;bZPLZvKSmXAkuBtZc/w7VpqtIyZ+b73+9toAjWSQJ5cf3mbap/vf8CpPMZY/MUrjdt/z/wDZUszQ&#10;wLtkVvvfNt/9lo2tE2f71BnUHYmkcQ/f3bf92myf61/M/vfNVfY33oxhv73/ALLRIzLHm4f7v8Nd&#10;BmNuFZrdoZo/3Tr/AA1n6XJ/oZsLiJmmt1H3d3zL/C1a32lvKWPyz975qx9Q/wCJfIurW/8AyzXb&#10;P/tRt/8AE/eoNKhq/dZuOEWmK38Knbu+X/8AZo8xZNrR/wDLTp22j+H/AOxpn7rdt+b/AGu3/fVc&#10;5mKpMnzQbi/8Xpt/vU1/vfuS38P+193/ANCo8xopBs/i/wC+fu1VvZPItbiaH5vLVttdAFtf3mZo&#10;5dzbsU7epYbj+9+9t+9n/erOsVUWMQO1pT83y1VvtUsNGbzrqbyjt+VIuWagmo+U2lkX91Kf7v3f&#10;pVVYZD/q/lzn5q5yHUdc1D5beDyYT915/lJ/4D96qUGkahetMmqas0P+5tH3v727/wAeoKj7x20k&#10;O2UR7gu75f7tOS1mb5W/vblbbj/x3dXNx+ELCSFFa8usD5mdZyuc/wALfwt/u1zM2h2Lah5ehz3f&#10;nDHnqtx+7H91V3fd/wB2gDuLiZlX93HlkxvZulV4761aTy0b94V5Vev+f/2q5WHwbq1ssS3GpTt5&#10;fzBWVfK3L91f/sa2Fute0pY7rULRLmELt329aezM+Sf8p0EflyMsdvx/s5+YU9ZN2Pm3f+PD/drM&#10;t73S76QNC2Jh/A3H+fmrSbzI1/d9u/3vmrM0GsrFvLjXq35fN/vVJ80Ef2cjcslRrJ+8YSHcv8Xv&#10;/s1Cq7WZpG8uP5vm/wDZeaqpTAmUKzfL8v3vdv8Ax6nbtzejfw/99f3aaLjbJ8zHf/s/dozu3buv&#10;8St/erL2aAcQzE/Ln733TRu/eBpPlXd83y44Wo2bLL/E1JJJuxIy7vmqwJZv3Mm1vmUtu+713U3I&#10;WT7q/Kv3fSq/mLFiNt23d+f901J91fKY/wDfPzUAG3ztyqG4+9t+WpJNkbStD2/T+7/9lUKzR3DB&#10;1b7q/wAX/szLUPmKuFRdzv8AgMUATKzud3z/AHv+BUK7R2+1F9aXzLgzfZ2+8q/e6VFCu5fLEnyf&#10;3WoAc3nxqFkGG/8AsqFjWKQbVYf3W/2f4qc0v2hfLWTPzfxfL/wGoZGXasn3cr/D/vf3v71AEmF3&#10;bnHKt8v4UKytjzV+792mfvMbNy8/3fvUkjXEcBZQoUL93rmgAkYj9/J97cT838NVmx91R5e1ty7u&#10;/wDwKrLS719wy7aruy7vKTkt/wABoInsN3Bcs3zfLt+Xt/47Rcv5i483Dj+Fm4/2aRQ26QRlVH+z&#10;2/vfNUELfviGVuPloLLUjKIQiqrY+Xb0b/aojST5VkKuD/D91qhVWRWHyqozu9fm/wDQaI4184rt&#10;y0u75V6j0Wgiexeb5W8tlb5f7ppqyKudu7/gK/xVX86GdW3D/VYx71Is0QkPr/s0Fhu+YrKcNJt2&#10;tU0fCCab+8dv8PVfm+b+7VVfL3bf4m/i9xT1wzea33t3yrn5WoI9oiVY5GXdI2V/veuW+ao/l879&#10;5y4/P/8AZqGb94zKPvf3l/hpsNxIZGhmGJY/vfWgssTKq7nXbv43e3+zRvVcnHzbfl2/+zf8CqNV&#10;jLfcbn+Lcw//AGammZYj++G3b/E3/wBlQA35t0XmDqu7/vmm+ZJ5mW7Nt2/N8pppWQL8u3Zt27tv&#10;Of8A0Gms0btibrs+/wCv/wC1QR7RFxY5G+aP5f8Aep8/3CWz93+991apRlhIJ03Rbv4f4l/+Jp0s&#10;jgCP5ct8u3r8392gPaII5lVmjY/K3y7qkaRtyzfNt/3f4aqssiBWb/gTf7P3amz52W6Mo20BPYjk&#10;h25b+Fm6Lzn5f/HasbcMdzcL/d6//E1l+XMLwSCbbFGu1v8Aa/3q0D5fnSNGePvbW9qBe0NRW+Xr&#10;u3N95v8Aa+WmxSK2FVt235lb73zVn+bMdyx8Y/H+KnbmZSzjd/F+P+z/AHaDQvsrFWZV5/ur93/g&#10;KtT/ADJGUjnb/E3T7v8AFWfuWRfMaPB/9lq0m7azbm4bjb/eoK52Wo5FWT5R0X7y1Y+csu07dzbf&#10;m/8AHqoh42Ct/d+X/LVIu1v3zMrRp/D/AJ+7Wfsyvskxl8lWWT+9/DUwZvLj3nr/AA//AGVVtzLH&#10;5X/LP/PrT8tt875f+BdqzCmJIo3GRv8AgTNSgK3zN/wFvT/9qiSNllP2jbx91fvL/wDY1Cqjd5h/&#10;i+8rUE87JlkjU+WvX+LbUEm4qY2Vs/3v71LMyxhWk+bc21fl/i/+Jquwby5o5Od396qpvlJGjdHm&#10;H+KVvvLzhql+w33/AD2f8v8A69IzL8qxn5f71Owv/Pb/AD+VX7RAf//Q/XRWheTHzFdvzL/+1Vqb&#10;ZIpMMnT+Ff8A0Koy0EcgDNuVW27l6bjUanbtW4+7u2qq1+4H+e5Gkce7dt+X+Ld/8TVj+HbH91fv&#10;bv8AP3qbuTPzfd/i/wDiqI5F8ndJu+791qABll2793DfWpFhj+6v8XzNtpu1VDNGxP8A3196hmhZ&#10;vMVt2fvLQAbd0g8z7rfNQI/Mk3R/5+tCq27bu+Zv4V/+KpyxK3mW3/s38VAAsjMdzbdv91d2Kjb7&#10;nLZ/2qd5jFvMDL3o+WPA28/xf/s0AO+825V20fLHHI0n3d3y0/7reUv+TUf7tcbl/wB2gCVGklCM&#10;vVFprP8Ad27du3/O2pVVm2s3zeV8yr2psuG2wS7hn+7/AJ/4DQAkW8kQr+7/ALtDMo/1I24+b6f7&#10;NSbmWZo5P4f7tNXcyncN+W3fjQA6Ty2jbb825uKcsi7fM+XzV+9TYVjLeYy/w1YbyXZpGbav9aCo&#10;0yNVZuYx91vmb1pq7Wbzoeu2pBHuj6LFtb5fmqUq1w3l/wCz93HNBJWboFuN3+1uqNYo2zHH/vbm&#10;/hpzLg7dy/d/3f8AeqNpt5Kt0Vvu0AJGse3d1Y/d3fw/7VUpVjjzDHuPXdV6SXaG8v7396s1ct8m&#10;Fba2aAC4Vhu3fe/76qKZ4/uxyDP0/ipZHK/6z7v93qf/AB2oX2qu6Q7ViX+GgKlMhaPztyqv+r+b&#10;/O6q7CRY9qxNltvytVvcszNbxhYs/MzdN1VGPyhvN2//ABNaUxfCPkj2fL/C2Ny7fumq2xVZfJbd&#10;/n7tO3DcYz8vl/Lt2/KtR71L/Z93VSy/Ntp+zRPtER7fJbbJ/s/d21NJHJ5n7xtkS/Lu/wBn/dqP&#10;y41UKjebuUL96mx7lbbIvm/Lt+8KssmKqq7tvylv4v8A4qjcysufm/8AsabH5q/ubgZVf7v/AMVT&#10;j8sm89V/zurnJlTK8nzcf6vyvu/wmmNsjYCPBX/2b+LdT93zGRv/AIrpTm3wsfMbyv8A2bd/31XQ&#10;T7MjmmXbsZVBX5sezf71RMytIFRvlVf7tWF+WOWOL91t/jX7396oJB5kgkXg7fyzQFMazRhWmy3P&#10;y/hTVlZYTAp+b+JVb/P3qJZD5zRTMuVX67sfd/3ahkkZV/ff6k4+b73/AO0tAVBvmRBWXcrfwtTm&#10;kyvmN8nzfdoVPLk+b5RUUbRtL/EP4v71BmMb7Oilvu/7X/7VV2Tc23d8kX8NWHkjuFKt8vy8L61V&#10;Vv3StIMf+O/99Vp9kmew5mlt2/fL8w/HK/7NObcWZV+7/eX1ohZmk/dr8oX7tR+Yqrub/P8AwGn7&#10;NE+0GY3tv2KMf5WkaSKOQ+WzNhV3Mv8A8VTZLrS4mId0G1v4m+6xWs2TWtHX959qTP8AF8y4pezM&#10;zVEbNnzN25v73NIu5WWH/nr8v/xX/Aaq2N5Z3Ww2t5Cf9rK9KpXninwnps0sWo6lb527mTzORWZo&#10;6Zpuvlt5jHcf/Qqa3kCPy227T8rfxf8AfVYMPirwzJcSQ2N5Du+bdyP8/drYs7i3voftemzJNF/s&#10;t/s/99V0BTKti/2WRtLZW/dLvRv+mR/h/vfLVmNo5m/eFmVvmX3rJ1S3vI3/ALShB+0QfNt/iaL7&#10;rL/u/wDxNSrcWVnIFmmUQzL5sDt937u7av8A7L/wKq5GZ++XpmjmmCx7sRfeZq5/XLqSDw7eTzBU&#10;2qyrt/vFf4a4fxZ8Q5dL0Wa60yyaWC3aP/SrhvLjLf8ATL+Jv96vnH42fEPxuvhyLxbK9nBb2/zW&#10;9m0b4nxuKsz7t38Py/w7q0jhftSNKNH2nuxPpbxN8RtN0/RZL63nW1tYE3PcOygRR/3vmP8AF/vV&#10;4Lonx90bxBqCwfB/RtQ8X3kqtvms4sQhT/C9xNhF2/xbV+X9a+KvEPxlaPR5viR8QZIPENvJAuNN&#10;ghaG1Mm1Xlt03bt7fwsyq235q838a/8ABVVl+HlpYeB9a8O+CIUVon09J/Ougvp5Sw+TFt/ut8y/&#10;xVhKtRifSZRwxisRLljE/UjWvGPx3hjK2/w9E0jKNsFxrluNv8TM2wfKteM+Jv2odQ8GXkNn4+8H&#10;22m+auGezvYtT/762V+Lup/8FYfgvFIYPFDa/wCJfm2vD56+TIyt95T8g2M3zKuyvLPip/wWg8QH&#10;TbjRP2f/AADpuhWbhV+0XMfmTk+4Tb/OvMzDPMLR+0fa5N4b5lW92pQ5f8R+4uvftjfBy4nGm6La&#10;apeLG4lkntRMJlJ+6sUPyf8Aj3y17fo/xQ+Gy28Wpad4e8ZwCbazutrN5bf3d5bcv8Xzf3a/jp+J&#10;X/BRH9tX4tafLpur+JZLGwl8pPs9nDFbouPu7WVdyt/wKvni4+L37RSptuvGWsDf8u1b2bb/AOOv&#10;trx5ca04+7GJ9PR8Eakv41eMT+5r/hrr4E+H9S/sjU9c1DTr0P8ALb6lAR/D93LfK3/fW6r8f7cH&#10;wJtSYfEXiPSNs3yfLdrH0+v3f7tfwO6lq/jnX9O8rWPEF5cJD8ypcyStt/vHcxbbXLXmi6pDsurO&#10;9+0fKG3Bm6/xfeoqcaUf+fcv/Aj0KPghh/tYn/yX/wC2P9E7TfjT8GvEDQ29nqEH7zb5DedCwO7/&#10;AJ5Orba9VtdY0+3zM1ws1q33Z1OSP95V+bb/AMBr/N0svFnxP8LkjS9RvbVQOsMrINtdBon7Qfxw&#10;8JasNX0fxHqVpcxjarrMyEDt021lHjOjL4oyObFeA9T/AJc4mJ/o+q1ncW5mspUZeG+RlLD8quJE&#10;rQx7vm2fe3fxV/D58Nv+Cyf7V3giNbXWJbTWk+Td9qHLbe7bf4v9qv02+Ef/AAX30CWNLP4haJ9n&#10;2/wksYz/ABNhxll/2flavXpcRYOp/wAvD4PNvB7OMLLmjDmj/dP6RfMkVdsnGfu/X/dahpvMjPm+&#10;/wB3/er4C+Cv/BT79kr45XNtZWWtvouozceTdJmLf/d877v937yrX3zZrFqdpFquiT297bSfdnt5&#10;hJx/wHdXr06sZe9E/PsVlWIw9T2dWnyljy5lZo5G/hVm3fLVfbN5O19pO3+H+LNXri18iNZpI22/&#10;T/2aqKx/vZMLnaq7W9615GcdSmTbmjV42ZRt+8v+7UU0nkrubhT83zU9ZJm6Omf4v++f4qj/AHck&#10;e1hmL7y//s1JJIreW3nNsVW2/eqHdN5zNOevy7v4adGzFhGv7rP+z/7NR5nzZ+9tX5VoALj5flx8&#10;w3cfL/s/LU4QzN8sXmLu27qrKrY3L2Xd/e/y1CrbIu7G0f7Pv/7NQBHtgZ93XH8Ofm3f3qkjXap2&#10;vk/e/wCBU3zJN32i42r13U2WRixt1b5Wb0/z/vUASNhfl6fNuXb7f3qi81Y13Q/eP3aZt3K0w7H7&#10;w2/N/vf+hVNNv/55rt4/zigj2iGeZ+5Ei8hv0WqDNbuvzHZ/FvXsq/7P8VWdpaPzVGFXtt6VB/tS&#10;cnd81BYsjF9zR/Ky/wB7/O2olkuGk/ef7zenP/oNTMq3DBZNudv3ulVRtI/ef8sm+7nIoK5GXLry&#10;5hIsqZEij5R1qv5Uki7F+/Cwb6/8CqTy1H77b8o+Zv8A2b/eom3smW/jx/ur/wDE0Fez/mLEcn7/&#10;AOzsW2/3v/ZqPtC3M2Ix8q7d7VHI0jMIWb5j+QFTDcvyt97/AL6+7/s0GMqZHH83zR7sf99fN92k&#10;+Zdw8z5fuqv+7TIQsn3v3ZH5cf7NSLIWwrPtVf8AO7NBiSttmb95u+9/49Va42yorxnOPl+ao2kt&#10;FZUbgt96rMgj3ebGP4f9qg6B7M0jGf5s/wDoNIkyxqsbffb5tu7cP/HqpSzS7v3fJH3UqeO6jkYx&#10;yDYf7rfN92gB8becTdR9v4VqTy5NvlybpBt+70C/99VXWPd8ynjbjdj+Gngst00citlUVm4/75/+&#10;yoNPZluMSRQ+Zn5dv3v/AImmny48SKvT7u35vvUyFmk+a3VV2ttVutQtL+7imhPmMvy//ZUGYv8A&#10;Ft/u/d+9/n/vqnfM37xflK/3vvVDawx+XttxiVPm+bb8xqRpGVVkb+H5vm6f+PUHONDZi2vtVV+b&#10;/Z/2v+BU7crR+Z/q9vy1Hujn+V12hvmXbS2qyCEbfl+8rf7P+zQBZ8pZm2yK33vmWnea+3yZfuhm&#10;+Vv4l/hqNZHj/fJ821vuj0pqfKouF4X+L+H/AMdoNo1B/nLH88kWM/8AfPy1cWNlk84S7V+8vv8A&#10;8BqlD+5YKxUsfl/u/jVhNrqskzcn+H+7toKLCssrcHcNqt9akG1W3Ov+z/epsh8wiRvvfxe3/wC1&#10;RHtWT5fuj7tRPYC0FZvl+6v+1/eqPH/TJf8AP+1TVDKPs7bf3n3dv+zTlWGT5tq7f7v8P+9TjTAI&#10;TtYGNdrRr+FEjKqgSbWX7u3/AOyqOSSdvl+Xj7q/w0xt0PVuPvL/APZVQELLHtZF5LN8yt7fe/vV&#10;b/5Z5ZVXzM//ALVQbWbt/n/aqWTzG3SMdv8Atf5+7QBG0bRqWaIIB97dwKr+da+kX/fX/wBarTOk&#10;i+X/AA/3ttRfZrb/AJ6f+O0Af//R/XaNgsflx7VH6LTmXbumXlV+VvvLn/eWnW6L5flzcJ/EcfNS&#10;ssO5mX+Fa/cD/Pcg8x9plHzY+8v/AMTTmVoW6ZTb+VCn32993rTo5GjU/NgN823HJoAcrTLBtKsm&#10;7/ao3ND/AKkL/tf3l/u03c3l4P8A47/DUmxW+WP5z/F/doAAo8xVjLeZu2t/6F/31T/MjjbzJP8A&#10;P+01MVmPyqVXd/epo+aPbjb/AHm/+JoAl2yOv7zn/P3qimbdIVXb/wDWoaMqu09KFXc21Wb5vl/K&#10;gAW4EiiPOVG7bTpGZf8AWHn+9/tUTeTu3L1b7rN/7NUzK6h2+V1X+JfvNQA2QBmZfmb7qrUjL8qs&#10;vV/vfh/epq/M3lt93+81Cq23cwZV/ioAN+z5Sn/jrVJGvmfM/Lbvu0Kd3zdovm/z/FTQv/PHp/Ja&#10;ALC/LM+5V3N/D/wH+9TYyd3y9v8Ax2mtEbpisYYr95fWjljuj58pv4v96g09oEe7Hlp8rbvvf3qR&#10;tpHkruLbtu6l2sx2sy8N95qjkbapZfm/u/w0GY6RvMk+0fLw235u3y1CzJuVVdU/vfw07d8zPt6f&#10;w1HJ5akqw+UfNQA1V87lG+X5arxMrNHuX7rfqtOkO1xIv8P/AAH/AL53VCEkZlhZW3L8q5oArs0n&#10;mfvP733dtNWV45GT+L+L/Zp3zbVjj+Xc3zbv7xqFfvNHub+783tQBXk+U7vvY3fe2/L/AHqhdl3I&#10;ke35v7tOb59ki7d3/oVNZY2YMq8su5q1hsR7NEUjM0jN0Xd/ndSM8m0tGi/8CpzLDMrM3t8v+7RM&#10;wdvlVol+9t/9Bo9oi6lMcG2yeTlV/wBn/wBlqr5arlZNqKNv3eP/ALKlLd5N3/2NPXzJGVW+URj/&#10;AIEP7v8AlqsCurcFm2qd1WlVZn3snmhfm+b/ANmquz7Y8/eH8P8Ae/75psi7cLI+cVHs0A7ZNMsj&#10;W59N3anSsv2n7Qu0BflX/ZqJpYW3SKW3N96lZtvzL8zY+6tWRPYRdsm3auV8z+9UeVlj2718z/2X&#10;bT2Xcn7zjd93+Lmo22lVmXbu/vUGQyRpJlMkYXzCv3ab935t2SaRlaRt8Y3y7qbE+3cq/wCf+A0A&#10;Iqjd8yqNzf5ao922Tbt+Wpd27IX5cfd21H5zSsJAMt9P7tBM9iusx8oqny7f4dv3vm/2qjVlji82&#10;Rv3Y/HdU0jIx8lT8oXd81VZF+0SeY53bv8/8BrSmUZ32y8vJvL0sfuf7zVCNHk8vzdUl8xdrbV+v&#10;+9W75TfLHtUD+L/0Gqt5eQ2ts1xJ/wABXr/urVc32Tn5eYzLfRNHh8q4uFWPaNrO5OP91qwpL5tT&#10;ZrPRbSCO3HytdOFA/wBrb8vzVy+ta5Pq9wtlZD7ZM3KW/QD1Z2/u10dr4Nd7oah4gvHuiVx5EfEI&#10;4+7x978a0ceX4jo5uU801/T/AIRafqn2TX4W1/UVzJHb28HmAH/dVdv/AH01SzeHbrWIlfT/AAVa&#10;2TBv9a8g8xl/vMI//Hlr25bZYFjSNUhDfeVanbbxDjOc/do52Z83MfOQ8FfEIbpLe68ht27JxMqj&#10;+Hj7zVy/ibxfr3gHTV13xTptndIH+Sa1kfT5v4tzbW3q3/fVfUuqX9ppGlza1dEQxwruZpSqhW/h&#10;+b+Gvx0+N37Tnwj8L/EzxFrvi7xBp954s0pzBYrLN/xLtPtQFZpyArM8zs3yqvzN7LWcpRj7x2ZX&#10;k9bEVuWnE+kr79uTwfo2nTX2s3dxZLaH78kEs3P8K7kCrt/h214T4i/4KP8AwV8V3Nv4W8HX1zcj&#10;z1nd7iHyY45PvNEzM27arbl+X5dvzV+Bnx4/4KCeG/iBeahrHiy3l8Xa581rZyyhrXT4IFb/AJZw&#10;xPub5f73/wCv4n+J37WHxG+LUsml29tZaLZ3cKxPaabAI45Nu3/ZZt3H/stfP4zianR92J+05R4N&#10;1K37ypHlP6nPjN/wUP8AgL4Jsv7e8VePLDVdQgYSwaXp8HnLHEvzBQdzKr/w/Nur8Gv2v/8Agqr8&#10;W/2i4W8P+HJJtD00yl3CSDlfmCKqgKqoqt/31X5Oyh2Ykj5v4lqzdQXUs0cMQztUf5/hr5HMOLMR&#10;Wjyx90/VuHPDLK8vl7T+JL+8elH4y/FW+1K3uLfXNQE1tF5MO25fKx/e2r6K392uFur+4utUbU9T&#10;dri5uHZ33d5Gbcxz/tNXQQ+Hbg/udEPl+Wo892b+Kpl0nT9GVJpG86Y4Zf4Vr52daUvtH3calOn7&#10;tOJmw6XqDKt5eMsMS/dX7rVoeXqEccU0Eflhvu7m6/3flpt3cfZ3S6vm8ySX7q7uFFc3qXiS4ulI&#10;jH323buu3/doqSiR7P2nvHeWNvDJGY9UvWjyu35Tx/e+amWPiXwnaTGSaWaSVv42+b/P+996vGpp&#10;p7hv353NVdo/wrP23L8JpHBx+0e2TeM/Doy2Z2Z8N8uMf8CzXP3vibRJ4/Ls4niG7/Z3V51HBJNw&#10;oq9DpWo3R2xw1UcRKRvWwdM9An8UaPfSRHa0Pl9dtKupaXMxmtrhl2r8y/7P/Aq4+PRJyQbiZI94&#10;+Vs5/wDQa1H8OaRCgeTVI92N21Y2OG9K0p1Jcxj9Vox+E7az0m1v4fOvrNJt6ldyr5Zx2/8A2q5y&#10;LwjbzSGOSZrRvmb5x8v/AH1WdNa6daL5ljqZkIbaF8thV6x8Wa3b/KpW6Rm+ZXXOfxrb3ZBTjKPw&#10;yJLTRtb0+aO60a82TL90ozJz7NXsXwk/ai/aV/Z38RjXvhn4q1DSbjdubyZmaGbb/wA9YjuR1/3l&#10;ryo63p8kaxyQNby/wv8Aw8/7NWWS/lsze2cSzRRfN8nXb/e21SnKn/Dkc+IXto8taMZH9IH7Lf8A&#10;wcINeyQeFP2w/Dgni3Kp1vSOJUT/AKbWx+V/+Asv+7X9EPww+J/ww+Png2P4i/BnWrTXdKuMbXtZ&#10;P3g/66xN8yMv+0tf5yqWen6tHun2wPLwpbgc/wC1838X3q9D+B/x1+NX7OHjePxb8FdfuNI1CBxu&#10;WN8LNhvuvEcq6/71fUZfxNWp/wAY/LOJvCHL8ZGVTB/u5f8Akp/ot7fvbd33cbumKi8ueaPb3jx8&#10;3p/wKvwa/Zd/4Lz/AAy8YQ2fhT9q3RptA1oLtOpWKbrOQ9mljLZT/gKtX7r+EfEfhL4ieGoPFvw9&#10;1G31bSbpQyT2siyYX/awflr7fB5hRxC5qcj+duIeDMwy+ty4qnymgpZt0P8Ae/iWpTcbV8sNz/F+&#10;Py/eqs7SK277jD5vm/h207/WRszLyPlb+9XSfK1P5RFdVfy2XGPyappDGvyeY2P4d1NhkkX5k+Yr&#10;/FUTf63yZlY5/u/+hUGI6TPzRx/eH97t/tU2P5ZWb5sbfl/2f71IGhkx6f3vWk4j3M427flb/ZP9&#10;3+7QAKse/bJztXbtao442+0EfLtH3fm/76appFaNWj2r/sr0/wD2qpnbgTfNn+Ld3+b+Gg6obhH8&#10;rG3kDFWbcxqWRNsnmBjx/F/dakztfh23c/5am5XzjFGvyx/L81BUENkJXd5gYJRIzbdqxY/i/Oo2&#10;VojK3zcf+hVCskcP+u3eWu70zmg0LiNlQzMp/wDQqmzu5+UfNVFW8uRY93Kr/n7v3amZ3h+Y7Dig&#10;CZVZV3blLfe+aj7snyru8v8Ah+tVZVk8vEvG75v4t1TebtkCt82Pm+lADWXcrRr/AAru9Nx//Zqa&#10;3kaP5YV6ELUbN825edq/d/2v97+Gmxs00PmMuGC/dP8A49QYz3HKrRrIytt+b5t1TSK0kYaNf9Y3&#10;0FQr/DN2Lfe7LT4V8tjLu4X5du2g05EJ/rJP3/G5fl/ztqKXbH/pMh2nb/n7tPkCqWVflz93b/31&#10;TZBNndJ12t/3y396gojaRQy+Wv8ADt3eo/u1YjbbN5kL+VDH/D601mZpPlGct92kUssckwX+IKvr&#10;QTyInjBK+Wz/APfX+f8ALVHcLu2t/wAsv72PvUoVVb/V7lb727qv+WpGfaoYHJ/hVm/8doM57jGm&#10;ZWbyZW7bfX/P+1Uc1xHMyyKd3zfwtjn/AOJpzNL+7ZXVdrUjSbJIpF4/i3feyv8As/3aDlJI2VmC&#10;sPmHzMwoWT5RL6/7PXbUI3bpZM7iflX/AIDUhO1SsnQru/8Aim/4DQBKyLnLN/D97/0Gkn3BZZf+&#10;+VXpmnfehkkReVb/AL6+Wq8bW8ill/hb/gPy/wALUAXpD5Mn7wfd2srNz/wGpfMkEnmP8y/eZflq&#10;oG2rtborf3qmk/eS/aI2Xd/n/wAd/u0GlMmZisciZ+8275qsLIpuAsn+0q8fxf8AstV4plbEaDH+&#10;z/8AFVJE0u3bv+b5qBw2LSv5PysVLNz/AMCqVS0O7zl9VaqkwUfNu24/vf8AfNWGYIsTPtx/tUFi&#10;M21vK+6V/wBr7v8AvUyNV2nc3yt935snn0o3LG0TLt+8V3L/AA//ABVGfm+X+H+L/wCxoAGjVFOf&#10;4l+X/P8AtUS7jHt+7uX880M0e8+Xtbyl+XdzStJ+82r/AL21ei/3v++aAKjCTHnH7x/u+9R5m/2/&#10;zqZtwbcpYTbVxto36z/eloA//9L9dF3R7WZs7tqs1TXDFmDCTo3/AAGo42kjb7VtyrfLt6f981M0&#10;kYXzNvX5evy1+4H+e5CzKo+Zd3+flpsY2ZjZflNSKrQ4bdtBb5acuGZo1+X+KgBqheNp+98u7/gN&#10;SL837mNcZ+7705VO1tvyt/IULtRm8v5MUAOYjcFj+/8Ae+Wo8eXHkr/F8rVIq7WzGf8AgVR7Vj2u&#10;42t/s/8AxNADgIesLb/4qk8mNvm+6v8AFTZGj/i2s3+1TZRiT7uPl+WgCTdsErRqzNt/75/3aHVl&#10;H7v5WC/8BqNcNGXYsrDnb9ad5f3XXqq/KretADfOjeRRG3VTu3f3qmVWb5V5/h2/3qaAJJjFt3MV&#10;+bb8q5/75o3Dafurt/8AHqAAL8wX5x83zfNVhfm/1kjEfeqNYjGoaShV+8sgX727+7QA5WeRQ0n9&#10;35tzU6No5FVV+f5fx+anna+Wj7fL6VE0m/5o/ur+n+zQA1st2+b6VIFWNVKnBDfLVf8Ac/M0jfMP&#10;71SBnZPlU4C7l/8AZvloAJOJjzuH3ffd/DUe5lXYrf6xf4W7/wC7RIvyqsrfdb+L1/2qhkZtssLc&#10;bfvfN6UGntCFpWEKrIFZSvzfhVd1fcVXdhf4m3f521LIixorInP3W/75qDcyx7s/eX+L5qDMa0mF&#10;ZWjyd25u681T3fvi8e3lCq/w/wC1ViVVj2xSfL/tf3qq/LC25mVfK2/j/s0AMVfvN/D975fvf/s/&#10;7NRLny+Nv3t3zfM1WG2q27OFX+JarqsjybZDu+bd/drT2gCiOaRfOX5W7+rVX+78udo+783OKSaS&#10;NpPOhZhs+XDc9KkKxxy7VXp826tAKsnzNhvlz8v+9/8AZU3d1z82Pl3f5/8AZqsn7p8vd/n71M4k&#10;by2/3tpb/Py0C+EjbdtDIGxz93+KiOJWUrDLj5f4fWmwtIy/L/DUfmt5YiY5H+7QT7RDpGO0SyFd&#10;vfd70kcQGOVi+b5Pm/8AHaXH3W6KP4qa21lMjLgUC9oVJJpNoNz/ABNtWnsI2k8vnY/3f7pqG8Ob&#10;UtnLj/x6nSCSNfLUM277y54X+7/49QY86CRll/d5U7l+X/gNNzIqhV3bsbmxSyN/pLRr80jfd/D/&#10;ANlqHd+6xH3+bc3rQHOh7GTdtVuvzbv4R/tN/FRNtkYyLt3Bf4fvUMzJN5i84X5aZGjNGWuPm/ut&#10;6f7NBREzSSt5Bb7zbm701pFX5G3Y/vf8B/2qHjWNj5xbj5l/2qp3l1Zabbfb7g4wvy7/AOIn+Gtf&#10;ZoxnuGoahFptp50zfvF+8teY3p1jxdqQtIZl2/e2/eAH8Tbf87v92ptfv77T9Pj1PU4Wkvbs+Ra2&#10;7dmP8Xy/7PzLXc6JosOh6TFAq7ppG3u38Rq/sGwuj6Ra+H0ki0+L5m+83c//ALP/AI7WoqyIGVtp&#10;X7y/w8/epJo2uIzu4/2vSue1bXF06ykkbH7v5mZvmG3/AL6rP4gNS6vrPTZF+1fIS3yqteU+PvHs&#10;PgTw3d+LfFU39m6bb9AnM8x/giiX+8/+eKnk1BXWfWdQZooIIDLK8p/hAzlv7qr/AOg1/Of/AMFC&#10;P2nPF3x2mOh+E5UvfDuhX8N1LCWfDIvy/vpMrtVvQdR81Faryx949TI8o+uVuWXwkn7RP7enxD/a&#10;R1fUvBfwwuDoHhDTQv2y7usGdY/Nw1x53zKFb2Ffgl8d9XsJPF17pfh+7e+tGuiY719w+0R9Fb5j&#10;n726v1S+PHw/0T4d/DeK4169h1HUL2yN5LaaYPLthp5+aLdKTuYrP/4792vx5+ImujWUhvrSR5o2&#10;UK+9eIcbsRD29Gr4niLES5eU/pbw5yunTlzU4nmMdnJezRx3DeWGVsN/u1of21aW+mW9pp8Hl3MX&#10;L3C9c7ty4rnJJpNwJHH8NbvhhWvNWjhU/Nnf+S18Hzs/Zqkf5i9p6+ct1fX/APCqsS3/AD0b/O6v&#10;Qo/De7zbmYeaZsMnoqsvytXKx2MLajCsvMYXe6r0z/Dt3fd+7Xq0d0ljpn9qatuMk+F2/wAK/Lu2&#10;/wAX3l+Vak4a3ve8YviA2Gi6c1naFpDNtLN7L/z1/h3V53qWuQWMjKw8yX+Hn7vv/wDY1ma/qSi+&#10;kWE+bHv3be1clNcNNIzt/FU+2/lNKOD+1ImuZWmnMk0jNlvvVELjy9hVVJFUmZm+WtTy7NbMSNu8&#10;18/7tYnUU9xkPzUm1uV71Kn2dFV5PnP92rEl1tj/AHI2D9T/AL1AFV5ZP+WlXk1Jtu3c1Y/mNT1b&#10;+Kq52VKmdPHp8d9ta3mVG5+Vm/i/9lplulpp0jR6rG5P8Kr/AHq52OaeP94jYrZi1Vr1lh1U74l/&#10;P8K29sZezR09n4r07S4VisbBPdnwT7Vt6T4+ikf7Leackpddvy9f9n/a/wDHq4G/0cQx/abOXzof&#10;4m9KwY5JEbcvFVTxQ6lGJ7emp6drrqLqFrYw/eZzn8f71X7e38MWbfaNK1JYZWY7ev8AnbXhbNMz&#10;Zlb73zVpR3WnxQGPyt0h/iatKdYx9ieuQ6PdXNvKgVLqItu+U/M3+7/eqpceG5tu9IG2yN9yUfl/&#10;u1xVr4huYrfyIbnykX7q5Yfyr0TSPHNg9msOp3GG8pVZvf8A9Crp9sZ1MLL7Jiqka3fkXsfCrjyr&#10;j+H2U/w7v96vsL9lX9sn4r/sgeLRrXww1WWbTPv3ej3MjfZ7pV/hwGyp/usPu/7VfPtrBperfvmm&#10;S6jl/h6n/K/7VUpvA8Wqs5028WWU/cQ8f+Pf/Y1vRcqcuamedjsNTxEfq+IjzRP7Z/2Q/wDgo38E&#10;f2ytP/s/w0w0zxNboDc6TesFuJNv3mhIO2Zd393a3+zX3bHH9qUtAmFj+Zl6bW/utX+cHpGteKfB&#10;ur/2lYeZbXmnuCtzbsUmhIPDAhtw6fer+h39hT/gsZ4q1bULD4UftKwpqMezybXXVk8uc7V4Exb5&#10;WZh/F96vvcn4gjU/d1PiP55428JKlHmxWX+9H+X/AORP6XG8xJN0wxhdqhfmq1Hcf8t4ht8r7ytX&#10;A+DPHnh3xxocOr6DepqFncKPKnRuRu7TD7yN/vV2Uc8gmDqqqG+X/wDar6mofhVeMo/EW/3f7ryv&#10;uHdt3f5/hpu4M2xuGb5d3/svP/j1JGlvtPzKG/X/AL5qvE8fkmTtu+Vl5+9WZnTHBT91d277u0/e&#10;ZhUm2SSYKxX/AL5x/labuZmkkk2rt/l/j/7LVeRvMjVs5/iZf9laDoj7o9mk2nd/rfvKzcZ20yR2&#10;DHaWbH8S1HMk0kgOdq7T0+9/wGiRGZvs8I+7+OP9qg0GTb4Noj5O7czN2/vK3+1Tt0nmKzbW+b/v&#10;mogEbdC6/vF+Xj2o82RlKs3y0GdMlaSTzN/ZW/Hn/dp0jSj5ujLUCsqr5cTYVf8AO6iORZF+Y8M3&#10;8PHWgnnZMJlWTcrNjd8275qsM3krtHB/vf5/vVTWRWk+bbx970+anr5ceVVvKZfm3L83SgqDJ1VW&#10;xJJ2/u1Jhtxt5N33qY0k0yo8n90b1/8AiaRS0z+Y393/AJZZxQaDFmHli4yvlbvm+XilZVZjFDn/&#10;AA//AGqFYTfNMzfuvvf9802NozIJF/3dn/2NADftCxy7cfMrbfpuqZnT95558tt3p/wH5qq+YrKz&#10;N82PkVv1o3Ky+XOPl3buO1Bn7QmjaaNipkZ0zu/z/s1MIdy7d2xvmWkjZhhoZce/fNLKZJpPm2/8&#10;CX5aDQikuVkWSWDqy/eb+GiTbtCxnd/e2/8AoNK27cI7df8Aa2r2pv2hWkVlXbnd82aDGe5NI8Xm&#10;fN8yN/s/98/3ag/1e1duMfL97/4mhYy0ZMTtIQ275l/hNMjWQ4bHzf7R+6f/ALGgxqE0khkj3L/3&#10;03/sv+zRujWTNqvy/L/tf+OtUQ87yfJUbjGu3cv8VK2WXavPzfN/9j/doMwZe+eM7l3N/wB9VYIm&#10;b5cJz/d/2vm+aoD/AKktn5fvbv7wp7N5bCRjn+9/laALCzIsjSq38Xy7aI3O9t0VUk8lZtqhWik2&#10;9/8AgNX45JI23Y6/w/w8f3aDSmWNzR/e/hzu5/iojVY+Lc5Y/wB7+KqP+pVYbf8Avfd/z96rqf63&#10;5vuja3+f/wBmgPaFyFfNXPVu38VKrbQFP/1qjjZoxtSTYo+9/wCgrThtZdqn+L5d3f8A4FQaDlZd&#10;pP8A3z/9lQv79TLRIkckjf8APTcPl/hprcx+crNuLfNQBIrmReO3yndU0bKuZmHmf3aj2s026XjP&#10;8Tfw07dHt2fd2/5+9QA1TH97bhX+9t/z96nbNO/6b1GpVk81d3/stJ5jf7P+fwqPZoD/0/16RfQY&#10;2/L/ALVJh1bypPl3fw0qr95ZGH3t3zVKqose7HT5l9a/cD/PcZuVpNw/4C3bbTi0i7I26dPmWghl&#10;UrGcf+y07Miv8v8Aq9u7bQBHnZlZD5X+73/8dqSORGLyfxL/AJ201oysnlq3m9F3U5WZm2/NzQAY&#10;XqD95f4v9r/aoXzPL2ycN/s/wmmM0ce77uPvN/ep6rtbbJ8uzLUAC/N+7Xr+Q/4DQYVjkWXHzD73&#10;+zUmyT7rRt/D/wABqOMsPvD5aAHq37zavzc7m+tK0TSfLJuX/dp+64l+8nyiolEb/vo1zhtrbl/8&#10;eoAFYsvr/s96cyqimNzt3LTX/wCejLuP3vm/ztpYW+6G/i/HigB8f3vMb5fl+626pNzOqrCyxSSN&#10;/FRCWVtzf+Pe1N+WRt2z7397ig0pjWaRV/hHlt81DMU+X/Z3elSbpPlLfe/u+9SSbo23bvm/h/8A&#10;iaDMpxozSKrt8vO1vb+7TpDuHmSfN83ytRIrbWZv4fl246VHlVm2Tbgp+b5aAG7/AN43lf7PzVVY&#10;xzKzNyv/AAL/ANBq1JJM+F8xsN/e/u1BcRyLDub5P935qAIHkXcT/wCg1VDKm2FvmZvu7akVV+a1&#10;k+8flXiq7bfL3L/wFe1ACbm+WRj5n3tzf71QSeXFJ5cYXP8Ad/z8tSOsf+rjC/L/AOPVG0e5Qv8A&#10;d+76UHOQyMskgdwq/nUa7WiywYY2/nT5FaGP5t2773y1EzLu2sV3/d3f+y1tGmaw2HSKzLt3bf8A&#10;d9TTWi53K3/Aabu+VuPKX+8vH/7VRSbmm2qu35dzcev8NUKoPWeONijbv+Alf/sahX5f3Tf7q7qf&#10;CjOBJJtJ3fe+ak2sq+Z83P3f4vm/+JoHDYao2/d+Vvm3N/47Tf8AV7Y1+bHy/L6/xU427RyeVJzj&#10;5GVabtVf3np8vzf/ABNBkR+crRZX7u35Vpq7o49q8fe/75/u1LdM0rb0br91v8/7tQSNNwzP8z/9&#10;80ARsd0fksqqP/Zv8/w02RlZWeUna1MnkZf9IYLhm/hpIZpFXI69u25fu1p7MByTK7KqfN/Ftx3q&#10;nJcNnbJu3HPzVIyz/dk+X+L1/wBmmyS7UMifN5nT/P8Ado9oZ+0I286F9sfT7zbf71NXaW3xD/vm&#10;hpFdRJ92m5WSPy07rt/u0UzMhuNQjtY2Mi7mj/vfwmuUtBca/qg1me1b7NH8tujcf7x52/8AAa2d&#10;Q/4nEgs7b95DG212/pWpHctb20jL8ggUt8v90VpTqB7SZ5jY6nqfiTxld3bQ5g0j/RxznMzdf4vl&#10;2/LXoP23Vh1tPMP8XK9K5XwHaNb+HEvSRnUXlvJW95myrf8AfNa/irVTpmmiOFvNvLj5U2+9Hxe6&#10;HtP5jE8QeMZdKgGm2lq7XU3J2Ln/AIDx/nbXGSeMPC+jo83iG7+yyQ/6Q6Thht74C/xNUVz4zOk6&#10;rD4O8Kxtq3iK+bgf8s4P7zzMflVV/wDHq+O/2lfjD8M/gReifxVq03ibxlqCH7LpMG0ATbfnc/ww&#10;ovzNub5vlqqnLE68swNTES5aZ5j+2f8AtUzv4F1/4e/D9YdAtLiDbqur3pHmw2c64URpzteZm2/x&#10;Mq84WvxZ0v8AaZ/Zs/Z1iZ/B+knxl9utYUvHv5T5RO35lWPrjd8vOPu9a+Z/j/8AFjxV8QJtX+IX&#10;j6M3ljHcFUjH7qHzp/u4bq+1V/2l2r1xX5pahqQvnleTqTmvi824gjTlKNM/pvhHw8jLDx9se2fE&#10;f446z4vs30W2ZksIN8FruOJI7ZzuWFsfeCZxXzzNcTzAK7529KgO4th+tI6bTg1+d4jFzre9I/bc&#10;HgaOHp8tGPujPm+Va6vw21zbXsd1bgc7kBbpuIrkRJ6/5/SvRfA93bpqeb918mNC+Dxkp93nrxWN&#10;M1qe9HlOmk1nTZtJns1ZvOeeJXZf+eW1ty/3qwta8TXE1tDYSS/u4x9fmX5V3f7tcKL6aKQvGerb&#10;qoTS+Y3PNFQPYhNIzMW3VBvam0VmA7e1O8xqaqlulO8tqDWGw4Lht1E0plbcaXy5f8//AK6k+xzb&#10;9uKBRjIi8sf5/wD10eWP8/8A66u2+l31y22BGf6Ulxpt1byNHMNrL1oH7GRn72o3tVpLWUDdiiGz&#10;mkb92M0C9mS2d1Jayb1OP73uK0bWzXUN62/Eg+ZV/wA/xVVlhW3/AHMgUsf4v7tRwzTWrLJG1BMo&#10;2KzpKrGNlK46iouV/wBqu1t7OLxEpdWaOVF+vPp/ermJYDaTmO6j5X7y/doJI4bhoZFkVeldponj&#10;KfS9wNvbyqd33oxnn+HpXDLG87bU/KlNtN3U8VtGUviK9n/MeqWHjLTwu6K2htZi3zMB1H+f7td3&#10;Y+K7TVZYpLiyQyIT89qzDjb6H/2X+lfNnzL8zVo219d2y+XE/wAufu+9dVLF/wAxhLC/yn1r9v07&#10;VrOW7uH3kfx4/eR/7y/eryrUdNeDWCthJ5M8vzKfuxzHt/u/L/49WT4c124urhpHZvtA+bOeSPf1&#10;VfvV6nFGviPSpItVkV2t/wCJB+8jCt1/9mrop/3ThqRlH3ZH2d+xD/wUK8e/s4eKLPwr4r1K4j0I&#10;v5UpP7xYo5OocfxxK3zYHzL2r+tn4Q/tD+EviL4e07UpLuA2moor2l2GJgmz/cb5v4v4W+Za/gku&#10;NGuRp8Rnk+0RKxQOfvR/3a+sf2Tv20viH+y3rNpousl9a8GzPtvtImzgbur27feSVfvKV7/er6zK&#10;eJZU5ezrfCflPH3hvTx0frGDjy1f/Sj+7lY5t/l3QaM7v4vT7y/eqq21oTHIVlXbt/u4/wCBV8h/&#10;s1/tIeA/i74EtNX8H6h/bGjum5Zj/wAfFqvRobheG3I38XOV219fOu1fOj2ldu5e/wD6DX3n2eY/&#10;lPMcJWo1vZVY+8WMx7Q0nH+dtNkjaONJF52/3qgt2bczSfeX7vof96nyc7m7Bd1BlGoNaRpJtsLZ&#10;Vf7v8JprMN3mR/eiX5uf4R/tVDNd3EzYUrn+If8AxNSbm3FGZfl+7tP8VBt7QaymZVuNysXVtu35&#10;abtXzMmL5fm3FaefJRgvzf7q/wDoVVpMLtlmbb826qhuZkjS7lXcdx3fdX73+f8A0GgGb7UJnbEW&#10;35V+XqP9qo5GknO7y/3nb/Jpqqyr8o5Vv4uf/Hf7tbAWPOVo/mG7+L/P96pIfuq0I6/xf/Y1XbcZ&#10;JOPLz/EvXP3dtOjZlj3K2D93bu/9BrGe4FpWaaPdLJ+8X5tv/oNR7dyrjlWX7vXb/laI921d38S/&#10;+O1GskfnbGDbefm7/wC7/DUlc7J87dzL95vmX8P9mhpJPJ+0xBvvfdqovmfNLsx/D8rVLukEm1mV&#10;iPlXb/n+KgkYFkaSZvlHzbW3Lz/eqVljj/fR7fmb8/8AgNVIpEaSaGbbj0HT/Z3VbkXFxuZfl/vf&#10;5/u0AOVnK/Md8pX/AOKqz8rFlj6f+PCqtvP5d0f3bbf41z/FU/mc+Z0Zvm3fWg09oI0026L/AJ5H&#10;DbaSZlUhZesXzLu/+J/+KqtKZomFp95n+bd82B/n+GpVmZlxCwGPfn/7GgPaCJujj3ZZv4vm+9Qs&#10;eeZA3ytu/P8A2aqyMzt5af8AAvm/8dpqzNu2t8pVv4f73+1QYT2LizrKAwLKv3V464/76p0Ksv8A&#10;rPu7fvNTV2tICrbd33v/AGXa396o/OZoZV3Z+b5WagyJjsxu/iZvu/7v8X/xNSTbd+23baV/rUbM&#10;fu/7X8X/AHzTfmih8xflG372eVNAFpGaRlnkX9591t3pSRSSefu2/IcszYqKJVuvmZlb+L5v9r7u&#10;6nR7ZP3zDK/+g7v/ALKgCZ+gRZMO38XpVySTdDFCPu/3f/sqqqy7JMfKv3fmp8bD7irnOd23/wBl&#10;x83/ALLQVGoX23sAzSfvevzc5Wpd0isrFG/dNu+X/vlaoRt5a8cbfl29l+lTR7QzE9Mfw/7v+7/D&#10;QX7RFiTd5bNHzvb8qGZY5nKL+7X+9/tfeqHcqqI5Gzn5d38P/fP/AI7UqszLtb5WP3d1BYqyI33u&#10;kf8ACv8A47UjCNtvOFLfe/z/ABVGzbmZu6Myr2+WnyBlj85mUfN97/2WgCJmk+0fL9zb/D96lyv/&#10;AE2oj2qu2T/VH/P3ads0v1/8coA//9T9f1O3cu1Sv3l+Xn/vmlk3N8twu/5f1/2f92o28n7ybht+&#10;8tOkX5tyt/s4r9wP89yNmHl/Kdrr/FVhlWTMMcjKPl3Nt+9/9jTSu795MeR93+9SBjtDTfNjd8v+&#10;9/eoAVW8yRpJF3f3Wpsa7fl9fl9akcmOZNm4bf8AP3aa2VkLK2f/AIr/APZoAc3zLg9+dv8A7NU2&#10;1Sy7W+f/AD96oY22tmNv4WwvrmmeXC3zsFjbdzt70AT4aTj5tq/99U35lZc/Pu+7tqRjukbPzH7z&#10;fU1H5cfmbPlX+9QBJHI2Wb5t6/L0/hqSZZvJ+X5sr/EtVljZpPl3cLVhol37mC7du7c1AFVlDLmQ&#10;fN97+Hc1Thmjj3ZWnDcNrMv+9/s0kLeYilh/s/L/ABUALtbcFZd1DfLtLFtq/L/vUGSaRtvy/wDA&#10;qll8wMW/v/w0GnsyIoowVZsfdx/7LTWG0bWOcfKv+VqTd5jFt21vu/xLuqPcojZ2Gd3/AI9n+7QZ&#10;kc2WXI28/eqMFt23yvf5fb/2apXEy/K3X/Zpkn7v7se3cv8AF92gCtJHujNvD/Pp/wDZUis27dFy&#10;Nu3d92nSLCsh3y4/3KjZ+7/d/wB7PFAFZmHCrx/wKqmEKyQ+WFJ+U7emKmbav1/u0TbRJtj3MrfN&#10;ub5dtBE9iuvmtH5nzHP8Pc7fvLVWVYpG8vB/vN/wKppIdw+Zvm243fNUUm6KQqPmH8Pr/wCO1pTM&#10;iDMm52ty33fu/wDstNjHSS4+fHzN6D+7RIx24bkj71DfLJH5PHX73O7P/jtaARfe+ZV3Mvze3FM+&#10;9H5bHH6/+O0LI331/i9uu2j5g37v5tv8VBpTI7fymXZ96UfeVqkWVvO8xucfd/2abJtZjG0q7v8A&#10;aqOTyJH/AHn+9u9v/sqDQm/1irK3U/3qjRvmPln7u1lZv7v/ALNUkkczRsJd0X3W/Oq9w/mSLuX5&#10;eAvfH/fP+1QZ+0Dy2Efkwx7Vj2/d+b71RsFLbUXZ/vcCpJjJvMmMxI21dvf/AGqa64/d9Rt2rQZm&#10;feRqq+btU7m3bf8AP8VSS7Gj+1OMZXd83X6f71JqH/HurLxhh/u0zLKy7ev3f71ADhI2zzI3/h3f&#10;N97/AGqrssjSbYdo+X71SMscbffXCf5201ZH8nzIflx827/gPPzUGdMjeby5tvyht34/71ZOuXzW&#10;tpFbKd80zbFx1/3m/wDiq1WMcRabKsN30A3fWsq2DTXEmpTLu2/Im4dP71VGmYT2JtPtDp+mrYR/&#10;vW27m/2mrB8WajJaeEdSniYxyi1k+71G5dq/98100as1xuXn73fkGuZ8bW32nwne7V52fMuf4RtL&#10;VrD4jf8AumhaQR6XpFogHkw2sC5J9l2turxvU9b1zxVrC22jwCW5vE/dknMcEG7/AF03Pf8AhH3i&#10;1SfGjxbPDZ2XgTQSk2s6wyiCMttAhDLvmf8A2a+b/wBqD44RfsdfBKf/AIR+X+1vGfiJwtnHn9/N&#10;NKuDOF7Ro3yhfy+7V1KnL7x6WBy2VatGJ5V+1B+1J4c/Zz8Nalonw9Sa91+Mm3mu4x5khmZN8u8j&#10;7v8Adx820V/K7+0H8YNY1vWZta1a9u59Wvk35aQ/KshzsyPv7u5Py19I/FD4x+KLrSI4dfuzJLE0&#10;ou3x807FmM3kyHP8X3mr8uPFfiO/1zU59cm/1YO2P2/urXxGfZpLl5Yn9IcA8Hxo/vJROc8SeI/E&#10;GswQwalctLBaDCIrcR57CuHkljkXCrjbWhdPdXEnmMP9pqz5lhVtsbZr86lKXxSP3CjGMY8sSszF&#10;TimMcnND/eoT71Ym32RtWY5NitgVWqZY/wAaqMbmYu4liDS+W275e9bGm6RcamsjWy58pdzV6Rp/&#10;gCTVY1mtc+U8Adfl48zH3M8fw7mrGVaMfiOpYeUpe6eVRWE074j/APHuK1bDw7qepKZLJNyBDIx/&#10;ugda+rdA+Ctlrej+WiMv2zy/s7jMn7wf61T/AJ+Wvqb4Y/s+aEn764hYC7RldFXBClfund/D81eT&#10;iM6jTPWwuSyqfCfmXaeBdfu45NkLNt5Xb0ftxXpp+C2rW6aXNfKEW9bZ8pz5n/2VfrX4b/Z001dQ&#10;h01USSI9XOdoUr/6FtWvVtD+AMWn6lFHHAssMDFkVlHT/Z+m6vDxHEso/Ce5h+GZS+I/H3wD+z5d&#10;a0015qEDr5Lfd24HLd/932r3m/8A2boP7Wb7Ja7YDtA2dS3y/db0r9eND+FFjp1v9huLXzIS25ol&#10;Xgyfwnj71dTc/CqK8/dRQnd/e8v7ueK8eXEspS+I+ko8LU4x96J+NkXwE0Xw5Dm/j/e7s/JwQfXj&#10;j5a8z1n4QtbXX22WH7ZZsW81AuM/3fr+FfuHL+zzEGE1zG7GQ/d65/Oo7n9m3T5FW/ltGJiYMFC8&#10;7vX0X8KVHiPlNv8AVuMvdPwZ0/8AZ7v7+5mnctAvKqXI/vbcj1NeeX3wfvdO1GSbUJiqxsysmCWA&#10;z37fN96v6K4f2cr/AFCMrc2jyA/K3yjOB83f7u6sub9lkmMzXFlu+bnzo8/SuunxNI463CsZH86C&#10;/CSS+mwmbbzCyqJgV/3W6fxVjXXwe1+xjW9n/eLt3cc4x/e/u1/R037LvhqZDDfRZkXOI1UDJP4b&#10;s15v4o/ZXs4LaW306H7Lj5spj7v/ANl9K7KfEpxy4PP54rWy1LQb0anZQvLEmdzSR/KR/Wu/l8NR&#10;+PNKju9HJF5DlWhI9Wz+O3/0Gv0t8efs6/2bJ9hurMCZjwRzkbs4XsPl/wDHq8G1v4af8I1ey3Nr&#10;avDMe7d8dFU/+gmvdw+dxqe6eFjMhlRPzdvtOuLC5ltrhWEkbbfxpfN27opt2f71fWPjPw0viCJj&#10;9kEV7/Fk7c/7XtXzxceG45JpGH7nH8Lf3v4hXt06h8xWpmTaxbpF3yI3md36fnTJNICrNzlo/m+V&#10;uKqDTrlW8po9x/u/5/iprLNYlkuo2jcfL0/+KrWexyjBJJDJlhtYfLuP9a9W8M311qrCbSXEV9Ep&#10;JVj+7liHUZ7V5W11cTsC5Xj861LTULmNjeWJ8pov7nb/AGq6KdTlJrLmPoDTbvT9Q01by3jYrHj7&#10;VCx/1nt+P8Lfh96ue8X6bNbSw3OnN59lNu2T46H+IFf4W+X7v8VXfC+p6bdW4vJiscmzbKuOsh9f&#10;Z9v/AAFqsq/9j38P2vfPo94zAw9xKfl5/wBpPvZ/urXWeZyuPunp/wCzR+1J8Qf2X/FsHi3wTc4W&#10;Nyfs7tmFv4ZUmj/jR13Liv7D/wBm39q/wf8AGHwFafETw7Isek3ir/aOmsQ02myt1liJ+Z7f1/uf&#10;er+GbxPpM/hrUZYrj95DPjY2cBx/e3f+zfdr7n/Yq/bB1j4A+N4rXW7p/wCypYDb7xyY9x3fOvfH&#10;zK3qvFfYcO51yy9jW+E/LfEnw/jjqP1rDx/eRP7jFUkC/wBPkzFIPlmVtwI/vf7tN86NY/MHEQ+b&#10;aP8A7Kvi74A/H7QrvStM07zkl0LXUDaZdIxZYJZN2IPaF+iBvuP8rdRX2rH9pVRHJH8mz8/93/Zr&#10;7z2Z/J2KwlajLllEhURrCd3YfdbAX5v8/epqxybV3btny7t3tUTSSiPyY9o8v+FuP4v8/NSzMGXc&#10;v3T8zf8AoXzUezJjUGzN8ytIhz/s/wD7VTyfL82FT+L5v/ZVqJXkVkVf+Wn8Wajz5bRPbtuz97tt&#10;/wCA0QZRNFCpWVlfaX+8q9P+A/3aaPkk2s+7av8A301N/eRwnzNrM24N/n+H/dqWTy2wEPy7uw/z&#10;838NaAMi4YRH/gI9/wDdoO5YzFuxGf8AP+W/u1DIrSMSrDA/h5PH+zT1Mm1lVfv7WH+0v+7/AHqz&#10;dMCXy/Jj/wBH+Xb7Y4/9CpzHczsrN8w3Ngcn/gO3moUZ/M3L/F/T73+ztqZhJHIrNxj73/xNH90B&#10;qt827LbXP3vlapGl8tZcRt5cX3V9v9moMQx/6led275e/wDvfNT7iFVjbyW/76/3f73/AAKj2YEN&#10;tMys03/Adv3f++atb/k86SJdrNu+aqKtDHbxO27P94Y4z/nvUjFY5PshA/u7v7vstDpgXE4zIo4/&#10;harHlrz5nCt/F/8AY1nsssskLZww5+93q1c+Z50W3A3Dau72ap5GBXVP3kvmSsM/e3f/AF6cVb7u&#10;F27tysvFRyRws32WGX5fusu7hqdI8htg3z+Ug4UZ/wAtVezAYz+ZJvj2hRj8qsJI0kUm2T92z7z8&#10;o3Cqas0j/IqnbuZf/ic0qBY82qxNuX36bq0AmWOPyfMmG7O5ty/w+lTfvJligj25LfKre3/s1QBo&#10;x+52qn+y3b+GrHRl8yQbh83+f71Y8jAZC/lt5wVuF+Xd939P4qk+7HvX+795v9mok2t8y7vm+8Ce&#10;o2/qv+zU8Y8xdrfNI3zN6bfb/wCyqSPZoSRWZlt2DR4/9BH+1/s1Zjk8v5l6n+7/AE/z96qskNuu&#10;472b/d/8e/4DTv8AWQ/Icxsvyr3+WqnuKoWEk8wrGy7v5NVr/lpmbr8vzVDGWkBGc9du3Gc7fyai&#10;HzI2RZPvLUmZMsnmMryL1/y1Ox5cbTQ/Kx+b5vZv4qjWSbgP975W/wDiqmjMasrJgqf4e5/8doAt&#10;D/VmPb8rf3f/ALKphJ5bEn7w/vVTVljb5nYFf73/AI9UjswVU7fdbft6H1oOgmZlV1hbgn/e7f3l&#10;/hqRf9TtbH+9TZj5f7zduX/Z4/4DTtzfdVvlK7fl/hagBrbo1abbz/d/9lqp9tl/59Ks71aNl2MU&#10;Vv8Ae/4F/wACqPNp/wA82/74oA//1f1+LyLHn7qfMvzf0qRlVWP3tv3l/wB6o40b5VX/AHdtTtuf&#10;93Ic9OVr9wP89yAFtu0dV+9u+Wpl/wBWVXax3fdpisGTcvzfN/n/AL5pfLhDtG27/d7mgCNirSBZ&#10;NvyfL64+b+GpisZkG7rTdrLu/wBn+GjC7csMfN/laADdt5jGDS7l8xfJf/x2l+WRmC/Iyf5aknWZ&#10;kRY/m/vL/doAfGilen3vu7fmpvy7d2MbW/ipzFZG/cr8u7/P+7TpNy5ZtzKtADmjk8z5T0+78tPK&#10;ssm6NMbPuq3/ANao1jZzuy20L83+yKSRZmXa3G3+KgB0YZT+7XYYz+X/ANlRHtUdf7rbqk+fd5sf&#10;df8ALUyRtlqXXj/a/wB6gAHl7fLz83+1z/8AtU9VlmHks21vu+o/76oUfMIowol/9BpEZlXLdP8A&#10;Z/z/AN80AIWczcsnH3u7f7VQqisu3bt/3qstG0fyn5pcce1VtskKqrNn+LpQAKPLcKp+7/D/APZV&#10;XbyjG0KtwflqQxq0ZZRt+b727ndUaqZmKTfJ/s//ABNAEe3cytGFb/Z9zVORf3mF+6n3v71aG87s&#10;ycLGv3aqD5Wwxbj+6f8AP/fVAFcyLJHsXbz0/iqLzfMCbfmP8S/xYqOGTltu6Rf5/jUjXBuLqRvl&#10;X/0HmgCoWUfN9/d/49/3zUDMqw7V2/3d1WPKZv8ASE+7UJ2/dXlt3+WrSmc5DJu/1bfwtt/u/wDA&#10;v++qRvMEiyxHcvv90f7VIxVIyku4fxbf/QW/75pkjWwzIGwOvzfL81aAQsVSMKfvfeH8QpJDGJo5&#10;DE3zbvvU77q7t2P/AGb/AGqjVmaYtGMfLhf94/5+7QA5drNuZcd/T/a7/wB6o43m3Msi/e/unIox&#10;uk91ZqG/1jCN9ij5v/HaDT2g9pEVmW4ZWP40izFe6jb8yrR5jli1u3GNzfj/AA1GjSszM23ze1Bm&#10;SbliUeWvzf7O2q8jRtJsjO3/AGu//AaIn8y3U7m/efw/+y0x2+UhR/qvu9/8tQBAyrHHGjD938u7&#10;d/eb/wCJqRmCqJF+9/tfdqG7LRyR+Yu3LevX+9/wGm/Mz4H935v92tKZPOiFQySBRx/dw1NZt0fk&#10;s3Cru20248s/u2+ff91ulRtIxj/eDbj5V29P0pz2MSvqUzCx+zQ/NJL8qtj1pRtFqLV9o8v8qY0k&#10;s2qbpFT9yu7O7p/dqQlkYL97e1WBJIse3dCFH+1XL+Nby3tPCN9bf8tJ4JIkX7uW8pv97/gX+zmt&#10;26maxiN0TiMfO7Nzt/w/2q8E+Jdnq/jHTrbw8oaGfX1Nq207ZIrWT7xU/wB5/u/7tHs/tGsPiOW+&#10;Gt94dn8Man+0h42vQNOitd8TOPLEkMP8CluzN92vwc+LXxr8cfFf4hXvxY8XRPLbXg2WaQHd/Z+l&#10;Schx/dd04VvTd619z/t6/F5PEd5Zfsp+BSF07wnGE1Yxn93IVi/cw/8AAFXc361+CPxr+Kt54E+H&#10;B+Glq/8AxMdR/wBJuyJP+WR+WJSwGfu7fl/hrw82xnL70j9n4L4clP3uX3pHzT+0b8R7LxR4omtv&#10;DgxpFi7Q26YwJd3f1/OvmCaFo1/s+6XYfvL/AJ/u12b6jDbWh167/eBRshQnphfvevzVyGsX0tnB&#10;HdScXd1mVh/zzX+EfVlr8yxFfmlzSP6UwODjToxpxORvrrZmzjC/K23dXPl/SnSMzVDXmSn2PYCi&#10;pNrtwamht2kmWNe9Zmnswjh/irptN019QufJjBKf3scf7VNttJuppN6R/uun96vpL4afCzxF4ixH&#10;HF9li+827/lp+BrhxmZRoxPUwOBlWlyxDwh4DtbB1ibEco++4B7N8uR67v7v8NfXXhL4U39zZA+F&#10;Ys2l22+OHHEZJ+ZRkn+6zJj5a9/+D/7MF3c6fHNcb+zEYyJD/D/n+Gv0f+G37J+p6tOsd6fICqu1&#10;ccjb+PP92vznM+JOsT9My3hX3fePhv4cfAL7DHZ6lBNNNDbuRkr+7z+f3q+9fDfwZsbq6iklkWLy&#10;hv8A9Xkn5d22vqHSP2b7zwyptbK3/wBGLK78Z/efxFR719J+FfhbbrtuiqxeSmMY5+90r5WpmUqk&#10;vePrKOWxp+7E+G9N+DcqSeVGB5rN9/p1r2fTPgxpke2KQfvdu3K4+vNfZOn+DooV3xRnzV+XzSvP&#10;/fNdJZeDraP99dR5bd97oK09t/Ma1KXKfLGnfCXSVtiYYB8o3Kx7HpxXR6T8MI4WK2yqfM+8zdz9&#10;a+rbXwtawK0MYx5m36Van8PLbt5bKpi+laRqRiFSpzHyevgy0tPMR41Y/nW0ngvQxbrHa/uv727o&#10;TX1E2iadIwuAq7vRx6j+lVLjw1Y28i+UqYZt/HStvbf3Tn9mjwfS/Bdk1zHb/K4H93pVnVPh7osk&#10;/k48uNhuRh6ivZNX077FJHDbjBH3u+f+BbqwLvRdXu/3lsMgf3f/AEGsPbGHIj531/4S6cFWVo0L&#10;SD7y/pXi3iP4em7Jjt4kk2A9udvfmvti68PavNb+SIWjAz2z9a4G58CatJJ/aB/dkL6evrW/tP5j&#10;f2dU/P3xB8O9JvLMy6jZxGMfd3Rj/I+Wvjj4t/AFr7Tftnh1Cw3N+5fDCv2H17wJdQx+c0G5erOe&#10;/wDsqK8J1vwXcQvLJZ8GRvurWlHF8sjmqYeMvdkfz2+OPgFqF5MotR5F1CxLRTZXK+n/ANlXyJ4t&#10;+HsdvdQ3c8Kr537tN3QSfd8pscf/AFq/o7+IHwqvPF1lhrLzJoWb5h8p+tfnn8Wvg9Muj3rPp48u&#10;FC0zIdxVh92bHt91v9n6V9nledfZkfE5xw/y/vIn4pa5onirTbuZrmCENH12D7teczanfPOIzLky&#10;fLkZbp9a/Qi48EaT4mujoGtSILxW3WxXpLj70betfO/jn4Uvb3ck+lWEkRHG0cBSp/3a+uWYRkfF&#10;1sDzR90+efs+nXkYj+7N6oOPxFVlW60ebdKvmR8pn+H+6a6Sa3k0TUNuqlkQv/d/lVJrjTp5ksTN&#10;mMsN2eP1rvj/ADHiyjylvRb6PRNVF7jzrSZfmTPzeX/8UtesSRxXmlretwML5vXEkf3Vf8N3zV5T&#10;c2M3hy4+w6h+8tp2V0fjr/Cc/wDoVd34F8QxWgl8PsqtDM+YfqflZa7qNQxq0+Y09T0+DUdEOkXT&#10;eZNZt5bNnJ5+6R/s/wAq8yhkm02U2F7hf4d33gf92u/u4riz1VtKuf3nkQtBuH/LSBtvzH/d/wDZ&#10;a5G+0qe51H+z7pfL3fKrdvZh/wAB/wDHa2+H3jnpr3eU/Xb/AIJxftJ2No0/7PXjq4f/AImM27SW&#10;aT935snD2+7+DftVl/2vzr+n/wCBHxlufF9jP4G8X/LrWjssau2c3UH/ACymP90jo/8AtLX8A1le&#10;6hoGsGSSVoL+yk8yJ1/hli6Eev8Asmv6lf2Lf2qNd+Pvw40j4q2cKSeKPCDSWuqWUZHmXtrJtzIM&#10;9CV/h7svWv0XhfOI1I/V6kj+d/Fzgn2f/ClhY/4j92zNBPIkiMX3My/KN3/stOeSP7VuU8j7v/Av&#10;8/erI8PeJNI8UaFaeJvDMyzWt4nnQzZ+Uxt/F/7KR/C1XoVjRTv2n5vlbp/u19WfzzU+LlLrMqt8&#10;7Abf4l/753VXZJI2lRm/df8AfX3v4adHMzXDMfmVf7rf5Wjc2NueGfa3Hy/LQaDo/szL5jD9392p&#10;Gbb8x2/N/CvSqsayNBIGk/2cn/aX/wBBqZt8jNKyfNtXb9f+BUGMqg7c4+bKj720/wCc/LUR/dor&#10;Kq4b/a+alWZY932fcyj8f4qXcjM3G08M22g2JYcJtlUn/P8An/0GnDztiyQt823+H1qFNp3u0f3f&#10;lXd0/wC+ac0jRx+S3yKOv975qAJlkVVJbn+Lb02/3aquy3UAj6GRdyKRz/8AtVJJIqt5e393wy49&#10;v8/dqvdSIZordfm2/N/doInsWFDNGEjVfmX+L/Py1JJIyx7ZOM/dZtvWoZUWNfLkbeON1PfEimOE&#10;MN43bed3/wCv2oLJGbcrfdDfwt1py+U37uX721fl96YirHGP9k/N/wDE1HLKrRrHCdvy7csvT/e/&#10;3qmpTAkVpGmDhR820bflx/urSbjHIbqMdPlVW/i+tQLGsMBik5y3zbu/1oX5XiYx+Yycen+fpRyI&#10;j2iLHmbbiNtuF/u/3dvWoGRZmba/8X8P3qSPzDNGVHJ+b/P+zRuVo9ucMG27ew3fe/3aosmRxtZp&#10;H+bd/d7BevNStJ5cf3WWQLu2+396qTblXEm4H7u3/wBlqQiFWYRj5l+X/O6pqUwLQb5SuGiG38KV&#10;HMUiu+3H3fm9/wD7KmNdN5hmyz4Hzf8A7NK0cMLmQ7txXf1/75/4D/DWfIwLKMxj8ldwYLtbb2/2&#10;qZCywXP+jthf7rbj/wACpIRJJCGxzt59B/n/AMep0j+X88h3Z+Xb2zUgEaMjbd21v1UferSMEbL+&#10;7bj+93H4f+y1TkjnURx7uT/n/wCxp0fnCZkIx6enuPegmVMv7vl+f73y7sN/DT15/dyfNht23/8A&#10;VVPEfl7l++m1v8/71WN3zBjtPy7sdOny0GJcjZVLSKeOP8/3f9mnKcx+Yqt5Q/h96r71kzJt+b+L&#10;+7UyysuW3nyt33W9KDoLDL5eJWHm/K271FH75sSRqrGo0VeG6MGzu/8AZakYT7/KZuPvZ/z/APqo&#10;AFZfM+Xdu3bl2+lXvtNx/wBNfy/+vVBQyyCNP3efu8fh/wDtVa+z3/8Az2j/AC/+vQB//9b9gDGs&#10;cmyPjDfLUkgaH943975V7imw/wCr/eyYbpuWpNs0fy5+909/92v3A/z3K6qsPyION27b/tVMMup2&#10;upw23/P+1RIqSNtZeV/ianeXtUSHj5floAa24L83Zf8Ad+WpFDM3mbadIq7dzdR+YqNR8zOoydu6&#10;gBvzLIDJ3/4FytOVcZk27QvWplbEka/Lu2ndUI6CPp12+9ADdkjKpXcF+tSfwtu/nz8tScSL5tx1&#10;/nt+lN2qoG3723dQAMsYh+VW+996myLJH++j/wCA/Q/xU9Uj78f8Bp6oP+Wrbtv3l60AGF3eTTo4&#10;mH3doVV+7/FSIW+YqNm373Y1Pt/iX5RQaUyv8qsY8fMV5X/gVTrIrLuzuYt1/wBmkbdhgp42/LTp&#10;CDyFw23bn/69AezKc0arHncv+01OknZf9XwT/n/gVTFVjzhcfxfn1qIM65b/AFe7/wCK6UGYwmNd&#10;4xj1LH/7KoZNu4SQqw83+KlddsbYTkfN+H8X+9UDyR7pZGPy9dxoAhby5V+Xd5m1VVvpUbFsqtxz&#10;/n5asSNld0gYY+8tVZrdV/1gLL93j/2WgBsnmbjI6/MF3VTblf7m5flWnkIg5HP3WWopGeFfNI/4&#10;COaAIJl3n95t+78vtVaRNzhl+9299v8AtVczuulW46Bvw/3ao/d/eNuY/dbn/wAdrSmc5LFFJ/Dt&#10;wvzf5/4FVT5m+aP7v+1/FUrfu18xWXncv+f/AEGmSMu0bl/2j/8AE1oBGrbl8ttrf3u/8qhkRlk2&#10;55/u+rf+y1aOFVWJJZuvOP8A9X+FUVGGV2/dfwrzQTPYkkaBtzL2/vf7396o3xH8qfw/MO7Yp8cu&#10;5duVI53fSoXkG3Dbju+b5f8AP/AaChh3bRM33i38X3flqTa8bI0Lff8AmX/9mmxu3XqT91mpu5Yh&#10;mPhvuq3f60AOjZpGbcVI/wC+elNLpGxaPb900jx+ZHtT58fdbv8ArUEkk0kZUnaP0Kj+taUwK07s&#10;/kyM23b7D+lJI0Cy7l3f1b+9UckUavCrJ/Fu+9/dp0bN5ZaPq33V/wBmtDnI2KiNmZf/AGX5agd/&#10;JP7rcNzfex0zUobbIqyK24fM1Rq26PzkbHX/AL6pOnzAZ9vIs8M944/1k8je21doq5lV3Kyt/wAC&#10;HaqelpIbGMzbR8u/djn7360l1c/ZrIzKPLbtu/iJ+6tMDMvBJqlx9hQ4tUXM7dvl/hr5j+Jvxosv&#10;hj8N/Evxy1Bw7aTH5OnW/A8yc/Lbj13bmX7tfResXH2Hw39mn4u7x9hI/wBrqf8AgNfjh+15488O&#10;a78SdK+Ht1zo/gK3GuapD/qxNfS/PbwN/ex8u5T/AHqmtU909rh/LfrGIjE/Mn41eMrr4cWc/wDb&#10;dxs8QyQNc6lcrhjJe3X7xxk9FRWVVz71+Ulxcz+Nbi48Q6n8s162Sf7sYbaP/wBde5ftP+O9S8X+&#10;L7zS7uaY3WpXhd9+MCQvk5bqvNeLW9tf6rH9m0+IQiTFsrHjbGF+/wAdtu75q/Lc4xnNLlP7I4ay&#10;mOHw8ZHl9wlhEH1Wa28yzgfyUU9JZv8AZ9l/irzfX7nzJtjKDN953Hv/APE16p4qvbcRfZ7Vv9Gg&#10;GyBlHYN97/eavDppSGZ/+Wp+831r52e59VhYmcS56HFIm/PNSKisct0qWCN5H8ta5T2PtEKxPIRt&#10;r0Xw54dlur+C2hj3zS9V9N3Tcal8O+HH1aUMsbJHH8zN/wDE19v/AAh+FyarqEc1xKYYcBwNo8wk&#10;lep9mX5q8XOM3jRjI97K8ilUlE4PwJ8OEn1SK3gtPNnlZcqucCP+8x/u/wDAa/Vb4R/ALXNX+y+I&#10;NNRbaHdtVm7D7v16/LkV7T+zZ8BtLub77brECmGNtpzj95/ePoa/XnwL8H/tUEWkW0CiCJdrdh/s&#10;49a/Jcyz6VaXun7Bk+R0aMfePO/gP8AbfT1tLm8ckRMvEJ3bs/wmvvjQvBsGnt+7iAkK/LuXmt3w&#10;ToNtoVusMUQDRBUk4+9/la9S02yXeZljyFb5W9K8M9uexyq6BIsYi53H+LHWrlt4YSGXzZFV1lr0&#10;Rbe4VvJWL73zLupRpt55ZNwfl+7tWt/hMjkG8NZtdyLGv8XytirEOh2q/KB/+1XcrZ7bAWkhXht1&#10;X7XToFtVkRlLK3zLXTTpmdQ4BNJ+VYvJG5vl3NUY8O3ER8wD/VnhccGvR7fQ7e7keR5lHy8fWrS6&#10;TBY3HlzSJLu7t2ro9iY1KcTyGbTRdS7peWqIeGbiTMkMmML96vaG062N15wPlqfucD+7TDaIP3bL&#10;n8e1aezMTwKfwbrVxPGigCMfLW2/he7s1jBbAVt1ewXG6YCLytrD5qjuhb3EYWQdPwzT9mgqVDxq&#10;XRL6ZStuo+98xrOXS7+JSb9I5Y/u7u9e2XGh24swu7a235Wrl20G4WQ/xU3R5jOnWkeI6vp7hTDH&#10;H5mVOV/3u9eA+LrbT3l+z3VlJFL6jp1r7fWwcXDEqsTfd+biud1vw2dRDG6gWT+63B520OnI0hiv&#10;sn5+T+FIFnbziTJu3A5Br5q+JfwSg1yS+laLf9sXazrgc/xcjNfpTrvhTThMpkHltt2j8P71eba9&#10;pUV3b/uz5cgz1wM/lWNOpKJnWjzH8s/7UfwA1LwT4wgitD5IK77fH3t0f+18vKf+PK1cjYtb/ELS&#10;7e7SRYb3b+/38/Nj5uf971+lfux+0x8GNL8eeD5/tMONRgbz7S4T/WCZeYz/APFf7Nfhvd+Gr/4Z&#10;eN7S+ulRLGd5UuYQP9XOzcwn0H9xutfbYHMPaUeX7R8TmmXezlzR+E+Xfih8A7i4STUUiWWJeS68&#10;e3/ATXw94x+H2peGbt40iMkQXdu6/wAq/ejxF4DttWsxqHhgt9nm3B0Y5jP+B/Cvi/4p/BSdLOW7&#10;0qMMQ+5uxz/dP1r1sHm3LLlkeTjMjjKPNE/LSDUZYM2sw3xngrW5Z3kJdjbk7o2V4hjuv/xS11/j&#10;Twd5Fyxs4DBKX2tB6t3K+nTpXlUM01m20cENX2FHFcx8PiMHKn7p9IpdTapHDrsa/u9ggmbB5Y/d&#10;zj/arH1LRpNRtFv7U48mEsoH3gYzke+35f8AerI8La1JYXS6ZeN/o17t78bjtXP/AAGuxtWWPUhb&#10;SH/V3BXrxiQ7fmP93dtr1Dy/hPJfIOr2nnRDdcw7m+b+JR23dfl7V9D/ALKPx81T4CfGXRfH9hO0&#10;NutzFHeIOFaBmxKG/wCA/wDj1fPuppN4e1qWG0+Zl5X3j9P96qmqJaziO/tW/wBd99f9o88VWHxH&#10;sZe0iLG4OOIpyo1Phkf3J/s9fFPwrpPi2PStIvPtXhjxjB/aWlTKMRRyy/8AHxFj0LsrdOufevuk&#10;W3kTbWbyh/31/wDWzX8j3/BOH9o2fU/D83wQ8RfvNS0l/wC0vD9wxwUeL79v9H/xFf1RfC/xvZfE&#10;HwhpviaybatxCsi7h+8GNwIb/aBXa3NfsWW46OKw8a0T+IeOuF6mX5hLDy+E9BWf5CsuW3fKy8D5&#10;f8+lRtJ5eY2PmCX5j2xUMbo8aySdSvy+v+zn+6f71MXcsnmtnJ3bmP8AEf4a7D4r4S2zbl6ty3y7&#10;e9PH+s4wPvbW9qgXdCsKyfw/nn+Km79skxYj+7+X8hQVKoWSc/6KBtw29mXbz/FUnzyTBnxjpk9v&#10;/r/zqkJnQed5i4+8y9Ofb/ZapI5CsgPQbt/mf8B7UFe0LDSwrdfK7SEN/F8tLlrn975YaVeg/wA/&#10;3qrLPCgVV+YM38P/AH1/FU7TwwfvIy3mtwzfXj3oKjUEnkRbUFofM3Hp0Zf7tR4/ivF5k+9+fb/Z&#10;Wq8jsUKruMMX6/3v++adH/x6q0crfd+VqDOVQuYjkt9se7938vr/AJ+9T90S5Ucjdu3ep/8Asagl&#10;MyR7l+Vgvzd/zx/u0/Cx4kgYmN13Mvr+NBsOWVQwuNrL/ujrSeduZfu74/vcfw/rUIkfdnrt79c/&#10;0qaJi0jIq4Ktxn+L86DGNQayLEzM+eOm0bv7tChZBx3X5ffP92i33NcSrDwu3cyrUbSSyRrKvVeq&#10;8449qC/Zocu2ZtqHf/tZ4qUsB++wQu3dt/z/ABVF1fy42zuO1W/9CqRQxj85W+f+LcP++vmoLHF7&#10;ddkzf8tPmpzN82yZvvfLtX/Zpjb2Hy/IR/Fz1/w21NNFdL+4iwCOS3Py4/4DQA8NIWWOQsw2sNy/&#10;ypsknmfPswQvyr1FIqsPkkk3SFfmO7rTh+7/AHbf5+X/ADuqeRATqzTeVC3ykfd/+yqOSNTCsfRh&#10;8w+WpI5ppF3zHO35lX6/SiNl5Xb+8LZXH/1+n1rECXDDDWzeV/F7VKihQ2Tldq/RQKrQtGsYl/ib&#10;24/y1W43ZodzfN8vH+7/AJ9qA5eYm2sG8s/8C/8Aifu1Y2lZFtpEHzf3aqsqTD5ufl+X0x7U9Tu2&#10;vGnyfe+agmVMusiibyoR+5K/w/3vu7uKmj8zzNrf7S/e+Wq6fPloz1+ZmpYmSRPJ7H7v8K0ChsTs&#10;rNCI5PnHNSMu/CL8vy/xdaaSI3KMf3g/hb0/vU6PaFaBeGX+Kgsk8sH9yrBnPy5aj+ybv1SgS/uw&#10;O38PbdSebN/zy/X/AOvQB//X/YLd5kckO0Ptbd04pCVVBkYH03Yp65Cbf/Htval+ZV3N/wACr9wP&#10;89xfl3b1P7w/Lt6Gptu7ZGvH9P8A7KoQsincFxj5vrVpGT95MrLu/wB6gCunltGN38X8TU+OTcoj&#10;X52P+9SlGXp8u3/P3aUsXxIxAUqWI9Mf+g0AN3FWVDx67qRVk3Z/h/vN/wCy1JMy7RtOV/h2/wBa&#10;j2w/KzfPhf1oAN37tpF/5Z/L60SJGmUc4/3qfGN7BY/+BY6/hTCFY7n5z/d6f5WgAX726R/9mrEk&#10;cJjDQDZ820bu1Rru+YMrN5lCHC7QMyKvzYXdQA5hIIts3bGNv3aczeYxX5f/ANdIojmfao+U/wAP&#10;4UZVPkbn7vvt+lBp7QaszLH5MnONvyr0/BqsruLb1IYfU8/hVaVHXcp3fI3DDFIyrMsbK3/fPruo&#10;D2hLG0jLhD/DtXPTP+9Vb99t/ecru/iqwZfMbGVH8Wf7uarbjt2bj1+9uoMyLbHDhfm/+JqoZN0f&#10;3f8AgLVbmEnlENHk/wB30NVZGaZsP1/vLQA1mZpNo+UBf++qouq/My527qt7lkXeOpXt/j92o3WF&#10;W2rxGq/M397NAFaNo1xBj5mZtv8AvVG37yP5DiTb83Hcfw06RUjk2yN/wHrmoHlICD7jfe/zigAk&#10;ZjDG038X0/CqJZmbzY1+9uq5JHAqMHx8vof++elUmVhGqMfl27tvSto0znIppmaPy2K59PummzJP&#10;uwDlj+v+1UrZ2fd/iH+WqvLuABX5R94bv7tUA2SOOSQxKv8As/dprKke2NeR8vzY53f4U3jaVbv/&#10;AN9UjMph3d+f/wBqgBNh+7F92P8AhXr+FMZpWWRvMVvrn/63NEzHG3+D5dv/AMVSMzbW8zqtAETM&#10;0kPmKPlI29f50r7fM2r97/Z/iqeWRS3lxKvzfwr+dVmDJl2dvvfLn+tADnZPO8yToy/dX+8KgkY/&#10;ekG07sMvr/dqXZIVcq3zGoWRSvy/xdfmoAp+Xvmicj5ev40MzK/3sdRQ21ZIWX5fvf7XWlYf3vlz&#10;7/7NdBzlZl7pu/4D/wChVVun8i1mZSoi2n/0GrQlkZtqluF+93qnfN5dlIzLzsagBtrELexhhV23&#10;bV+Vv7tZTK11rEUMn+qt23svv/DW4rSJDHNuUALuO6srS7hTBLe3mRJIxfjJ+7VfEB5B8avHOieC&#10;tE1HxVqzlbPRrWS4bHc7cfz2rX83n7SHjGbwv8I9O8Z6qEbVPHurTatc3AzmSC3+W3Qg/wAO45/7&#10;5r9S/wBt3xnqni7xroHwK8LS4Go3QutWXONtnCGl8sD/AGj6/wB2v56/23fine+K/E8Pg6wGbTQI&#10;P7Pt4UwMAbfNb8Wrws9zP2ceWJ+4eGPDcqlT20j4D13xTe+LvFE2uKd3mP5KM3Us3zM3+9716Nr1&#10;1H4d8NwwRfu7h4wi4PHl/wAWT2z/AOg1zfgXw5JNqi3NwubWzbd9Gb8v7o/3ayfGeuHU7ya6XmCK&#10;bbjrksuNv/Af/Qq/LJVOb3j+mI0/snl2tSteOYpZMQ+Z0Ufy9q8/uifM3V6B4vik0uWHR4eWVFaX&#10;PXzGXP6LXDww/ar4LCPlHP5V51Y9CjHqWRG623l7evLcdf7q11Oh+HzJe7JRynp61A1s7c/Nl9pX&#10;I7//ALNfU/wa+HEep31rHDB9omK7ncnufm6fyrxsyxvs6cpH0mT4GVStE9V8A/DCexng01IR9saC&#10;MIvo0n3f+BV+onwR+CGl2IgbUI/Muwo+XBP+9+be1cn8J/g9q15eRa/qcQWNW37m7n+Ff8a/Vn9n&#10;/wCFyazr39maKTK0HloxP3i3168V+P5vmkq3uxP2zJ8njTjzH0J8A/g9pyQTGyVYxI8LKrDP3vvb&#10;R1GK/RXw18O5LWKW3T/Vtz8owPfFbvwx+GOm+GdFhjkt0FxHnc3XLe5r6D03TVt4w8w+Xb8teJDY&#10;9A8bj8B/ZLiWcR5j+XPeu2tvDcVvbN5cf3v8+9d8+nT3LCNJsL95l9a17PS7SFfs8HzDb97rXRDY&#10;qMeY8xt/DsPnec25q0IfCVrMN6s3Hzf5716nHpMMmGRfLLfxYpn2GNFYfxGumGxX7o87g8NqF84j&#10;d/vVbh8OW8ceTGN1ejW+nS7lZeh+X5quR2LKyRleTXRGmYyqRieV3XhqNLdZTFn8KzJPC+zbcMu6&#10;KvZo4W2bVT5hVFdLeWQBlwF/hPStI80TndWMjxuPRHaRcR7h/drYk0FVWPMYX/2avUY9LZcs8a+t&#10;SyWvnGN12jDDGVq4bGcqh5lPpentGsag8VVfw/A3762HH+1XpctisznyY8VILCNo/KPGFateRkni&#10;t5ovlxED/wCyrl7rRLmGX903/Aq9/fT7b7OQseZV9qwjockq+fCv3fvLU83KROnzHh11DqELFro5&#10;B61RT7sUJGPK/vfxV6nf6fC037wYXn61lPodgZP3fT+8vFae0MKlM8i1mxg1GSWNYF5XvXlHiDwS&#10;/kyXj24VdrcY5yflr6X1Lw3AvmtbyZ/3q5m7028jt23fMn3WrD2aK5uU+B/E3gnfGs6yIF+6ynjn&#10;0r8Sf2xvgNY6T42leJHh0zxOn+sQHEN7EeH+rd8V/Rp4q8J2WrLI0ke2RPmBXv8AWvgf9pjwDb+I&#10;vBV1ZavEDHaSLOsjdYw3ylh71eFrezlzGeIpe0jyn4pfBHV4buWXwzrEp+0237m4Vx1buyqe+Nr/&#10;AJ+1dz4/+EX26Cd7MGPjhmXiT/d/vf7VfP3xg0rxP8L/AIhWfxI8OgFUf7JqqHhSIpchsfqK+8vB&#10;HjfRfGXhq102djGl3H59rP7d4/8AgLV7mM93lrRPFp0f+Xcj8VfjF8NmsNamtXK+VNtG4qOJfy4w&#10;341+e/jfwpc6HfOZ5FaT7zMvOd39a/dz9oz4fefczNLGInCYBHXJ3fvK/MP4h/DxNR8OHUrbi8s9&#10;u9c4HXr36r619Rk+Y8x8vnOWxl8J8naGJ9S0ea2TJksf9IT2Ufer1bQGk1a+jlmkQR6tAbQsekcx&#10;4Vv++uleQaPcz+HPEaNdKwALI6n0f5WHNeieHb+M3c+m/dEA8yHt+8h+9X29OXNE/N8VTMzxRJ9u&#10;mWeJPLll4PHIkj+9k1wsMn9nXhinz5Mnykf3f89q9W8RRxSalPeSnyopPmTA6SFN3/jzbq5LU9Pg&#10;1Kze6l4l3bce+Gx/+urnsH+IueCPFt38NvHNj4js3YPZyrMki/KSv/6ulf17/wDBNH9oLT/i1oF/&#10;Z2zvujhF9FC0nPDeVMeOPm2qx/2hk1/Gqky39mNPuSRNDny8/wDoJ/pX6U/8EyP2k4fgx8ctCj1V&#10;nEEt39lC7jt8q7DK6sO43bT+dfV8K5t7Gp7Op8J+YeKnCEcwwcsRH+LE/tO/cKzNJznvnj+9+tWP&#10;3kLR7DuyzcMM/wB6uc0iQSo0cbBoYl3ANz8p+6MD+7932roPMnlkLezbQv8Ae/z+dfp5/GXtOaMS&#10;1GrKu0/w7fx/z+lObCR+ZIOd3zdj6r61RmcW0bKM7vur/wCzfWpdzrHsQ9t23t/OgomcO0bFvl3Y&#10;Y1JLMouGYlmz91etMVt03VfKVh+NMee7jT7uQG3fL2/nigCWVlG2RSP720sc5/lT1VE+RRuP0/z/&#10;AMB+ao5HQNJMv3W+XHU7v4itSLJ5n7tmVP73vj/aoAsvcRKnAZ5M9ev4YrKgKqn2fAX+7gZK1ZEh&#10;mjjXa2D8wC+1QMZFVZYgo8v5m/8Ar9v0xQBoNu8zzGPAX+Hr/wACNNV2jQM68n1/ujt/+qk8nY+2&#10;MAI69ONw+XigssHzXA+Xjao+8A3v/U0AMLIYdjSYZuVIx2pS0at5W3cyqeev8jVlIpFXyV7427et&#10;RLtjfd0+vH+fm/2aDSoOiVoh+8Xav97dQqobfzFH7z5fujv781EdwbBPmSFuvr7/AOzT2lxGzSZJ&#10;/hXnNZ1DQFDRoSo+Vf4elO3qsUbou5h944xhaj8vbcMFHO7r/wCPdqsu6+V5SHyw3zfLzWhnTGZD&#10;L5fyZ/i/GpwDs3JgB/w/nSrnzg2zP/11+9UMaFk+ba3y5x/6DxQaE3yzboW/1n936UeYzrv3Nn+7&#10;jGM/3qYjNHGB1c/e25H6/wBKssQGZpyHEbYYjk5agBVb+/gll+77/hS5ZRvPG7r/AN8/eqNgwyr/&#10;AN3b/Sln8w3Aj542/wDfI/Os/ZgW9rMgjfszdP8A69PCyPdBvupt27f9qnRjjzCo+T0NJtbeWPT+&#10;83f/AHazNKZNGylw0g8va33l7rVi2Vvshxz+H/stVVbfIy5+XHzZbj8aseXJG4dT+6H60GhaAaX5&#10;l4/iX/P/AKDQx8n5ZTvXb2/+vUPmM8ky7v8AZ3VYXa6i3K8H9PxoM/Zk3zbih+YE7dv96l2yfMpb&#10;bjP/AI9TVZmfzCPu/wAPWmQoFkbH+8tAOmWImdl/eYP8Py/+O0/yZf7rf5/GmKv7wLL90L+P+9Um&#10;LP8A56NQZn//0P2CYbk8z+I/Kq1MvzIQv+s+8F7fT3qRo8MWC9Pvex/2qcyjdsTv93b6mv3A/wA9&#10;yEKrN5Z3R7jzz936elOk2qWaP+Ptt70qyIOWLY9B2+X/ANlqVdqtu9f/AB6gCE5Y7v71EirCmG43&#10;fw/8CpyyBcNJ/wCO+9TQK0sbf3vur/6FQA3/AFYGcjb/AF/pUacH/wCKzzUmwxqwfcSfvY+YGo9z&#10;bgw5+agCVf3vzMo5/u/3f7tMG2SPEJyrUsTDd8rfMlKGjk+R+2N1AAEb7qjO3/K04vHu4b/61KZP&#10;LyF4/wA/nTCp4Tdnd+dBVR8w2SR8ecT356fngVO0flct1/hWmovzDcOP7v8AF+dTGBnVXkPLfMT/&#10;APqoJIFaRm8yH5T/AArTo3XbFJyV+Vvf/wDVTWDwseedv/j1NYLGqof9W2d2aAGbYdo2fNu+U/Tv&#10;TPLE0jeWv3l3fNzVjduPXdtx97/0GqeWLKccH+FaAGySLIssLf3vmGP61XcrH0Y7d3Tp/n8qdHta&#10;MDj93/nn/GmyLlvl/wCWeaAKrRk8rJhdx+X39qjmBZtrbip+9/8AFVblPzBJSB/dz/tVQbd5eN2T&#10;95sjtQBGuVTaoG7+8B0qu/7z98PbPb/JqwWZmVd3X5v8/wCzUGBI3cqvTb2/OtKZnUK21lkwi/vv&#10;vbaYrRpNtYDC+3rT1ErSNjOdv3l4/wD11Gy/uy38W6n7RB7Qqthg5YgN6r7fxcUzbv8A3cbfy/rU&#10;hmJYD5Txu2kcfnUTtj5W2uPu7j6Ue0RmNmZfM3xjb/u8j5ajb5m8xTj+9UjeXGywwj73zetQrI0c&#10;oZtu71x/FVgDI0jyTL1NQsrM4lZm+b7zL/s1aR5Y8wIPLf8AXFQq0iqqlV3FvvNQBAU8xjDOAG+n&#10;rS+ZNOmVCn+FV9aF3HMisuc7sYp0u0sdzfd+bn/a6VpTAgZoDlv9r+GlaNZIt3O4Nzt5GKTG3zUU&#10;ZO3vjNLI8c0ghiH3vXtT9oiedFGRY5J4li+b5vvH/d702VVzs3KyUR7Y7lVU/LtZd3/s1RfNx2/u&#10;7qsxFkx92JlVPuq1ZeoGNrGdYv7u35q1pHVW2t8ucqtZOqLJ/ZsrR7T5a7t1AE2pS+XYyRFskIq7&#10;cfd3VmXmoW/h3wlqGt3kiLFZWsjjJ4yF6f8AAmqfWJJJbfyo5NolZeB2wfWvl39q3xLb3OiReBbe&#10;YjzGhutQ287bcOygf8Cbn/dWtPsm2Fp81Y/HP4s/EPXfDVr4l+MHia5365f2TRrOhybWMnYqpj02&#10;7RX8/XiPVbnxb4m+yWkwl835tzZ3FmZi5z7/AHvrX6eftl+KW8OeGYoLO4MVzrjyy+XyP9FEreTn&#10;Hb+Ld1r8rfCdoja9Fc3IxAD8/vX5fxNiuapyn9jeHuB5cHGtI0NQuJPDvhl4Ixi9viyP7g/dHtVH&#10;Q9KtItOXUL5DJBYLukZu8u3H/oVZ91fL4q8XXuruGNvCyrbrnoFX/wCxrqdbub2y8BgkeX9o3Ox/&#10;6ZlcKOO5+9Xy7qH6FyI+dtaml1G51PXr37+9tv1kNYOj2hm/eb8Hd93/AD2210/imcWuiafpCcsw&#10;+0SMP4s/drTi0N7GzjuLaTyhHB5km7p+84xn8dtcNaoeth6PMdH4esk8QyNKWMcEO23H+9t+b/2W&#10;v14/Zn+ENtPZxatCNkYVdjEev3j1yM7a/N34HeFrnVLqzjWHd9ouG3B+Y8Cv6SP2cfhRPZ6HZ6Zr&#10;LhZbryuvB5r804ux3L+7ifqXB+Bj/Eker+C/hlrUugLFpkOI4V8pCnT/AGq/Vz9kn4Y2XgnSbjVp&#10;o/8ASrqc/gFVef8AgVc74W8H6JYQWumaTCIorUKAzf8AoTV9ZfDHQ3ghF1hvKd/Tqa+A/wAR+k/X&#10;Pd9nGJ7Hbs8kYZuCP8/dr1HTdPaaGOSb+Jf71U9L0hYHW4I5/i9Pmr0Wwtv+eewY5atsLT5jkqVO&#10;Uy4dEtZF2+vzVYOjqi//ABNdJHGobdG3P93tVx4I2ZTI/P8Aers+qx7mKrS6HLrHHCoTy8n7pNNj&#10;s4Xm+X7rfNXVS2sLNv3fN/dpp09Y23ScLGtUUc2BGx8lvlH8NCwyM3lbfmP+1W3aRTxzrj+9W3pt&#10;ktzNLcOfKK7Rxjk1tR/lMZfzHIpZSRsGaMDnb161J9kRm8mGIe+DXSyafH558xtp/wDHqstZJE3k&#10;wHeODurqOf4jn47Ly4/OJ+WTrz1qNorJ48yRssn8PtW7Na/KB8yrToUYHg9dymgr2ZyjJCvLR8/x&#10;d6jmhhVNke3H3t2K6mTTl2vs/ejo3rUK2Y3eTICPpzWvs0ZnKfY4VVWaTP4Vz11bw/MsTbBJ1216&#10;ReaTFwBw27bn/wCxrBu9AuY5yybfr7+1YVqZrDY8ru9JSXzPLkXPvxWL/Yu2NW6EN91q9QNtgYuI&#10;uQ38XWqbaXBcfMePvbfas+RjlTPJriymjYs46fLmsS801ZovMXr/ABV7DeWKxQyW8a5z8y1zN9Yx&#10;rb7UHO35qy9ojnqUz5y1zR7RVa4zjHyjivkn4qaPY+Q0N9H5tvfKysj9P7p/+Kr7o8U+HpLy3mS0&#10;/dtu7c18k/FXSryLQfM25jj3MW6baPZo6KNQ/D747fBTT/EdvqVjcx/uL23ltWc/8s5xuEbt/vdM&#10;8V8Wfs+6jqOja7d/B3XP+PmwLPZMRwQNqtF/6DX7dano1prN9d6DrMeIrwbCe/I+Q8ejV+Hn7SXg&#10;vxJ4P8Rr498OKIL3Sb2SO6C8FdvIcf7LbeRXt5fU5oypyPPzCjy/vD6d8e6bpGqaJJa67Hnz1Vll&#10;7gjr9CPu7a/Lb4w/D+/8FwNr2lyG4sc+XcBsEgSdN3rtYrz6V+r8t3aeNfh/a+IbMBhfJHeDkfu5&#10;NuGU46ZZWr5Y8Tac2vabd6SgVJZkIVX+6CF+6wPUYqcHW9nLliePjIxlE/Av4qaP/ZHiOWyB3ENl&#10;XP09fT0qLT4ktb+z1BGaTzUjk256k7hMvp2r2D9p3we3hXWbRY0CWksfyAHOD0df+AsuV/2a8X0S&#10;T7ZZWLvGFFrLtZhxlT/Wv1jK6vNTjI/Jswo8tSR0fjJJre6ZFXEUyLIn1H/2LVkR6nBcw5mBEki7&#10;H4J2gc9u6tzWy6XcuiBbXOVaRdxHO1VbH/fSrXnunySJuhjH3R6/3vevWqHlGXfxXFlP5khwy/Mr&#10;euas+HNf1Dw3rdvr2kzGK7tJFlRx6rS6sksW12Xh1OGIxnG4fmv3awZt0EhVv4q5fejL3TopxjKP&#10;LI/u5/Y2+Ptp8cvg54Z8dvLtluoIra5aLqJtvl/h8y/MPavuW3We2G2WTHzbevP+z1r+SH/gj38f&#10;NQ0HxnqXwT1W4/4l2rbGt93/ACzm6Ar6bm21/WTp+pnXNCstYfBk2kPjr5g4fHT+Ja/b8jxn1jCx&#10;qH8M+IPC/wDZeZVaMfh+KJqxzGKY+aCSfn4/nUiSBZPLeTIk9vyqJZpAjQtx978zQshki3Scg/Kv&#10;p7/Va7z4Xl5R9wFEbBuCuVC4/rxQr+Tsjj4k2/3qa8TbY2lAKflkfealVY1aMRDmRduAev1+lAEs&#10;YSNtq8E/N6fxU6RwEkkkb+LsO3+FNiUzSbnJRVy3GMk96a6yyJ5ccnJ+Vff3Hf8ACgCdt7fKpX7m&#10;7p/LmoHjlFvLbqcHb9eP/ZfwqZkeRm28s3ykr6/dqK9do7fy8+Uxf7388UAS+Z5nkyrxt/vfz96t&#10;tGpkLtypXd6ZqKTzpmXK+Z7HH+fwqXzpI/3vBIJX5erbaj2kjSmQxp5vy2/VW2+tO83YwEp+583S&#10;o5WaGDdjblhtJ5wf6e1WfLW3+51bqo5x/ebvzS9oP2aIVynzR/uty84/3dy/SpFZmfzpmO0buP8A&#10;x3/vqljXzt3H3fvYP9ah27ZAYm687R3A60ezF+9EAgKthud25dxz+XarDLDuBU7R/e/l/wB9VBG7&#10;/wCtOew24/8A1CntImwu3JZvl9lrQPaErm6IUJIsixN8w6ZB96WNzJ8sh4P8X/oNN3KFwxMinHy4&#10;7+3X/wCvThEqxq0rEbuu7g80GhD5luqsu5vVTir25fMzGNpH9zioQMKr9F7/AE/3aftZn3uV27uh&#10;H+f4qAJ1ePzP3ZbHzbaQMM/P/ql6YXml2wiORYzjt6Y3ep/zmjdu3Stw0f8AFQBYaSbd5hPJx/uj&#10;FSoFK+Yw4Py7ev8Au1EreZEVzyvLf7w74/3qkU+Y3vXOBPGryfvW7fL2P3f4vw+9U6t+857/AJ1A&#10;sjRtnqy/LkDH/Al9KlCqg8mMZjODjHzf71B0Fz5FlDrwo7f5/pTo1Z8Kp24/u0yQ7WMkjf7S/wAX&#10;WpYY1X9397+6v/oVAEiyr5qybudvHfH+fSrEbpDMltJ97bt/z/eqFF3sG+XJ/nUkCpG2Xjx8p6dh&#10;/hQBIqs3zsv7xvvfUf8Asu6n7bz+7H/n8aiUSMuPvNtG7P8AWmeW39yOgxnuf//R/YUKwjDKGA6t&#10;708ttU7ev060jY3eZIOP9lu9PSVlXbIMf0H8NfuB/nuErvE27bt/2R0/z70zKmOSNgF2t8uD/hTl&#10;wW2Rcr/d7mnjKx7Y+D/s0AEsmJMEf8C64p0DRqm2Q5Y8fLxSM+FaRcf7VPXd5LeX83+edtAEaQyb&#10;SYx/wHp/OnLGP+PhT/s+/wD3zTuZFL7vk/XNEJDsJJNo/nQBMFk3AquPp6+1Vy27fInyh/m2jtUm&#10;yYRsUyP5/wCz8tR+YZP3g+X8zigB3yqNvzU5UMknmfd/2aE3LI2Fbn8aA25f3n4UATNIW/dt97/x&#10;2mQqiRrgcL0+lQ7TPGNp+X5vm71LJ5gbzYVx8x+9zQApj3N/dVvmFQyL825m/wDHflpV+WP+LzP4&#10;f92myIy58yPg+ooASSd0jZUb+Lbt7f596qeX+7zuZd33qtfdPmH7vHzLUTMzFm2/7v8A+zQBXZSA&#10;0i5J/wB3NRSeZIvl7tx3fNV2RlMP2fdn+L/9XrWZI0kLFY9rCNm3UANcqsY3fvB/n1qvIz7gzfMP&#10;9mpgJG642j7vT/vke1V2HmLuQ9PurQA35/NaPrub/wAd71nyyyGNYi3Bq5ja3yp19/8Ae6VExUQ7&#10;9wz9DyKCJ7FeURhsofu+v9cVA8Sr90Yz83zU+QxxxlWb5d273qNmxujRv9o10GRHIMIJS3/Aeag3&#10;7tzMcfTipZ48OVVtu3H61EVkZf3fLf3cdB9aAIWVlJRv4/4uOajL/NK05yT91f4qn2faJMxn/d+l&#10;R+esjZk+Zv7q0E8iFZVj+Uy/n/dqFmEbmGTliD/FxVglUk84MZDu+b/PpUKqFyZuZP8AZ4/H8KAq&#10;UyNNrY2x9Pu880nzyr5Xl/xfe2/dp/lkgo44/hzz/ndTo4tsYPykj5VWgOREcjbuI6qkoT0OcHax&#10;/wDr1YXcWbb/AHvut7VXjeRjub7vzbf7tBNMikQJcLbxAt+4+uKrqWVVVsbU+61TOyphlB/2f933&#10;qHzfLj8sdf7zd66CZ7kLSxK2B8zKPyqrqLk2E6xD+A8/5FSLtMf3fmC/e9Wptxvms5lY5+Q/5/4D&#10;VQ3JIdQmit4Gu2fEUP6/L7V+U/7QPi+e2s9f8TajuCyQSLwfm8ortUZH+9yBX6K/FTWk0jwlKI+4&#10;Dfn24/76r8VP2svFUdh8H9e8R5xBO80LtkkYgiZn2/jsRsYzWNWXLGSPqOF8B7bERifgX+0/4zuP&#10;H/jmZ3nyYI4kEa9FU7XVFz02fdxXzpqNydH8OzaXu8qaWRdrDnhvvD2+tQT3F5cXd9qd9uPmTrMz&#10;f7J3cY7f3aoadeSa5qEIuPuh1Ptz7f5xX4lj6/tJcx/cWW4ONGnGjH7J3/h3RY3s49Pb93Myd+OO&#10;/wD47Vjx7dQ319pPhu2Yqt3++mA/hi/u49NvrXa6LBYajqQuUzHCUkK8cmOP7z/ia8FutWl1PX9W&#10;8TwSHbM8kcGf4YweSP8A61cntDup0zkdeS11zxrBZaQcpLJHEqjgquen4V67faQJ2mjkVHeVwqoW&#10;/u8A/wDAm/8AHq83+GEE+ufEBbyP+AST/wC78uBz/wACr1LXBbNrml2srZMTfM3cfN0/76rjrntY&#10;KPu8x9r/ALJ+j215rNjpWlwAi0+aR2+Zd3txX9Hn7NOhXfiHUotWWH/Qrdyit6D0z71+B/7HnhLV&#10;9clgsNKGZZ3+ZOjSMzcnH9xa/qr+Bfgqw8LeG4dFs0HkwDcgHUt95i3r7V+P8QVObEH69ktPlw8T&#10;6P0Pw9FFE143zdB649a+tvAmjqbSFFX5Vrzzwl4ZjuLazDr+7b5m96+hvD9sluPLWL5f4favn5R5&#10;j3qNQ623t1H3fk2/LXRWaxxrh1+997is22hEcwXHVvSukW2EsarHIpMa/NXoYSjyiqVOYmtlRYz5&#10;v/2VaYi2qZIIhv8Aw/SqEZhhXyu396ommW12vHuy9bSpjh73umj9nysTybl+X+GmvC0ylmPy7vu/&#10;3qy7fU5jJ5frW3+5aOWaT5W2/Lu/wqfZhKnKJThtliObrIyu5RitWzsjLJ5ezMe7GafDc+bbkscy&#10;fw5HzfnWzanzrXb5mSVxjFaGNZmfNbeZJgRjCt8tOhsd27y/u/d+ldJDFZiPyrjJll69sU37DIzt&#10;5fzLH/D1rSmcftCtJpLMQoHmYX8936VTi0i7xujiH7vd9a6BFJg/eSYP8IzTmSd1EisZMcj/ANmr&#10;o9mHtDE8s2s7GBfMU7d1Kz2k8WI7b5gp/wD11euPNCbmBXd9MflWQ26ORgv3ttaEw3Kt5ZRSW8d0&#10;ey42k9f92ubuo4l8xVHBx8rfw7u49K6fbIWjikk/ut7UzULWKBQTIDj7wz1zQHwnCGwt2VvMBkY/&#10;dx2xWHJp9wqiSM5XbuK+ldvef6HPvtWycFvY1yV68kEjLEfl+6zf+y1yz2Oqmc5JFJMwjboP++qw&#10;dTtI2XDFV2mukuJ5POaQHn+Kudv7lo2kZPmX+H3rlqGh5prPnQRyR59mZfSvBfiHpcGoaFPbLHlp&#10;MqF9T/Svo3U2t5maVx/s7enWvL/E+lvt3IMr/DtrWicbqH5qeKdBjs7uK4jjzHEu1yRyBu/+yr8+&#10;/wBpX4ZWOs+Ir26ucmLXE+x3SuPuy/wTf41+y/jLw9bajNM6R+XJKjI5xxuP3Tj/AIDXxT+0N8JH&#10;8V+GrgxzvGbhNytCeVl2bkIp+1lGXNEfNGUT8QvgL4mu/DcupfAXxQ3l39i+2zM3yxyY9PXI+b8K&#10;teJtPG6a6AaG6h+YJ/z0IPzBfpWR+1ppz6foPhr9oKyj33VrMunaptGDDLH3I6/f4/3Wqp4p1uab&#10;TLLXIGMxu7fz0I4wrdsV9B7sveifPSlyylE/PP8Aar8OQazaNqqYHmuM5/hk/wBn3z+dfA3he8mM&#10;U1oqljHFNJ+S7jx/31X6d/GGwbXfC/2VSiGTMJZ+qyqNwI/CvzM8I27WnjGPSZyHM0jWzFf+mqsh&#10;r7rh+t7vvH57nVP3uY9KsLfdo8MicwzgTgv1yGX/AOKrx9YfslzOIuJI3+7js3B/75r2Tw/qCXOn&#10;/Y7iP93A8irnoI228CvMNRtFsPEsszg+RI8qce7e/wD31X1mI+H3T5WgQXsH9oaRdDI823b7Rjvy&#10;dr/l96vPZsuu5ucV6hcXtvb6vHeXH3Sv2efA4kwuG/A15td2slncvaTclG/z/wB9V5k9jWGx658D&#10;/iJdfDH4j6Z4qt5GiWCULOV6+W3BI91+8Pev7cf2PPjcPjF4INzLIhv9ga4j4AMw2rLIv+zMmx1/&#10;3q/gs3bTX9K3/BLL40zWI8Fy6o8cKyX/APYV55mP3lvLA4spuo+6/wC6Y/7Ir73gnHcspUZH4r44&#10;cPxxGBjjIfFE/pJ8ldvnK3XOcZqZt0Ue3ow/DP8AtUyWNbZvJPBH8Leo+tJHhlMLAyMv3ie//wCu&#10;v0Y/kwcNgfbP+8UexpV8yI4m/efX+n+eahjaSb7pH3tnHX/9dWMRSfvY08zCtlh/e/woAVWWLG0f&#10;7xHfH6VXy21ehO7bn6/+g1NtVcuQkaj/AMd/vdqftxPhs5PzdMfXr2oAdHEH2x7iSp5z2/8A1fSk&#10;nwNNd0PI+bHPX/CmNII5/wDRiMM27r/e45phlMTxeeN25vur/dWs6gFuPzDbrNIoYfXH+RTVe0f5&#10;JOQRjcP/AK1JltsTrlxxtDcfn/hThLIsZXah5+X6n09KPaFRpkjN8wVj04o2pjy426dsdd1Ea2/K&#10;qAGDcn0Huakuo0hgd49vyrtGPT61mbEa7Sm4Dasb/czx/L+9SyAn94y8DuvJ/T/9VREGLJ7YDbvX&#10;dx/nFRr5zz7j97A+9/X2/nXRTqEyqE6s6yeYcN8vy54pkc0rRqqHEsa9f4fm/hFNbEm1mIYfd/8A&#10;ivxp0m2RTJ/q9/sP8ign2ZOsyqpeA4K/N6bc/wCflqY5WRQBnGFbHO7/AOvVY/vPlbqV+VegH4f/&#10;AF6kkVkY7fu/e+X/AD/DQHtBfNEf+rG/5vmX/wCv/wDqqccBoz/vAngf7tQZjJCxYI3dD/s/5+lB&#10;kMkmTk7vu8Dgf5/+vQOGxbj2SrubGd3+fT86dvjjjZlOc528fLTBIqjzUwfm69huqe3VVfyXXEaf&#10;N838wamexZajJztXjHyj2P8AEtAkZHWZfmw21V+v/wATUG5mLRyNuKt3HapYmPmLEpGPu9f8/rWc&#10;NwJlYKu3O09N3+f1q3GWjRY179vf+dRBdwC54f7uQD0qyjbmkfcfvZXPX86k0pksLKYw7cKOfp9a&#10;li/fssanO1tytjpUCTLJuibkfd5/76/Op4xuYgN8rZ/+yXigKgryLIBIP3XzFfy9asM25hIvTd/w&#10;Go1TzhiT7g/X8KliHkzbG/3aA9oLNHLJ36f+PZqD7JL/AM8/8/nVlt/z7m24+7t/iqt5lx/t/wCf&#10;woMz/9L9hoGCxlmzk8jp0qSREk+7Lx1bdzSY3L5nCq35U1tzEDGMn5un8q/cD/Pcax+Ut1IXdjuK&#10;VQ23d/wGnI20fIAFHOOalhhZtyL0P3e2aAHRvgFY05Vt3HH5imK648w9f71QtmRc/p/eq3GGUDf0&#10;Ct/nNBpTIyN0iZHln+L3zTWCbCsn3B29hTmPmcsB+OeaWNtu9mk+83X/AHelAVCT5Wf592P71JGW&#10;272+Y7eG96YGV/mc5/vep/WpM5XGd2aDMc0ckbrHMdn93mkXasijpz8q9gfrSeUXm+b7+37xP+ea&#10;kyWC7TjgZLUAO2tHJtbbhfmqJY0YB492fvbad9lEY81T5jdf8mlVmkZZPl4oNfZoaJGkjV367ujd&#10;qV5JJV8teg/8dpjRxiIyL8wDfLTZHb/VhuPvfjQZEhLCI7TuXhvlrNW4bc0nfd83tVpswzCNdu37&#10;v1qCQiRtwJ4+WgA8hJoPMVztjbb/AI1U3SCTfH8u7+GrUm1XVcn7p35Hf+VUJN25ZEX+HI5HNAFa&#10;ZR5Zdfup8uPX8aayqWC9ULbvT9am8sgbeh3fU8+9V1K+X8xOD8qr/hQBArMrKrNn72T2qF1ZVKoN&#10;p29+f5VYMe9RGvJA9vzqF/Lm4X5Scbh/+rNBn7MqHJPmbf4v4f4fWo5twYFf725qeS2z3Hyt6nd/&#10;Oolj/eltgZQvA/vf41tGoZleRcfu+u7au6mzMC24tjr9GoUPGq7eP9r0o3I0/nNnH93/AGqomGw2&#10;R1T5QONu3/gVOYwMocbf7vpULc5UgfL821uaAqtcKi/gaCgYiGYLM/O2om+Xa5/1n93H+1/7LVh/&#10;kygj6KagUqFzv43bfm/SgBowy+aG+72/2aSZD/r2jwPvLT1You1S24/d/wB00SNIFLSdvlXdQBA+&#10;c7XHljbUOZIljlEn4r39KtfN5sqk7st+YqpJEfL2yY5/z1rT2gfCUWYGYTHnj5t1G3cz54wu71pz&#10;bluVWRv9nbUXH3OOW4x/jWhzjfLjVDGvG/b7/rUZt4ZISC20bW/z7UeaWXd/drN1m4mg0xljP7yY&#10;hEPXHmfLQB8eftOeNU8M/CifXIQwlht5rpkHUiJdiD6tu4/2q/Aj/gp/40n+GnhjQP2cPDVw26PT&#10;IJNWwNyPd3rfa503dc5OMf3V561+5XxludMvfGsuh6oVltrTUobdEz/rVsFW6nX2Uyuif71fycft&#10;zfEPxP4v/ac1geKJRcXWn6hK12ycKJV3KVAz/D93/gNfN8UYz2eH90/avCPKPbYrmqfZPj3XdQjX&#10;Qpbb5Vlmb73fp/LFUfD+nyLdRMvG5fwG719vmrirvUl1bVy0f3S/yL0+WvQYJzBax21mGa7vAtuv&#10;OOc8t/3zxX5RUqcx/Vx3+oa1f3mkmy0cmATq1srd/LDe396vLPE9vbaTAuj6edxhtdjv12szZNek&#10;+HZtNCanrk0g8izjWG03HP72NWZj7/8A18V5Xc20l3albo7WvP30zdCVHRf+BUqYHcfs9wibxFqF&#10;1LHxDp8ozjgNIy7a10t4tT8axWtuc+XdeWyE/wAQb5jnjIo+GKSQaFr92JfKtdsauW/u7un1rqPh&#10;zo9n4j8azR20zZN9lQ68iDruJ6fQVx4zljGR7mB97lP3r/4J4/DlbnX18cSAxwWaFAenmSN1K47f&#10;LuNf0j/B7wzBf2ENzdjyvMTnjFfjN+w/psWtWWmWVltNrGeCvEcax9Qo/wBrvX9Bvwz0oX+wW3Cx&#10;LtC1+J4/mlUlI/aMvpctOJ7v4d0r+zbWGHA2rztr0jTowkeBzt54rntHtUj2Krf71dPb/uJPKjP/&#10;ALLXLGmehUNjasa7pB1/iWpN7TtuTmqcayR/LH0+b6Vai2qu4EjJ5Wu44zXt1byQjLu2ru3U6WT7&#10;RGyRqtV7W98vd+9+Wq91LGZDkqf4fpQdFOoU7OyS1u5ZkLAyPuPOef6V1Py3UguFO6uburjE3lk7&#10;cf8AfVSS3AP3TnP3floOr4jVhaWT5l/g/pXRW19PDbeY3yeYv51yFvIV3MvWtMXbbiiYK/StKZzy&#10;pnVRanJu37V3bvvVfju52k812x5v8Vchb35T92vQ1qWplPMx4NaEezpnY2t8iKsc+049OtXHAEny&#10;tyf7vasJY7RgrW+4/wAO4n+KuhS6itI9rx7TuHTtWs9jmlD+UpXDRuoEnysqt8tYu2Nt394stal3&#10;efarhnjXdJIv6+9c5c3LI20A7D94Z79+9ENivZ/yks0ZRtpjMXme/FZuqKm4CP7y9T1+lQXN3KLb&#10;5n6t8vP8qypL6do/Ofnym+bHWnKoHsSvcTwMjXEfEi446D0rlZ8SR7mbGfu+lau+3aZ1m3kNzWUY&#10;pLiNVhO7HVWrnnsdBjSL57N5n3qwrwwSReWoO7dXQXkZRWf/AGd1Yd04Vguz727d/wDXrlqAcbql&#10;q7N5bdQtefalamZlhBx83LV6lfSKZPMVcNt28+lcRfRyMzbucDd81aR904Z7ni3iPSlWSSRePLbc&#10;3/s1fL3iK50KyvLXRdYkVftKm3i/3l5Uf71fY3iK3W4SUiT7y9P0r541zwdofiERSanCJZraQz27&#10;DrHIO4rSp/Mcp+LXx++GFhqPibXvhNrCqtr4vtLieMjG1b2Hbu/NNrV+VXw61fVtU8EXPwu8Ryge&#10;IPCM01s6n7xjVu3qCNrLX9Cn7VXw+1FPC/8Awn+jt/pWhT/bRj5mKx/Ky/8AAvu/jX8/n7YEWn/C&#10;39oHw7+0Z4Yk/wCKd8WQLFNF0AkaLbIG/wBrr/3zXr5bLm/dnDmXve8fPnjK+sNR8J6hprJlplZ1&#10;OP8Alov8P/Al3V+XK30mk+Nftko/eQ3gk59Q9fqp8WfD1lp+oNBDMY4bpw6zDhY2C5Eg7V+U3jt7&#10;geMr26nXypPPLbQuB96vu8jjyxPzvOviPWNMhaz8R6xYXnKx3HyemPmwf++axPFWLiza4IKiRlf8&#10;B8korudWihm12PUli8uS4ReO397t1rkb9ZFsp4o/3hDsdw6/59a+sqS+yfInmgaRlOmy/IkjblP/&#10;AE0TjP8A6DWZ4mt4RLbXls26OaLdz6j71bUlvAtysYY5k2sGPZuj8/8AfNYscpu0l0ifjBZkz2kH&#10;/wAV0rjl7prDY5sLh9vWvtj9k/UfEk+o3+laLceR5Fv5uS3EQ3D96PdW2n86+Jm6mvon9nTxtpfg&#10;/wAdww+IIzJpup4tLoL1WNmHzD9a9LIsVGjiI1JHlcTYP6xgalOMT+7v4CePb/4lfB3QfFWsOH1J&#10;rOKG9Kkc3EXEnHuysc981640kDKJC2Nq8cen9a/GX/gl7471zwh4w8X/ALMHiht02nXMmo6Vub/W&#10;Q8Bsf3leIq1fs0kc7xm7T5Pl+X8f1HpX7ZGtGpGMon8G59lcsLipU5D7fy5I/Lb5cNu+m6nJK2Gk&#10;jH+7tqKPbK+w8s3twPw/xpQwWZW6ru2+2P4sCtDyS1Kkm5nQqxZh+lNjM0p8wMfL29/4se1MZWGf&#10;XcGznoPvd+aRo/8AR/J/5Zn+Lr1rOoBK0OMAFfVu2W/wpkkMRuLdfLBzuVccCrITzHEkfKhecjr/&#10;AHen+1VC4jU4uk+Yhtx29sdjU87A0GEkcCwsAG27vxansd0bSNz5ny9M1SbyxGFQhhnd1zmrrExo&#10;A3MnG313N/n6VJv8IEKygsdufx/76pJVkZpfOOCVC9jt/Cnbh8zSAuY/vDy+P/rbqjXcfLjfk/eG&#10;P4vx/nQMWZi37r/P3aRt0bNMeEB2/n/DSMjYMsPJPH5fw4qaIxxrtB3Fvvf59v1rSn/MZ+0Grugj&#10;G7LRr0JPP/6qQb3AVtvPy8jGf7tIsRXLQgEszZ9tv8qkUSeX5ZA3L+GM+v8A9ah1OxmMXoVkHI7d&#10;P96pIl+cGNceT/8AFetNYNgSSsvlt8zZ6fT1+tWFTbw+HX7vHJ/z/wDE1oa+zQ2FleHzP/HR/wB8&#10;inJtEkSt97cy/h65/wA5qJGj3bQPmH3ifb5sU/zjHAxj5kO35R1PsvpQWTmFkUwtz/u4/hpw2JII&#10;x93/AOJpBue2klidW/h2njP/AOqo1dSoWD90F+7jqN1AFx9ySbGHmbm+fj7qn/P+NSRpIflUYJ6/&#10;LQw+YxO5X8e9OWMIuZMLldpPXgfSs/hAsCRVVrhfur/nj2qxDukXahwP5VV3sreX/fXbUy+YyhM8&#10;r0Xn9KzNIMvsc5hbYvzfNjvUm6VnZcD943H+e1Vo/JaQNjaf9mre5gPOi48v7zdyD7UE+05pEsUo&#10;jm81T1+Xae5qxGkyEO3B/u9aqrjO3gbMYY/0qRoAZh5oCL/d96CSwodZvu4HbHf29qt/P/zyb86q&#10;bZPtG2Ruq4/2qk+yr/fegD//0/2EAYSCRIz8v3aMbmDLj+H5qlyyMGX/AFW7d9aQN/ez/wDW/Wv3&#10;A/z3GmY7f3CjP+elOZmlUq0fuf51Ijgc/Qev+FTbAM9CQvbr8tBp9kqo0fl4Xv8A3qVt8fyrnb/d&#10;71aUkfvCvX+H+7T/ALykfNz8woCmIu+NjJJzn5ev3fWqimLy/wB2jEDHSrxYq24Z5XHvTeUTeeV/&#10;h5oNCF57RbfbIPrTY5beSdpuCVX86sqBHHhm3helE6GKRcdJMqc8/doIqU+UhLR+uenv1qRmjkYR&#10;b1+7+tN2Qf6yRfMz8v4UhYl1GwCLbtz3/SgX2SWMlZlwcnd65PvinlZtvlj5v4qjjiUNiLBC9AeO&#10;BRJEVXystk/j196DMashDebyf7tDc/eK8/L9aPKEbeVu42/56Un2EMhX+M847fSgCDcN3nL/AHfm&#10;2/7tQ/NGoWPAzViWFEUTO2Pm7Z/nUbR4cCAfuwu7dQBVYlFb0Pv/APrqs3LxQn95ldv/ANc1aMUk&#10;MzRkgp97/P096rFpGAiY4Bb5eaAK5aRFG2m4mKn9Sff7tSyeYP3ecN7jJ+gNVm3ouf8A9dAESsy4&#10;aYfMPlG2qyeSqYUZ/ib3/SppkEcxj7Y49eahLYBEi/eU/wDxVBzkLIq7vLGN33d3YVXPlyKVJ2/Q&#10;U5gzYXH3v0oLmRsyfLj5v8noaAKbMu7d93O771NLRR+VI3bv1/l0qU53LGOf89KrRtGq7/Rv4q6A&#10;JdlzHCBt4k7VAz+TEtt0z82B1/OmHDfNE3+z83NMyPJZSMH5drdcH+dAEjsrbpIfmkX9fpQ5VlXy&#10;sheWYNUbyYyG5/u/1pZGh8zd6fLjGetADY3XKtj+H5drUvKRhBhue/8AFUabmXax2DZ+P51H8u1Y&#10;xwP8/rQAZ3bQ3I/i9qRhvmGwdflX0+v41EsjMQufm9fb2qNgsifKSMen+f5UGbqFVl23PnAYO3HW&#10;jcVbdnJ+770NulwVP/AjSNwQy/h2roMyJlBRS2f9481xnjLxHaaDbQ6nckiKASXexuCfKXC/T5iu&#10;K7NgzuUiPy8fe/3a8E+LOvRWN1qOoTnNloWltcXA9SzblX35VfpUx940p05SPzaGsy+I/iPeeOPG&#10;F8i2Ph7T5b+52cjzYZHvJEzxhmIgVs/3K/k7+LvjT/hZ3xA8X/FeZjGdVvpp4kx0E7M36bvxr+gj&#10;9tb4qaP8JP2HZxpxeDVviI7RxL/EI5ds1yT6ZD7fxr+YPV52htobKM8Srub05+7X5xxjive9mf1d&#10;4P5bKOFlipfaI/DaRLqEW4+vH/jtehaaZ4f7R1yLCQ2SfZkZuglk61wOjXMWnI1wxw8XT616SITb&#10;eA7TRISRdapcmdl/2ev/AKCK+IP3DkZLFAX0DSvCUCtJNffvT/2169uPlrAkS1k1yexfdJFakojn&#10;uVbavPoq8Cp57y/s/FkPlSbPM8tRj+X+NUVRZrua58zMTMVwe4P8VbRpmNaoeweBZDB4E1Kb5RHL&#10;qC/O4+9tH3T7dK9C+C8oDrcafC011qExtyV9DL9729q83v8AUUb4MRTRhVzqXkrnnc3lNuNfVv7E&#10;XhOS6+JllqlzHuttNw0UeOJppA20H2X5sV4OcVeWjKR9JkdH2laNM/qV/Yb8AL4K8H2PhWyfzntb&#10;fzLqYnkyTfw5/wBk/LX7e/DWxMOn26J+7lZPmWvy0/Yp8MyXXgOfxVeMfNvSqr/wFvl59lr9WPCi&#10;/ZoPKjPK7QGr8fp81TmlI/bqdONOPKexWsa2q7c5/vEd62LXazGSY1ydnK8nmGXs3fFeWeI/jp4A&#10;8NXK2E2pwtKzH5Ymzjsc4rbCYOVSXLExrVox96R9DSX6My+lRR33mTfL9yvji8/a1+HMN2bC2llu&#10;pox8wh5788nptrwHxV+39beFtQFtHaIfmbdI8oWMgele9DK5HL9bifqVFcSCfEjcLUrMo+Zn3Z/h&#10;r8UfEf8AwVW0/RI5bWPTmkvp/wDV4wY8f3s1zFj/AMFStf1pYoLPTzEI/m3hQf8AvoZ6VTyeX2i3&#10;jP5Yn7qs3zDzPm/vU6HeJNrV+Wvws/4KJHxLqMOj+I9Ekd5BkTW4H7wD+LYTX3N4S+Nvh7xFY2l0&#10;8E9r5rYKP2GcZPt71w1stlE0jiv5j3aFWZfl/wB2tuyVnUorccbarWIt2vFSQ7huwv1xW7bzWUUZ&#10;hUlWHpyM1pHC8sS/a8w+C0utRbdEuMfw5rQt9PaOVo5ThRU9vZvcyDc23d3AxW6thEuFkb5hj5qz&#10;MqlTlKCW4jUR+bytaG9Da5Zt3px/doWH5vLlb/ZarkixROC/zgDpjtUT2MobHNyyBVKP8oPzLXP3&#10;EjFtrbuGrtpDPMx2n/gNZ91pkvmRuVz5i96IbGkahwc/zRlRnyz93/gNUJJmSHy2Hyt/drpdS06a&#10;GPOflduprnrzd5IVfnwv/s1OVMv2aMeZ9khkj7/8BrJknjjm5HG6rF86pGzFiDF8201y81wzP5y8&#10;ru5pU6fME9jZvbldzLLg/wAq5jUpIY13jBx/dqHVJZJG/djn2rm3mcxrt4p+x/mMKlQddTx+c2P8&#10;/wCzXP30yytKd33fu5ou9QWRtsvLbttY97cmGT7P1+X86x9ic9R8px+sspbzY/lIb+ded3Rig+1v&#10;EBm3uMAdtsi//FV6Dq0y3CeYv+rrwm/m1D/hJruxkP7uQK3X03c1VTmiYnJeNtFTVdIu7KVVYzxt&#10;xjP/AH1X8437dHwnif4M+MvhxLB5c3hYjXtJOPm+zSv8yp/uFm/4Ca/pQe6ZZFkOJhKhznnn+IV+&#10;XX7d/wANnvtIi+IWlnY1j51ncKOslvOMEf8AAR/6DVZfLlqcxjUo+090/m7j1a78UfCzS7iKVJmh&#10;toVI64aHkZx03KGFfm18Qra4tvEEqNJ5kZ+YV9q6XcaX4U1bWvho7tGwYzID8vC/OFH/AAHdXyH8&#10;ToEh8YzwRcxnDL/untX6hlMz83z6mex6tduvhfQdYkOPliRmHPI28msC7tprbWI2Y+XG7mH6tIu7&#10;PpxXPLfyXPgSxjgjMkMEzQs5Jz93d+HzV0EF8LvQvtt0xYRXULL9dqrt56cV9YfI1DwK+SWC5kbl&#10;o1c/rUF6JLZ4pFP+tQSf99V1niO2hTULxgw2zqXVRzghv/ia5G43TafC/wDzzyv9f/Zq86fxGhFf&#10;Ksj/AGkjDTfNt/z60yyu7iyukuLZ8SKyspHYr92pmdZ7SJZD9z5T9OtZyDbJ8tRTHy8x/RX+z/8A&#10;EdtRHwt/aU8Plk1CLytFvgSdiSwOLQ726gOHiY1/S1ofiSw8V6ZB4o0hG8q9TcFY5/eDiQH0KtkV&#10;/Hh/wTs+JM3iXwX4u/Znuox/xMoJNVsps4MckSKHx+Kxv/wCv6W/2SfiLdeNPAa6rqIA3QxOy5wY&#10;5juiuDwf+fgPn65r9l4bxntsPGR/IHizkbw+MlGPw/8Atp9klJlWNZiC2Nwz97afftiot0ar8vCV&#10;fwtxKDGMScEev50xYBuwxOCOOO3+ele3UPx32f8AKEKptVZ9wYNn5Ru/I571KnzL5yjI/i2+tFwF&#10;EmyNsxjbuI6+/wCFSQyYfyR/Dj/P/AfyrMBvJjVo2x/T39PxprJHtlhk+VZV/CiEHckmBtzx+K9q&#10;kRJDICBkhfXr+NBp7Mj01lKxWbbT5f8AT396vRsrXJbBHzY/4F74rNgeJJ5o/uru28cda02k+zNs&#10;HfGP+A+lA4bES+erEkY7DHA/iqZdwOGPC/w9qZNseArOcbG428HmovnZfnwSo3ev8XFBZJ8sPm7z&#10;u8z5l2/8CU03cuwM652lu/H+BNEhZB5ZHmH9P8ajbcjLHJ839/HrRTqEezRIfKLCMceZwFPTPtUw&#10;SVo/LfMby/NvHY1C7yswZQrmP5qegaNpCkpMgX5S3OPl/wDiq6CxF2yjawJj+br/AIf7VCt5konH&#10;yqo27eeB/WntyI1P+7npu9/zpm2baGuBgS9cDn7v51nTM6hKJhHHvmOf4eM/rTonEcPlR8bdzf5/&#10;wqBZ1aPjgdcYqRJJoF87PRt3tWgUy7FJKqBVB/L/AGvve5ppPlN9o4b5tvONv/66rHBaSVcHzPfH&#10;P/16tK6FAZBjHcjuP84oHDYkjby8Rn7v8LVJDs2+WPlYbtu6kUOvLFssP85p/lsW2vxt+ZfpWdQs&#10;lDTyKWmKybl2471PGyY+c5C9dtQqyxttMeanXcAkjf6yPjb/APq/rWYFyIKWx129/Ufw7fSrS/Ks&#10;e75l+9/3zzUSDbIxU/w/980qs0bHGGPULQR7NFtZV27Scg/dWlVYw20/eT71RjbcRhT0I/z/APrq&#10;wW8xSSoAX7obqPxoLDfK7Eso+XHp0p/nL/dH6VDG+8b3HmRHstSf8S7/AJ9noA//1P2Dfbu+bcqh&#10;fu5/zmreyVuE+b5fumqpaOVDjIC+3eralYxkj+HpX7gf57kWYxhcdG4/z3qTaEQO2T8u3d3pjTCN&#10;P3eQPWrMWyNSiY2r8vFADVMyhmUkMPvE08yCSTeercn/AOvSM2w+Y/JYfnTssgjUfe+79KAEZ3Ze&#10;Wxn+famZjaaN2/5ZfNtpPuw7gv3u/Wp13ZYoT/d3UFRpjcK0flQnGO39KcqB18yPd8tHl/d3dv7v&#10;pQiOG8yT7u36UGxNGGjkzMAVA/KqyfM3yMcdV3VYwj/NJj2pJvMj2l+cn72eRigz9mQfKGRumFXG&#10;OatOrN80fv37+lQKY1Y7CB/npUqrJHFsU/L6D/doJpvlEWOKM7U4P3eO1EjKxG7cfvVG821gy/Iu&#10;7t71I33f3nf7q0Fz2KbSIp2En5PQVE2ITsPXnP8Au1NcLIq/N1VvX/OarNn5sjH0HegyI2VtzFj9&#10;7727nOaqsJN25QB932qxIrNHukO0r6dKrs7Muxfkx6UAQMY9uSCXb7w/nTZBJCxKn5vvMR6U7duX&#10;KdFPy/8A16rSSFoy7s2aAIId8C5AB/hyaprG0af3kG7irM0fnLtDYP8Ae9qqTNEzEglenJ7+5oAh&#10;IUtnzBmT+n6VG3+knP8AeXd16U/Ib9yMgmq7NDuEmCD7VtGmc4zfsYbBvHvx81RyZ2Kr/Ls+9zz9&#10;etJJiNWaQbvr1/WmEcfaUkyFPzA+nbFUAFC0m3AIDfhxVcMI4/KEZGPm4x/nNTs6S/6oY/vKO/0q&#10;HywxVW6d8/L9KDSoODNGsot/ujFN5C4H3Rjgdeac2/7xUKrNuGKh+7yvT+GgzDiZBx95f88ULsOH&#10;XHPGe1GZFh8vb8wbaGPpUbW80oaU9SO3cUAMhaNfljpnlyNGsj7eaEY+WGb7w+8fY1UckxnDbfl7&#10;D+dAEHmN5m9vn/h5/vU7ap2q/wDqx/F6U2dGHzcbu3emhokkIQZXau7j9a6DnKV7cTAR29qV8+c7&#10;EOP8/wANfC3x4uFjsPEMH2h/JuNSs9LbkHzFQbpl5HO7c5P93Ar7UGoWdib3xdqLeVaWKcMPQfew&#10;ffbXwZ8ZdU0vw78K9R8Sa2n2r+yXvL6TPH72SLy//QnqadTl949TLacpSjE/m8/4KzfE6DxP468O&#10;+AtDZRYeGtKjEigEL9ovHd5OD1+Xaua/Gi9uJZ5le6Ofu/kK+uf2xPitL8Qvizr1zCB5NxcfuD0I&#10;hXlV+hDbq+MXlLNtWvxnPavtMVKR/cnCeX/V8DCma9rD9quo7dT/AK1vlr1ifxDAbyKW8j8yaC38&#10;pPbzPl7dflryPTbhoJftS8GJduDUy6nIXMy8Sc7a8c+q52dHo8U+r6/FNKGIkf5WB6Hd7V03ieKy&#10;iY6db/LFacTuP45N38PbP8qm8PW8Og6N/byDzLqX5IF/55j+9z3rA8QarFPbmwtsta2zMWk/57TN&#10;612Uzkn8R6ZFFff8IDoFlPEAtxfSTqr/AOrAVfl4/nX6i/sUeALibxaNH0zzPNu3WRcc/Kvyqv0H&#10;zNX50/CzTG8SaTothqIzFDcXB+Y56wrX9G//AATG+Fpuo5PiRfw7YrYi3gI6sG/iz3+VRX5zxfmX&#10;u+zifqPBeB9720j+hn4VeHLHwv4W03RdPHkxhI/lToMLivp3SrmGFpJCQII/mZjx8teA6DqKXcP9&#10;pBfJVV/9lxXz98afjhJJI3hPwnd7EjJW5mU4yV/h+lfJ5Tg+Y+6x2I5Tpf2n/wBoEeF/D6Ppl7ND&#10;BetNHiF8SSAfLle+Pevy41Txxq/iGdrnSrd4rSPqWbLSfxZ57V6/b/B34tfHLW4pNJ06e8i3BRNK&#10;T5SR/NgR+26vrPQf+CcfxSmsljvpLS0CbfkUk7h/ePvX2MalOn7sTyHSlL4j8yLrxT4skSaz0dp1&#10;SVf3xQc7vc+n41iXV3fSQ299qdwJpj/A6Z4+pr9jR/wTs8R2T/ZrfVRFbTNunU87z7Vbf/gnZo+r&#10;eUniSSKZYl2r5RMWF/4Dz/8AXq/7Riayy/l+0fkdOukagIW1GyKbY9gkEY2nd/d4x9RXR6Z4I0u1&#10;uRchVe1MuFkVMPH/ABAkD+H1Ffq3bf8ABMzwwif8S/Xp4REvyxvmQbj93k/z5rlL/wDYS8TWd5cW&#10;9zfq8RUeTMh6em4Y5H+0DmuOtizajhX9k+APC/g62bVYLLVLlrVh/q7iDrGSvBA/uv3Ffp/4M1TW&#10;Lr4byx61IsGpWZFtKRySC3D++75ea8YT9lLxzftJPrcgjniX7OxX+Mr0dffuK9i8P+DviXBYvo18&#10;i3cISJC8nEn7v1Pf7tZYfMKfMaVsHKUT7Z0Hx0/iDS9Pnt7sidBEzY9R8n+c17bo179pz9mbd8+z&#10;PXov/wAVXwz4R8O+MvC+rLJZIH064g3T5/1kUnpX2D8NSsPh6AOxLFi7Z65+at8YqfLzROWipRl7&#10;x9OaIylo4ZcyR7Q2e+TXSNbiSNpIY8Bf1rk9MlVbWJvOPH3gfWu/SaUxBQcY/CvBj7x0VzGgtUMm&#10;Gj/DrUzWatzIv+z8tbS3CCbcy/xfNtqxJIztsk2uF/u1pTonP7XlOeFut0Pm/hX7xP8AnmmNbNuj&#10;Y/MtdKuwz+WMc9MYxWJNdiOQeXnsPYUvYh7SZS1CwjsSI9QwYpVPGOje1fNHibXlW8ms7ePEcfzE&#10;n9a9l8XeII2jmt3ckxfMp9C3WvkXxl4qWx1B5LcHzbhtiqPmAB7k16uX4OMvekY1a8o/CUfHfijx&#10;Bo3h688RafAp+xwb/n+5tH3vm/pXxUvjr4jxaLL4p1XUPscE/wA6oz9ct0Azkewpvxa8f3Wp6bca&#10;Tbz3MtvE81tcxhyI5AGz8uOuOv8AwHmvy78e6lLrEs8kmq3ZhiO59w/cou35RGerGuyvRjH4SqNW&#10;con6ID9qjT9HtpLW+1yPzlbavIPze9cPbfttyWF9KdadHt12ru7fXnGRX40eIfDeoaxeSC3nNtbR&#10;T79zofO24+Ye3FeRab4Y1vWNf/sq58RiytC23zJySSG68DNaYWnR+0HJV7H9Ivhr9pfwn4ttnu5b&#10;uC3K7dihslht+9gV6bY/EXwzqtn9st7tTEW4YH/Gv5P7qDx34euTd6Xq7v8AZ32iSFmB+VuK+rPC&#10;Xx28Z6Klvb3lzjG3qP3bH+LP+83WprZbRkSqkvtH9Beq+JbFof8ARJRgfeGa8f1nUIpdZ+2RnPlK&#10;E+oO6vzIs/j9f2d5Drk908MBUtgHMf4f4V6RoH7SOm3xiuNRlyJdu11I/hPQ+9eXicr/AJQ+sR+G&#10;R9u2epCU/Zwp/clvx3duK+ffjvZ2XijwfqXhvZuSRiMf7X3vw5rrdA8XWF3qbG0mBilAdGPcH/61&#10;cJ8RLpIftktu/mIMZHrXhSpcptRqe8fxf/tSWF54O+PEutW0REMNypViuwsAduGxwTXyd8RdWGs6&#10;2J1bGN232B5Wv15/4KWeA0sbiXW7QLHD9s+0BuOkgVXA/Ft1fjL4ms7ux1ie0uuGT5uPQ8rj86/T&#10;eHa3tKMT834mjy1JHbaILV9CXdJiL7VH+G75WNdCojXw7dQk4MEm4H26/wDxNcraiODR7iMScLPC&#10;4/HmrUfiC1gttSsL8eZNv2o3P3d3NfUHxk9jDnt760mtL++iYQzGRNw6Esv3RXBb0jXy2G016pJf&#10;Tan4buwQ3+gzrNDz931/ya8812OKHWrlYP8AVs2Vz/dPzVy1l71izPhja4LRg9txqkvy7q0Y55LS&#10;YTL1HSi+hW2uyI/u/eX6GsQPpH9ln4ny/BH426B8T3j8+1025H2uIfx2826GYMO+Vb6V/Ur+w34w&#10;sLX4waz8MpJxPawXk8ttkY3WOowrMh+qTBv+BNX8eekXCW17H9ob9zJ8rn2f/wCJbmv6S/2HvG3i&#10;OTxj4W8fxQiODXtHkCiLkNLb5UKT13FoWr9C4Jr+97M/FfGrBc2D+sRif0MaTevNHJbXUIEsD7OM&#10;/wDAeD/s1tW0kssf2VTmMe/+zWAZbe4a18WaeP3V3EocH0k24LerA/zrW2RvtjU7fm3bV/T86/Rj&#10;+SS3MjBvkxmP5Tt6nv0/GpWaKWL94MRj5cHjGP5AVT8wwp5h6fK2e/405g7tmQFSPvAdM1zmlMlW&#10;J3gVlXcMeo/4CMe1S/OOSd4++So/PpTSJEKkj/az6VICLYMWICn7vagmPwlG1kiluZQoJz8yjr0/&#10;wrUWWBmkYg+YF347H5azRm3j8yMlpo+ApGP/ANdXY5pmjWSM/Mdu3np/n0oKplm1cFtj43bcEgdM&#10;r6//AFqiVIlTzW5Yd+3+fehZWSZUUg7uP/ivxqdgSpWNVJb25K/hnH4UGhH58hkLw5OM4XnnHf0q&#10;uyyb2aQqPcD9asjYpTcV/iX/AD9KZFIyqFcKc4+bH+fyoI9mh0KXCTfL1xtP07/hTc2ghjEZ/et8&#10;ufbr2p/zOxQDnpzz/DTo1+zput8jPB/CpjUD2aBzFchZI2IVflx/vL7c05nlVfLkx97p9fu9+KQC&#10;IbhJzJIFbd1P+RT32bRmIj5MfM1ac7LIwrZK8jd8r9/97n/69IykvgPgHocen1qTKKvlSAAfNjH/&#10;ANanKvmbV4DDhe4//XUgPaNfNDbP++aUqrozKMFvvDPf6VFnIx/tdBzj9OlTqu1fLjyFG7g9K0pg&#10;Tgsiq0jFQv3Rxwf1qSHO07+P4QPT+7mkij3gSEblb+GhV8+NkzyV4/2qKgF1o5XbavB2/Ln/AD/9&#10;apCsbv8Aaf8AWZHPpVPHmx+QqEH5Scn/AMd+laMPljhOankZp7QkG5XDK3AXj/PFSQLuDMmThe36&#10;1GNrBm6Ht6/5NWQpWZkGI27EenrUmZJsaZ/LH8K/LkVaGFPTEm3dtHbFRnCSMHOcsT9VqVRLE22E&#10;LIp6jFAAEGODj29FpfLt/wC//n8qlaP7O8iY/d+gHRar79L9/wAqj2iA/9X9icZj+7z0pN+1yqk/&#10;XipF3Rx+Y3J/hpwVYu/T8t1fuB/nuN+6+AQ0m35asIvlt+9Xb6Y/nUDIyr8g/dx44FWJpAy9f9lf&#10;eg09mRMvlZyen17/AONSR7miWSRdkZ+Wo3Zd270+bgd6dHKzIWHzZ7/41p7MzHJlovKVPkqSECNs&#10;yf6r+KmyLIrBtgIP93+76VJExbLdPJ/zmszoHBNqhWOBz15BPrS4DKf9n5elRL+7O+TqV596dIq7&#10;twb8f6fhQRPYbtaRZWk3Lj5VqOVW3AueY+h/vU9VQSZXjc2Pm/lTiWRRlvL+994+tAe0QjAD5Hk+&#10;b727vTl8wcKR7HoKRiAwRVJ/u08t5eVkx+FAviK/nT9AVT5fm96dukfAb5cfKc9KJVljTaFHHX/Z&#10;pjO8kbKuOMY/zigzIi0eCvdfvY5zUbSBZJElz/Qf/rp020zNAvyttDfSoSgSWUr90beMf40ARko0&#10;e2UeYfvcVm3USbo/JPG5vl7ZrTkVi7bz8v61RmDNKY4x19f8aAKrNHGoVV++38Pak3NubzDj+Jsc&#10;jinSN5bR4b+L0qGRdsbqw4DfL/tfX+lAEG6eTEjSH5/4qpsssEW372PlqechGDYLfWo3DL5ip/q9&#10;3I/u1pTOcrusTkzDH1qN1jaPEW1D+f6VMzPIzb+C3C96gYKsWJNvl/dan7RARPHsLKf9n39qqyq0&#10;Z8pl5P3dtWryMyM2zjDce6/41XDK25V/HvVmlQjaN5EMh7fz9zRtGAsZDhujf3vXIo3eXEyL/wDt&#10;VEzbB838PzNQZjPk8wbB95h/3zTCZfNURgmMN/OnsyNk5Bz90elNiZC0W0Nlvl20ASSFUBChhJ/d&#10;qv5jJ1/xNDEBSzny8N+P1qNoyuYmHzn7vNBnUIWwqsrtz/d9B70tyJGBWM7Q36/yqTA84bI+v3sd&#10;KryFCuZG4Ve1BmV+ShaaVSYyuccc96y9VvF0+ymun4k28fXtWpNKG6/eOPl9KwdZhy1nbyDzPOuo&#10;923uPvAf8CYVrDYDg/iCrQeFdO8Io6KmoywrI3TOHWRlx7/0r8wP+Cmnjy28GfBCfwrHIouvEq6h&#10;F5CjmQbrfac9tije306V+m3xEmtJfEul3EsqxpaTlgoJP7zymC9B/tH/AL5r8F/+CyfxDsbLxv4T&#10;8ItbTCWOz1HUkIAJZZ447ZAR2x5Lf5NcGZVvZ0z7rw/y+OKxkYy+yfzIfEu7F94ovNQMm8yv1yDk&#10;fh/s15dtyrY6it/W5jJdMmAgViGUf71c+Bk4r8ZxFXmlI/t7D0uWMYiCSRVMefvVs6daNc3gjj6D&#10;k+wrMhhMkwhWu58KyzyW13p1qvzXWBIT2jX5v51zlSqG1d6pcagrzn5ZZW8q3QD92E+7u9uP51zu&#10;vkWqR6RGORiRj65HH6fhzWos9tAIri8jDMfMCqSeI41x/wCPNWX4O05/EfiiGGT5mkfJrorVuWPM&#10;Th4ylLlPt/4J+FdX1fTdB0HT0/0u6cIvsJ/l3HHtX9fH7OXgm3+HXgfSPCugKIUtrWIvn+JgvzMa&#10;/nP/AGDfDEesfGOKC8gXbp9sZ4SPujaw24Hf5eK/qB8B2O6wF4x+UbVx657jns1fhuf1vbYrlP37&#10;hqj7PC8x6Frni7xFHaQeFfDwEsuo9WXqueK9f+DP7JuiBodT192v7k/NPH1QsG962fg34UtVzdvE&#10;GuZFP7zH3fm6V+hfw/02wiijCRgRhMY/2q0wtSR6RreDvBMnhTR1js7dIYk+Vdi8Cu0hLbvMhQue&#10;e1aDS3BOxJfLVl5XP+z81VlKqsmG+6orqp1P5jGVMfDZxSSmRs/d3HjvWt9kguYfPTHmStyprES+&#10;gEO+Y+ZJVVr+ZhsdiAO/Wuw56lMlm8N3MaNODtG04budtchqlm7Rjn5e/wDskV2q6vdpkkOenHas&#10;2SczExTjJ/2azqf3jaMuU8suNOJuNwCtVSOztWk2mIHPXPFdvqGn+cDKi4A/i+vrXNTWu0L81ebK&#10;metRlGUTR0yOyLeS6/Iy/ezXbaBa2enyxBeIg21hXEWdv/eX/gVdZYzSKqn+HdWcq/L7pzyo80j1&#10;eyltrQDyW3xuN3+fpXaWupPM/wBnY7gfm/KvJtPleTCA+9dlZ6gqTRM+c7VB+tVRrHPiqJ3ay7vl&#10;VtoX5g2KvxXUe7y4eq1wkGpzc2yyny3qSW9vEYsswA29RXT7Y4fYnQ6lqdtp4W6kGFQ7cDvXk3iH&#10;xveDWvsQB8gbWYdvr/8AWqbVNVe7h2jMnv71x15erKkskgXd/D+FKpUO7CxjH4jJ1i+ku7uaGJvN&#10;Vm7+nbNeAeNtCk1OHybScwljsz3OflP/AHzXpmqa1JE0rpEFrzu/vg08k0gEhNbRx0qcfdM62Hie&#10;E6r8G9HuYv7Hd38thsYE8YH0rwrxT+zl4ZllaeOMTw/e2DuV+6uT2+X86+xZmiO7ezfN932rOa2j&#10;cmML1asv7SlPcHhOU/Nm5/Zr1LUp768vLKGGK7RkSJj80ef4hgda8Bm/Yg0ODWJv+EuWQDdH5Dk7&#10;dw7HC8n86/bWHwnNeKHtod0n93GaXVPhNc63DaS3YPmREqnyj7v8Irro1+X4Q9pE/DzWf2R/Dtnq&#10;cOkabod68TuDcvDIWAG75mIzwTXJfFL9mg6lq0Vn4Hsbv9x8nkXMZCEY/hIxj7vNf0N6H8MBpduR&#10;FIhzl5AYx1X+dLq/hGxttPeKXEsrLhWCgH8f++a6o4yX2ivaRl7p/Kzqn7P/AMXtBWfSLrTnthJ9&#10;5GG8D3/+vXzB4t0zxh4KhksEm8tv4lByB/tKexFf1uXcUclo0OpWaSYO0Ntr5D+JX7PPws8dX7S6&#10;xpkCJMkiO0Ywfm6/WuiGLkeLjMJGR+NHwB+PeqDTYNL8RTZkhdYA7Yzjsue4+XrX2JrPjmx1nTry&#10;byxkoCMEj+H9a+Y/i/8AsfXvwrvLufQZmu4gRPGi/wAMTM2WH+76VU8BeL7ozx6FqkIkL7lGe+Vr&#10;lzDlqe9E4afNTPhf9ubwo3izwO2mwp5k06Myenmbff8A2a/n38cR2k95Y3lrwLm2iDf74Xac/wDA&#10;h+Vf0/8A7RmlLLbadFFHuWRpkx/e29M5/wB6v5jfHdlJZ2/9nHiWxvJ4G9su1fRcNyl8J8vxPH7T&#10;MSGNrbR9QiPJjZfmPUZX/wCxrjr2XN600ZI835vm/wBqu6a8eO2uLgHdDeQY5/vR8fnXBXk6TmNl&#10;+8I1VvwXFfa1qh8Gem+Cbq1k0bXUvG+eSBdp/wC+lb868ymZHYOwwdnStjw1qEFjdTPOMrLBIgUf&#10;3iPlrnWaRW69P5UqvwgJv3R7WpssjOBu/u1Dv+b2qOuUC/G8jL8x+792v3R/Yi+IHiXT/h5pV6zr&#10;b23gu7t9TZiODZXs3IyP7swYYr8KbRkWT950r9ef2O9ZGu6PongI3KrZeI9N1rRJ+pIa3b7bbA/7&#10;Sl8g19VwrivZ4g+O49y/6xlson9b/goHULSfwfI2bZJiYCe0cv75fxU13Wm3BvrLz5v9cMg59V61&#10;8u/s4eKrnxp8NvDHiCKRZry90mKVyepurQeSw/4EwZa+ktHNtLdXklr/AKmZ4357k8N7/eWv1j4j&#10;+HMZHlqSibMUysWXP3uOOhO39Kfs8uXzZB/dGf6VCDtaRl/dGP5vmqYMWWWUfMvO7HQ1Jz0x8RCI&#10;q5w3f/Z/+tUrjKxFg3Hc/pUcZKr8i8L0PU5qNQxG1+M/NQOexbhfyosOBlc/NnJ/PpTLe7YofL+b&#10;+726+9LHc2fmqgjyIm4z0wP8/rSWspiG5MRru+76fxf560CpluaIxjcJB5f3ueMk/T+dNDiaRUfl&#10;CvIHqP50xpDLFiQbfl69yvoKdM00jKbY7DuGT12gen/AetBoPjKeYJJARj+92/GkkVo/nUDJ7duf&#10;60twZF+ZDzt2qeKaioqmaJi0nQ/71ACKzs4bO5uDz/jTyVYBYn4Lfd9c7v8A4mmSPNtxCQTjP19/&#10;pUiqysGkfJ24+Xj8KiewD2EMf73JH8C9+fxqxEsbktddF+bZ6f59KhUpujjIIYdWIyS3/wBalZ2e&#10;KUE/u5G2tx1qOXmKhuSxyTRAKg91x2/SpZIZIYeVXH3qhMrCHchB2r820evpxSSI8m5+hj4PuN3+&#10;ea2JBXEiyhuCF5x/n/PpUuYAuyVl59uppPKYySi3Y8kKPxqwx2zxQIcSc9PVf4aAFB8xdrvzu7+l&#10;XIT5bl0/1SkfMazY0X7PngtuYv8A7pq5iRlCoc7lLAjpQBNblli3AbmPp/LNXVhfaqEktt+6eePe&#10;qgkkkPkxr8v3/cf41bhdfvYHPzMB/SgC3Egk/cnGFHH+NTwHzWL4PmHtzWfFK0OY1+937/rWhG3z&#10;/vZMH0oNOXlLSgR/vICuPUilgaMq2Du3env3qu0rITuA+Vev+f8AParL71/eKASfvf571Hs0ZkuI&#10;yqbufl2t/u037PpX93/P50vluZGjkP3V/wA/WofJT1/8dpezA//W/ZD5Sv8AEdv8X/Aaa29W3R8k&#10;f3qczebJGT/qscVEqjb8w3elfuB/nuWg/wAyPtb/AGqiWVYQXK89+PyqOOTacsvL0H5lz6feHegA&#10;2xv+6Vudvp1/GpNrJulVf8tTmi3R8dOvv/kVHlgwSbO30XtVSqAT+WiweZHjntUm77yuMBvlbb3/&#10;AP1VWiZxiOb/AHV/wqxvkA8vOPr29Kk1hsCKxX91t+X5acdyHcq8bu/P50oMq8AbJBxxUcRCEv0L&#10;fhQE9iSMNLJulULt/lRvUw+ZGoYdcnio1ULyRn2780KFZPIyQGPT0oLFZgqrxjLfeqTam3g/Ifxz&#10;UP33wevfHFOUIGWTd0X5do9aDnHSDBGG/BaTG5lb5dpqNSisdvzU6Rn8tfkoNPaDMRPyf+WZ4GP1&#10;qi3Hyx8Bst7Vabaf3a8VXmS3kVlI+YdqDMgkMm55GXn+lRMr9I+jdWHpVlmTneGIHy//AF6pAnG1&#10;m2+2Mc0AQKmGYKMHjb/wKqlwGlmkH8J9c9c1aaRQ3nHhiv8AL+Kq7oIJNk+Mbty0AVnVgN0RJy23&#10;/wCvVKTbHhVOVPzfSrUjtt89jlR27Y9hUdxHGq/L82eeO2a0pnOV2fad5+X2H/66rhdojLL0apOX&#10;jwT/ABdhQQoZWj/wqo0zX2aK4WNmO3+H8Kq/LJCdh3/TjipNqpiZ2MgH8OOmf6UwGIDMg2fd+WqM&#10;iCTdlWiUE+rU5hG67doEu3qe1IfukxjPzde1VHKrGGcbTntzu+ooAVsfM6n/AGdopJJd/wAsvy4/&#10;lUsjMshVh03emDUYkCt833B97PzUEz2Iiw+84H+NNbOS4Ktz3/u+lSckbm5+nWo5GTascjk5/hoJ&#10;dQPmV/IGEI/D68+tRyeXuJY8j8P8aesn8LY/nios5h/d/eFBmVflXLJx8v0+Y1zXiYTRaJLc243N&#10;BtnT/rpE27/6wrqZvMMe1lz5f8RrLvhC72ls2MyyZ29sAbq6APBfG8Nta3+hXC5zdXhTePaL5v8A&#10;0LHpX8xH/BVfxw3if9oTxD4iumeWPT7qLSbaVSNsS2sKS3EZ+pbH4V/Sl8Q3ubj4n+F7K2jP2DTk&#10;vdWvogeFU/usn8Pmr+M39oD4t61rdlrPj64hV4dd1++vVgmHObpXUEeyIUH5V83xJW5aPKftXhBl&#10;PtMRKsfnRqM/2idnHf5m+prJ2/NuqRmLHJqH/lpX5Gf1l/y7LFvNLFlk6nivQ/B91JZ6dfSWxzPN&#10;H9nUdsyNyf8AvmvPbMN5m8Nt211WmanBaaftj/1n7z6/dwtAezGa9qLHWblYsbAvlLjpgdK9e+AG&#10;lxyeL11C5BKxL8vHH4/hXh9xb+Rp0Nw55ncnH+zHxX1T8C1FhpGpaiwMkjrDDFk/xN6Vz5hP93I9&#10;HKKPNUP2+/4Jw+F21DxfD4mltDHFPHexqf8Ad27c/h8wr+hXw/4ee1stOAjwGf7vrivys/Ye8Ft4&#10;b8GaW0y7fL83AA6lolzn8Wr9kfCUT36WkNmMhfu49e9fiOI96tKR+/4Wly0YxPrD4XaW9vCMxELI&#10;h/x/SvrTRCsNjHt6BVx7V4Z4D05NPjiVu+5V9RXrEl/DaW32UkblXqO9d1Gp7pmdr9s3sCO1WlnD&#10;qVZm3etcXb3yPb+bM6qo71x/if4p6do9nJLoyfa5hjgZAGe+amniub3QlR5fePXFEpbbjdsarD6n&#10;pVg0aXl7BEZfuiaRVxiv5/8A9sP/AIKseCfgpct4f8S+J47e+L/vLTTyDKIx3JOea/GbW/8AguHp&#10;sFzd6klpNfxSnbCtzM7SJsbjP+96V7uHy2tL7J5NfMKdPVn9xR8VWU0P2OK8gmj3bcJKvWsO68UW&#10;Vsx844C92r+KzTf+C2Ok2uhWviXVNGtWW6zLHDbzmORDGcZbnOS3b0r63+Dn/BY7QviPPD/ZWpwx&#10;PdmNBp19K2B8vRW4IPSnjMpxFOPMThs2o1Je6f1PWXiXT5SyW8gZX6j6Vr3Vh/aPlSxnHmDnNflJ&#10;8Iv2r/B3xEvTaLdw6fqG7cIvNzHJ937r+u7sa+9vBvxNXXYFtNQ2oYvkAUfNntz/ALVeLRre9yyP&#10;UqUZfFE9WhiihP76Pg/nWpaRmNgrN8prk7aW9actNHkD5TW/abm+dfm/hrHEUuU6KZ2GmzSfaAY+&#10;1darJcSLxhm964S0MbYU9K7+wjLBTHhG3dqxjUKqR+0dJbwQeZHJKvK/K3v9KoXtjGi7j8gbnrjN&#10;b+mQxOGafG30rL8XSW3kyjcC8adOwrsjTPLlU948j1e9kt5mt3OAPxrhby+dlk8tuB/FU+oXrSv5&#10;z1xt1c7kBPO771Sd0afule8mY2LIxA3H7zVyDSKPmX56u313IxCsf4vu1TtY/OXG6jl5iZVB1vpc&#10;99IUhQNXdaf4QjLLPcHyjz8oqnY6hY6S/wC+mX+971PL4ytGl82SRI49v8TVtGnRj8RjT5pHoFlp&#10;lvYWvm2oA/2q0XjDW8YAzXkNz8W/Aelr5WqazbQnbtwZATn+9j/61djpvxd+EskHkDX7ZgRyQ3C/&#10;j0ropy5vhMqi5ftG7NLJCsaSxsgP8Q61574ixLDNPj95nNeotqnh7XbY3Oj39vcxqv8AC3X6V5d4&#10;mjMjNOfuha0lHlIjLmPLNQghk+aHHOcn3ryPXtBs47mJi27Ibaetel60zfZw1twVU+xrwrVPExEk&#10;UdwSAr/+hccVlDYD5W+K+gapBN517ICFkZFyc7l2swU+3+Nfn5428CxxaOuuWSbb+0ywHfbu6V+p&#10;HxIFtqdoWYESHDdPQ9a+WfG/hqKSO+is+rLuX0O6j2iOesj8zvjULkaVp19Ied8bH1+av5yP2lPC&#10;93bfF7xFZWyYE19HKqr2Mwr+lz45ad5/gWfWsri0WL/0OvwF/a20+TT/AIoNrVn/AMvEKtJ7mJdw&#10;b39697IKnLiOU+Vzyj+7PjKK5B0D7NIo/cXchcddqvtH/oVeZyqNzKP4a6XT7wm3vYCOJh+XzVy8&#10;u7d81foPtD81qFzTLk2l9HOOcNT7+PFyV24/uis1W21qahem9uPtDnJ21mZmTRRT0Te22gCZQMha&#10;+8/2N/GL+H/G+hJaQtLNaa7bzLJnCRxTr5E4Yf8ATReF/wB2vgldxbce1fQXwQ1nUbHxHFpVrhhf&#10;SJCMffjZW3K6+6s1etldb2daMjzc+o+0wdSMT+x39jee50zwc+i6c3myeHvFGr2FwmekMx+0Rf8A&#10;jtxX2VZTvbeMv7IiDJHPbmVQTjP3c/8Aj3P61+TP/BP3xprl9H44j1MlZru60/VQX4zJ5AhlI922&#10;c1+vOqShfE2l3xAJjSVGY/8APOT5evpX7Rhanu8x/CfFNCMcZPlOguIfKm8s/ebn/H/0L8KVWXov&#10;yr92oJy6TjeuGHT0qaTck4ViBIf4RzVHzoga3WMXKn96W6459v8APNWw0a5Vvu+nTlaij2soiaNm&#10;H94dflqq3lG6hspW8sSjzC3Oc7qDT2hbtRLP5ck0e2SXle1WpEaM+SxG0tu/H+lLFb+RH5TxgCT5&#10;R/n/AD+dEjIZvK67mOQvHSgnl5RVdh+8ySOqgjlfTFG5VVsfLt6Y/wB7OBTI2TdhT83Tqc/59qVp&#10;Fifa4B8vv2+7/hQXDYf5kUUBMbbNmCM/4VZG3cZDkL973qqI45ljVRmRW+7jgZqwrbriWFfm/wDi&#10;aCxgjiCgPEQS2c+wqYJIs8hyAUPXsR/eHaojOSpDR+YfvY68U6MIDti3ev8AwH/EUAOyMRGZQTFh&#10;qePMkkZ5dxI+Rjnrmm/OECMu3Pytjpz61AkrSxpGo8syY3N646H1/GgC+UzILoyKR0GR33VOqZ8x&#10;1+cN8oz+tQRx7VJbBP8A8T8vXjrT97GaTPJON2OpNc5p7MVMsrYkChflXHHH1/3u9TRKjyDk7vlX&#10;J4P5VVMYaMRvGM/Ng/7P16VZVllOV+g+ldUNzMkwu3y1P09P90U5FZG2F9vT7tNWJHVVXor7j68d&#10;vSrACbmkbt/d71ID4Y0AZULYz69P896nCAIqQ7uSVbP/ALL6UiKixtuJ4b7v9anZdzJHGOB94UFQ&#10;3LIPmIoZdpHY81PDIsn1C9fSqCqCuxWI+XcvtuPNWGdwwWMEhm6dvrQE9y0cyx+V/e/zxVsAyNvZ&#10;wCV2tkVCRFLM8sY8wbl2rUxiWNMrJ+GOaCRyBdyyL97+7VrzJf8AnnVUgBd0fqd3pn+tR5P+z/3z&#10;QB//1/2KkaFWVYuB79KlSWMRHP028YquWDNs2hg3r/U07jIiQf5/z71+4H+e4IoB8vFTxxAK38f3&#10;uKh2v95T9z5qmWXCrLHG31/xoAQvFuAYEMylcjkf/qoVpJI9r/Mwo8za3B5znjvRFFGMpGWDM2ee&#10;goNPZkwWNULO33fu7v8A0L1pSrSL5n8P8WPWkj3P8r4bptpVIQs5OC3+RQaEqldvTJXKj8W7+v4U&#10;yNoj6Dd96nSo0Qz19qjZdx891Htxx+dBjKoK2UUp0/hX1p8aLuEin+vFRZztdBuP38f1p5VFYyou&#10;F+7igqmEcitH8vP97/apQvmNk/8ALReh65pm0uowQADt/wDr0snOXb7x+v4UGg0gMmJgR5fTb/FU&#10;cgEw5+XLdaeXZYt7/wCsX+GoZlw/kRfMf71BzjpSqqHlIbtzVdWWRTtGH+XbU6FUmPmgZ29arSbV&#10;WIL8u7t69vwoAr71kmUPz/Dk9D61Smw6tJ/q24Ze3/16vSNuUyc+n5tVKSNPJPmE7vuk8dP71AEc&#10;xVmUHqO/tVUs0sTRNwx75NWpZmCLM6Z+nHTvVYFpFDn5vcdxQBSkEkh2jAz/ADWq8hlLfKuW3dRw&#10;KuvvGXHO3rg54qtImwtuGA3XP+Faw2ArtMTDshJX+Lj/AHqjlcGSQryfu/57UvmIsu5ifl+bp1qJ&#10;XQxxsOFbt3P5VYEcm9QP+ebfeb1x2qvuYx7pWIj29DnvTzhoN6fOfu5Pp/FTZdpUugZlkU8UGfsw&#10;82JZst8i91btVRWdI+v+97fT6VK+wsGJ+9tHFVWG6MRgE/N8v+NBmTszOQsp+b727v8A5FV2Ekcu&#10;xzk7jzUrK0jo2DH/AA5zx+XtUOGba0mMnmgzqDCz43LJin7VQbYuMdD35qLcFVS3I/lQWZolYKOG&#10;980B9kjIAYsuM9GxUasSv+fu1JkF933ifu/1qMFYFZUH+O71rSmZkbmTDR/w/drmb3S1vNWjnhmM&#10;Rt4ONvqx29P510+/y28uMcfxHnOfavONe102n9rbCVcwxoDjlfvf+zVcPiKq/CfGH7SnxBTwH+zz&#10;8RPjC04db7RbvQ9OwMSebIUtk2n+9uZ8e65r+Ob9oa71K78N2Wg3C+UNFt2llz/y1kurjjb/ALqq&#10;vHtX9Sn/AAUy1600Pwf8IPgnCNsGuXsmq3qx8/LpwWfaR6M7da/kF+PPi698TfEPXLqThTqE4AAw&#10;NplYqMV8VxVjIy5on9PeD+W8tGNQ8Bk7Uf8ALOiTdn5qjr81P3yoTD7xrSVkS3IT75b/ACKoAkdK&#10;u2EIub+GAnAZhk0B/wAuzV1uBI7mLTk/5d0CHPHzfeb9Wr9Af2TvBDeKpNKggmXadSgVY/428v5n&#10;O3uoXg5r8/bIPq2u+dMDIrPvYDj5c+vav1e/4J36G178RNlsjGFZ+B/zz9PpnvivIz6py4WUj6Th&#10;WhzYqMT+lX4T2Fnp+n2nh+zyZNzMFAz/AK4Lj8Fr9W/g94Tls47Vb6M7sbuc1+d37PXhm21P4gvf&#10;MxjXT32hfX8fav158D2pnu1eUYVVr8i+I/cq38p6fYTC1ZHi4wu1s1Jviebzrxtqk9B3raj04rbx&#10;yhRIG+6O9cF8Q5NT/sSaOxQwzKhxt5OfapdbliZ06PMeI/G/4yWnhfTZZbq7i0rTbTd57zSBSR14&#10;6V/MJ+3b/wAFbPij8SLqb4J/srj+z7KV1t5NSXmaTcdh8og8D361+l37SX7LvxT+LK32reKb25uL&#10;ZV3RWqnb5oVuEOM/e9q/LhP+Ce/if4ZTJ40+xG1aNvPaEj97Ef8AW8DnpXTl2Y06PvSidtbKVVjy&#10;8x9Q/sSf8EY/Cb+BNX/ab/a91aX7PBZm8Ml2rSS+QF/fMc5OW+bbkHAr+cT9u3Sf2cLD426pF+zZ&#10;YTWOhLMwgaWQyPPEQhEhU8KT8x4r+xD4Lf8ABSlbH4f33wc/aKsv7St7uyayN0ilJHiZduGXHzHF&#10;fx0ftZfADVvhL8VdWsNJiuNV8P3NzJJpl7DGzL5BOViJGTujHyn6V+iYXNadSn+7PzLGcPYynUlK&#10;tH3T9b/2Zv8Agkn+yd8Yv2CvDPxU1+411vEvi7w34h1+bxhBfWqaD4dv9GFxJDpV9bt8/mXCQckk&#10;N+8Ur0r8Gv2cLyXS/jl4PjbOJdVs0kx3VpV3CqNtdfFzQ/D1x4DtdR1Cy0S7YXNzZLJLHASVwS6H&#10;CkkdeK/UT/gj1+xbf/tMftLaT4h1tfsWgeG2W+uL24HyO8LcQx579817GIxtOXLGJ5WEyyVPmlI/&#10;pj+Mv/BP64GjxfEj4RM+nS/ZPtX2InEZMcv8J7dcg1N+yj+1tqWk+Mrf4K/GMfYdShfyFupOCWHA&#10;WT1J7Gv2Q+I3xd+EGkeCZNHutb08eVbiD5pYwcdOOetfBXx2/Y1+AnxB+Bd98a59ZSHxLd6uLaxv&#10;rGVZFjWAZLMFPPrz6V8Hn2DjL95R92R9twzjpf7vi/ejI/TLT7PUbiASRBgB8469+/41PCLu0uWi&#10;l+WvEv2D/ih4n8WfDnUPhr4/1KLVtc0C1hT7enAnjI8yFj15K9RX0PqUMsGrMkxyeOa8CVaNSj7p&#10;9BCUqdSVOR0mlrGyhW3V32lyrbwENkru+UjpXnKyS2vyv2/irWs/EkyQm0Az8vX0rgpQ5jSt8J7H&#10;Y6hAj+YcE1wnjLxBHZ3k0JClpl2lupWuBu/F1zbHy4M7pcgtjmvL/FHiKd4/J7htzNXow2OD6rym&#10;jeXqrE0TfvAfu1x9xcZj8xeRu+auTutfO37g470rXckkYdT975q0p+98JpUqcsRlw0slyyL81aE2&#10;2KLzpVA8tV6VP4D0qfxLrkiAL5UQ3OxGcD0ArhP2t/jB8Mv2aPh5/bXiu7RLi/8AktrcH97KCv8A&#10;CBn/AOtXVRpRjHmkc8q3NUjTieRfEX4s2WivLBbo09wBuCjhBn7uWr87viP+05DeznT/ABlqkkcM&#10;TyfLaxlsLjnAjGW2j1rw7xx41+P3xX1fT20vSrnw5oOsoZLS6uI2zNGOrDOCT/8Arr9tP2HP2RPg&#10;H4D8O23xJ+IltFrtze6Vdm6S5G8SNtz8o7Z6cV2Zbl9OpLmqGGf15YOjofz3fGj/AIKW/B39njSL&#10;R4fBV/f6pJI2TqRIElt/z08sfNyPWvIPDn/Bd3w5OY4JfCOk2umFJp2RmbzMKenHQ/LxX5s/8Fo/&#10;iZ4L+KX7bOt678LLRtF0a0iNqLME4WSN23DHbd7cV986L/wRd/Zk13/gmTH8dEfxF/wmV38N5fiQ&#10;njLz4f8AhHEuIjl/D/lZz9pA/dlid2/8q/RKOW4fl/dxPzOtxBiIcsqn2jovDn/Ba/wVrurXSJFL&#10;pcUyNJA1jIY5EkXswbgj0r9IP2df+CsafENIdGvL6DW5YsGSOQ+XP5e37wxgH8q/g20+Zba0W5jP&#10;lyW/zpx361/UT4O/4Jz3/wAZP2evDn7QHwXuW0DxHqOlLdKkY+UzRxfMD6B+xHSvOxWBjU+GJ7eG&#10;ziUOX2h/UX4V+K3hr4l2MlxoU64K8xdx9RXnvjq1ltrCZowpKruwR3HzV/K3+yP+398TfhV8UY/h&#10;R8boJNN1yynaHz3PliZhuwDnghttf0xfDn4r6V8YPDINyRFfbB50JOCPcV8ZiqPs5cp9VRq+0jzR&#10;ILbxDZalJidVYk7V47eteFeLNGnQyssTHyTsbb3/ADr0HVhceH7+WxG3ZC+1WHXHUVm6xeq2n3Qm&#10;b95d2+eezDjivMnsKsfmd8XfD63Hwy1nTplJcLuxnup6cdq/AL9r7T4ZW03UlLN5RbOTxjyl+Wv6&#10;UfiVZR6HolzLOgxKjKynkGv59f2pdIjksV0W2GJwhkU9ei9M9q9nJ6376J4mcU/3J+ONnOsVxKpG&#10;VkVlrJ4/i+9WvpsaSaoqv0/+xrKdt0hOMV+lH5LUKtOzubLU2igzCpI+9R0UAWV272zXWeFbu6sN&#10;TW9sJvIlAYqw7N2rllCmTa396un0+0+walA0My7mVZFI7E/w1rD4iavwyP6dP+CYOvz6l4TgvNSf&#10;zZNSUwTyHGBJDNIoHt8u2v3N015NSnt7cjmO12HeOkjHBGT0+tfz9/8ABKfRr64+HHijwzqeBe6d&#10;qUc1rsPCDY1xkHtuK1/QH4Ou4dYs7jWrZvlupjGAD2Hb8K/b8p97DxP4Y8QsN7PNqtOJ0QimFuUn&#10;yW+X9Pvf/WrRKIE81T8pReDwM1m7nik2yN/eqdA0ibOvPTqeO1eh7M+ILEWWYNLwo+8Fxk+1V43Q&#10;64rHafJTow457f8AoNPSNT8y4Bx/n/CobeNYLyWYcRy7V344/d/0rM09oacssiybzy33cjn/AGt1&#10;P8yUuZI87uz/AOeaq/MF2A9Plbjsff8AKp5HWFQ0eTtb5PrQZjJJHSP92CwI7ccVcAYIIkKtFI3Q&#10;9fyqmMLLskP8Ocj/AOvUqGKONVk6r91un3e9Bp7xPGqCYoh/i/Eih1TBmXd8vXtn6E9aQTDzdyAj&#10;HzdOlObBJlPykbV9vyoH7REzStHMfJ43K2V7L+fFPM8w/dq3O7v0+vFUpLiEs8qbQvrj+lWHGyX5&#10;cf3tpOaCxYCtvwxY/dBxzjPtVmPyoX8yVSZs4z/sn9KihSMtuRsr1bHc+n/6qmiU+ZuVicr8x9vw&#10;/wB2onsBIqniSI9V2j1H/wCupGVY0AX+nTd+VVYmRrWUSEq2707/AP16n/5aSFwRltxxz/KsjSmX&#10;VfzAVY5x+nzVAEBj2XH7z8Tyf549aVl3tsXn5un/ANf/AOtUu0u+xDj5dvPHG2ur4jQlkSMwxyS4&#10;2ncP8j+VCho2kjI4HRh1P/6qc2wweSoxLH0IHFLhZW3FGB245P8AtLUnOWWRPL8pTuP8TH+dT71L&#10;B5B/qvlOKrHeVGzjGF57iruQ8mcjzPbtmg2hsOVXYJJt+9zj/ZoXayZPzfN1Py/ypygrJE8fO3oO&#10;wp8OYCsoB5z+P92gxLKblj+X736GrTq3zCE4K/Lz3+hqBrdTCUc4jxtyOtXInllKoRv28MF/vfzo&#10;Aif97Fu+7J/dqr5d16VaV92R0k+XoP8AgOf61P5N3/z2P5Vn7QD/0P2JX5Nxxlflxn/vqnKFZfLY&#10;8N1/HtR5jAFT82fapNy7vImcsMfNiv3A/wA9yNlideTuP3v/ALGrRZizLnC/d46VG4ETbWOKhdzG&#10;cOG/3f8ACgCxEpDqzNkD72aBIxVTEfw/8ephLAtvbou38adZ7ZFxH/d/rQae0HrtlTA/LFKrIR/q&#10;syj+L+tN+Y5bp9PSnQq3lsV+6aCo1CUiJ4900ZJqNvM29P4ualDW7ZX+fzbfcVGIgsflg/pQEqYq&#10;qB0HHX/gNOO7co/1ZXoBzimN86704P8AnpSMPkXaPk/iNAobDs/OZBwW/hpVO9Syt/dHNLtZJAHw&#10;V2mo9yAlpOC3zetA5Uw8razK/PsOv5/7tQ7Arbh95e9LKkartRtn+1SssS8rhsHa2Sf85oMSvIVT&#10;GxcZao5gAmUPzr83r7VclCrN83DN29BVUKSNm0Yb86AK7scZYZ+7/n3rOZVdfKY/IPl/CtAkPGCQ&#10;cFvXsvt1rPuHZseXx8u6gBszNM37v92u3t0qs52sWYbRjr2xSsiMNi8HP0qLavl+Wg+f1FAEQDyc&#10;EHPoapsgkVlB5+6tWXAIzLwR972+lRArJ5Sr+7HzBu3zf41pTI9oimoXb+94pu9y/wC6z7+1SyTE&#10;MySDEg9KR8bwqk4C/NWgQ2KjyLFGsaj7o/z+dRbn83YvyKV3H/gVSNlo2ViP9nIqCRm+byeAfloC&#10;ewyFhF9zqV7f5/u1EYw0bSZPy4qeXzGjAh3H2U8/n2qGM+V8yfOf4v7vy+1BkNKtgAnzD+uKrOVh&#10;HYD/AGu1TlW3bD1HU/rUatKkPyDP0oJnsQ4jjZtnzf3c/wA6Tywq7lHyr+P0p0nzkADH1pGKx/Nj&#10;hv4TQYjD5Y2rk/Kv0/Sq3zLH5g/vMtTStypPCnqw5/yaY8jiMyN27gcUANzHDLh+E7sOwryzV/M1&#10;G01M4Pm6hew2kcf8Wzcu4r6Z+avRtTuBHBHZK3zS/KSM/wDAv/rV57q97Faa9JZbsG1bz0z03bML&#10;u9cbu1bU/wCY0jT5pezPwZ/4KM6rqPi79sZtQSTzdO8L6Q1kqA4VWit/tFwIx0DZdVPrX8ufjm/f&#10;xj4l1LxFBGf9ImuLtgOqxyOSufXFf0U/tbvqN74f+JPx2glBhttV1LTULHIKzGO28wY77oW/Kv5u&#10;9cuJLS6mEY2Ky+QqnsNq1+acV+7WP7F8LaPLhTipM8LUNWD9xf8AgVV6+MP08dvatC1k2yeZ/cU1&#10;m1eh/dxSZ7/LQae0NnQrr7DffatokYdFNfux/wAEwvCt3p91Nc3w8tjJ9o+Y9P8AP9K/DfwlFYDU&#10;fN1DG2Nd/PqvQf8AAq/o2/4Jh6N5/hnUbtomaWGcJvbrn7355boa+Y4pn/s/Kj7rgWj/ALVzH9Df&#10;7MfhbFne+IH+/PcScdsDbzX6g+CbRzH5duPmAXcf96vjL4C6OlnoFpZsD+6HJxx8zV9teFnVJgkZ&#10;ZsdK/LpT5fdP17SpI9iht/MjXHyuq1pJoltNiSQKzdcmszSldFEh4y1dTD80iiNazp1PeM6y5ZGf&#10;d+ENOv7eTy4EG35lO3+H0rzLWPhL4V1Zmm1SzWQsu1mxzivaWupI7cww8Ams2Vpt+6Q53V6Xsub3&#10;ZERk4+9E+L/Hv7D3wW+JFsY77SYobhVYLOgy659K+KviD/wSr1q6gXT9F1CK4WFt8YaLkfgBzxX7&#10;SJcyWxWWP75Wr0XiS+tgXU7T/eIrpp0or4SnmNRe6fzx+LP+Ca/xMvYLu0OjxMZV2+cyqSPfle31&#10;rzzTv+Cc3xs8FaZbLprNpqHcji0/drMSepAr+lO48fazGsv75cSfe3L1H8Neea54217URFb26sfK&#10;9gePTpWlShOX2jWGIf8ALE/AF/8Agnn4z1GIP4jnMk038TEnj2NfQ/ws/wCCacMnhv8AsHUtelS1&#10;cmWKBXcDcy7WIGeGr9QbjRfE+ppBbyhlQfdBHI+aul0Dwz/wjrGW4naVzwcfyxU1MrjL+IbvN6q9&#10;2DPLv2Zv2bdF/ZahuL3w7KJTqGC247smI7cnJNfQ97PLc30lwOsjEnHvWTcXHny5c7R92rsUQ8rz&#10;weB2rgVGnT5o0zjdaVSXNU+I0NWvQLcOpy3y9/SudXUTvO7jf8vFVr+aBmX7Nu96pwwTzIzb8bfW&#10;ub4fhPXp0YxiW5rjAEo/3q818Qajvk23GR95q72GA42+aBnpXlPiksmpGNvnP3TjtXf9gxqx97lP&#10;Ndd1eVWWIN/DXceFtQjvYzFL1Hf/AIDXh3jKWW1vJCRtUV1PgXV7u7tWFqR2XnvWuH908zGUfdPo&#10;T4Ua9ZaH4guLm9C7G+XG79a+C/2tfhtqa/tW+Hvjp4+8LzeM/BsGm3VumnQOFMVzL92UAg42ivqc&#10;2V5YuRIMGVt/y169b3/9r6ZHpxXcsWGKsciQ7e3vXdQo+0908+lilTl7RH5mfHT9rz4M698DfBXg&#10;6Hwjrdl4p8KC8SO12B41JPAduN6uvp0rf/Zz/b9+D90dO8JeIjNoLgSQJ9qBZOnzrv6ADtX1z4j+&#10;FXw78bajKNYtUt3lUYYDvmvCvH3/AATx8I+KNOubPTbXy7lBuglQEqhZewz+Ndtb23N7pvChhJUO&#10;STP5P/8AgtN+y94Q+Gvx4vvid4GnTU9D8XBriKe2bcIbmRvmVgOzYzX4qT+LPjtZ/DpvhY2u6vB4&#10;U87zzppnkWz8wnlzFu24I56Yr+8nW/8Agl58RbuG2S2vbTU7eJiwhuI+cj03dAa8q8Qf8Em/GGoP&#10;HJdaRaTRyKv2i3aMMHO7ORjgV6azycfsnjV+HMNL3pTP4nvgB8BfE/7QfxK034baGBHBdzxi4u3/&#10;ANVbRD7zM3+70r+2zXP2kvg7+zZ8GtK+DXwseXVrnRrQWUMkX+qB8rDPmsvWf+CZniXQ7qO38I6f&#10;a6NYsq/aNsQU+Z3bEeOK6Xw3/wAE5baO3/4re+L3AYEFBgY9ua86rxLX5ZRpxOynwzg/drVJH88f&#10;x8+HPjL4ya5J4uFhO00U/mJOq7WDR9Ofav04/Yo8f+MPDt9p+n+MEZbyFfI81hyQF6N6g/oa/U6D&#10;9lLStIhiWOTzoIA3yTAfr0zVOH9m3w2mpx6lISskPG9Rg8V4FXF1Je7I9z2tFaRidBqetaRrMEN4&#10;zoQ/lB04zuH+ea8+8ZXMCCC3typZS3T3r3y3+G+l6BYS200C3vmfMjScEZ9+1ef6lpXhZYZtKWMJ&#10;fBGdFJOD6fWoPJqU4nxp8W9PZvC88oj8zy+Scfd/OvwA/abtS/iy0EOdtx5qOc5x5npX9Hnj2UXW&#10;gMMDaylfpX8+H7W1udKvVSNcGK734/3hzXflfu1ongZtR/dy5T8D5LGbSfFbaf1aC5MPPsdtU/EE&#10;SwaxOkfCBvl/Gux+I1nNonxCv26f6T9oXtxJ89ZHjm2gTUReQ9Jxu/Kv1yj8J+P1ocsjgKKKKgxC&#10;nKrMflptOVttADvmStazSMo8zNtZdu361ksrGrMB2nbWlMD+lv8A4JAzanZal4yfXn84QWlrPgD7&#10;kkssi7T9FIP/AAKv35+H9tJp1leWOcCO6lc47+Y2/P4ljX4U/wDBIzTpI/CKXl4CW16W68wnvFb/&#10;AGfafrxX71aZCYjHqFvxE3mIwz/Fuz2r9syZf7PGJ/DniRLmzarynRGRJGE0X3VU49sLTkZEBkba&#10;6kcYHX5f85qnJJG3LsAN3CqMDNWcRBTGMP2/GvW5EfBFK9+0IRZOfnkb5fT+GtVWVZJImYyIOx4x&#10;WFezTf2zZsTmKXzASMcfd6/0rZYbjuuPlB6+honsTGoXY2YR7WB3E4J/p1pVLG1DPz8yjr0NRDzD&#10;IEYEdvb8v84pv3Y/mxhv4fpWJRM0xErK37s527T3/wDr0zY0UmzogXr3P8VLH528EuP3TcY4+Yf5&#10;x9KXBVuSpMnzbsen/wBegC0H8sttBB/h5xge/XipFlkimbGD8vA9c/WqyIqxszOB93j+dWCx346n&#10;Py/5/wAaAIJI4DHII48Yb8M1Zi3GfCk4HGR047VWjdARk4Jxwc/TjHFWVkeHlhwO3T9fag0pkqBp&#10;VkTPVe+Ofr/SpIiDG21ju2/5NQR/6kSlT5gbPX+H/wDaqwrR28X2dfmEfLD/AMe/T3qZ7GhNvdiG&#10;POfl4+b69alZo7pmaA8L97/JquWRrdipGW/hI/i9anIfzxbggY4bb/u8f/WrE0pixqj8Dq3p/PP1&#10;q4NscmGGD/dzxmpntBHEYYj5o3klh/d/SofmmzGmQx/P5aDT+8WUEjqTMRskb5eO/wDWnwhljBY/&#10;d47Goo9pwQcjoWH8Pp/31RDGJCI+Dj73p9Qa6DHkZaQCJT+7A+btU8GWm2nAO372D096roWYqHG3&#10;jt0x/eq2r4O5aDb4SUFXfABHmNxzVnbuOxsY/nVcJiSOSP7xXapzjOKliKMCsvDbsc0HOTxgeQFY&#10;leSePer6KYZU8lRgfe5/zmq8Y3fKxP8AdHrU0asYQx/5ZN81Z1DSmSyOoO9Tzn5c89ecU37Vdf3F&#10;/KlKr5mB86+1SbIf7hrM0P/R/Y5tu0xpwP4W6U4ujShm59v8aar4l/eZ+Xvj5fpTx/F5i/xbhX7g&#10;f57lf5/Lc7QMN/nirAydoz5f8WT1qJZdk4bpu+bnmrC7vLkDffoAhVJwuZu7cf570oUSx+X90/dx&#10;/Wp1mAkEh+Yj7uRQ2XXCkjLZ4FAFZZPLXyxn/Z9BU7iVgQrFSB074owA3lj73zc+tKrqJBmMg7fm&#10;96ALAgyoVT8397+VNw3knk0qbdhb+7TNoVVDZ2tt4B59etB0EYOyR2dslvQVI3ynCDCntnv/AHcU&#10;sg2t8wHHPrUbELGwmOS3X/PNAEm0kmbbg7s9P4fxp0oYt82T14FNYNJhGbjdj/6/5VKCWYKBg9do&#10;6UEyplcJ5bbXAA+Vv/iqiVZCnLbv7uelWtrkNyfm3ZqCQ/MrH7o+Zu1AvZogd43XenSoSqtJt2E7&#10;crUysJH8kjjovp/9ao18tcbc/wB6giVMrkrv25zms8D5wJcZJ4PcVc8pkUM3Pmegxmqcm9GwFwdy&#10;5zx/doJK7AltxBOeM+1Uj5yzfe28deuBV0vIf3SscVTbdFukwCGXkfTtQRPYj6RmJlx1qF0TzOcG&#10;P7zf4VO7BW3/AN4bsnpVd4mQqsgwDyR9f4fpXQZEJDxqAVGX+bn+VRsWjDbchacqkZ3N167v5VTI&#10;8x92M9m96iGx0ERHymNv96myMWj2yfNx/nildX+6ThvbvQVbG2M/eqznGO7GPzCxdfvADj86qt8y&#10;+Yp2/NtqWWQnac/Ntzg1FcIGJUdfy49aAH+WqMqyfN/eqryxMiDA3foalYbfmcA/w8fxfWog6K2N&#10;v+zQc4My/wAWd3p26frSXADruBI+X5j60RyDcu7ON3NRFwflYMQfXjrQBJ80S4VQOv8Au/lWbBtE&#10;e5Tyc8N6VZcGOMgAHH+RVHUZTBaeXB/rJW2rxkj3xWlMDKtPNmll1KM5iRj5Of8A69eHfFzXl8Iw&#10;ah4guRuENr56qPvZ3bVGR6bc19A7Eto/JiP7lcKA3PI71+ev/BRrXbnQPhRPBpTb7/WbRrK2RR80&#10;k0kqquPpuJ/CqqVPdPQyel7SpGJ+J37aD6v4H/Yc0bwFfPnU9cmtNdui33tkzXM7bj3Jdq/nw8aS&#10;R3mvSvbkiNfLTBJJyEUZ5r+jb/gsnf2Ph280PwDpkMReLR9IskiVv3gSAOScY6t83Nfzu/EjSn0n&#10;xXPZurRyBY2ZT6lV9a/L+Kpc2IP7M8OaPLg+Y84kXbCrf7Rqu/3qvzK32NG/2mrOr5E+8CrUatt2&#10;1XT71blnEsmyP+JmoOijR5jptD0aS2EOq3MIlhD5CHo2Ox9q/p1/4JQ2rat8LJ7/AH7vP1aR3z6R&#10;7OPw3V+Bngfw+sulmOeMtEF3ZPoPmwMHHWv6Lf8AgkfpX2j4Qz2tsFjmGqXG/HfzttfFcSVeanyn&#10;6twtgfYyP6U/hdaRxaNazW5PzLt2kelfTXhO1cSblGPb1rwf4YxxRaNFZSjmFcV9QeDoPKkhlx8q&#10;5685+WvzSp/eP0jC0T0rToYbfT1FzEcbvm/3q17byI12D/CqUKNNArz8Z6VoQwyblZu9RRqHXKjG&#10;RNszGPKAbzKih09pGWTAbH3s1biRV5Vse3apXQCNjDz/AAnNexQqnBWokMNjbs7oygAtx/8Arq29&#10;jYxblXZJHuzVVi7sEBx75qO4t5IB1x3yK9ajUPHq0ZGnbaL4evWkMpVTFyAQMY/rVtLTwpp0Eg8x&#10;FOzdhRkmT61z8EEDvl+rcZPb3qp9jiYOhA471108RymXsOb4ht7fE/JGig87SP8AGuTlhchmm+8R&#10;611b2qtzuwaqSwLI/TNcFbESkdcY+z+E52O1kaQQoPw9aWQx26sWGP4q6IW8ewSqMetYF/Gz/KWy&#10;WNcUqZ1Ufekcu0atI0khOKvRxwwxiKYfe/rTrvbGFhh5woqOb9+qyPwQy5HY15p6kqhy+pyQWV0F&#10;STGa841yZZr7z7di3867vxT4UtdXlh1OVSzwZwFPT3rgddaOyUlV249OtdlEK38x4r4whbUlkKnf&#10;IG79cU34cskLzWUp8sSfdJ9am1u5gkuWniH3j07VDo7W8Vyskf4/59K6o/EeRWvLmie+zKsyRN95&#10;vu1sadE8DeV2+8eK42x1qGKzh+1NnDYau6t5EJyp4FdlOsonlexl9o3DpEeuRwwyusTKmwNjGMN3&#10;9avRw+LPDNxiK7eWANlDmnwQxtAcHEnr61zehan4xTxFdabrFur6cnz28w6nd8pB/wDrV6scVGUS&#10;qeFlynax+L9ZePFyqvznIHOfrUM3iGWWMhCyyluxIFaTNZXH+sIHGOR0zSDTNKvLfaY9rex/ipe0&#10;/lIXKviiee36XN7EwnlMnl9ia5bVbSLblDu9fevRLjQI95RsZ5wc1hXWkW0c+w/nXl1qhcEeTS2s&#10;8jgMMqrZFU5NDa48392V+bvXtP8AZ9tFb+cXTzR0VuRWFdX0KZCLskWuadU6Kh5Dr0EdtY+Uh3fL&#10;t55r5Y+IWht/aMWpWRxNEp3V9Z63++PyBVV/m9OeleJ+K7dJJWtFjw0i7d/0rixS+0aRo80T4P8A&#10;F1xIlrdadcrtMY34PHDdenavxv8A22tDhuNF/tm3iClvvY6n7vU9a/ZX42aHJYQR6vkrz5bYPO1u&#10;1fll+1DpS6j4Wl0+6BQHcilPU/drqws+WUZHk4qlze6fzP8Axvjk/wCEyM0q7S0CBvw/nxXl+qXf&#10;2mNQoxzu/Aqvy17j8fLER66szMZJIiYnB6fLXzrOznazV+uYGfNh4yPxfMqXLWkVKKKK2PNCiiig&#10;CZlZW2PUittqNm3SVOnStIR6gf1Qf8EnWgm+F/h2VYtkkGo6wLfPeJreBpAPUBxmv3XhBt0hsz93&#10;YDj6/er8d/8Agmd4Qm8N/CjwcYEExslubwlOQftZ+7/jX7BMfMTzB0656f5xX7dlEeXDxP4U49xU&#10;amZVakf5i/GzPHtX5drfQYp6+YojQ84G7B69TTA580zO2cben931+vtSq6bfOYncOtesfDezKd65&#10;itiqjOJQTx2rbk2yJIsZ3MPlzjB/Loax7xxNLADHtU/eXrn/ACVrQLM6iSIgF88//qqZ7DhsWWkQ&#10;P+7BPzFev+fzp8io2TMORgMfX0qrDNMI8HG7/P1qxukJ8sHP1PX/ACves+RlhLsWMpKSAw/H8qsT&#10;MS+1Bn5e3Xd64qCRZvL8yEZwMfPip8gyfu5Mtt2qvbn+VHIzSmN+VZiJO3HzcmrRjjkZmxxtxnvV&#10;by1aYyddzfhVlXZljSOTMe84z+VSVGmSsWJ8hQN394n5fTioyjq2SMFm3fi1O2HyuQPbHPyn69/b&#10;NSqqhtpHP3c9P/1UGnIx/wBodmwzEmMfMD8v8qmj8yTKrwfmx6H8qjt5iYkLk/Mv04+b69KEjxlX&#10;bAGMd/yoDkZPvMyeZk7v4adNsd4UEfLNyR0P+fpUURRmXd064J6/5FWslQNzHLtuHt9BzUyplezJ&#10;YzJ5qzvwR8zVYVZP3SH94w+8SfXpzURVvOJzj5f4f/HvzpPkjj83GDu4x13buuPT2rE0LkMQSRi+&#10;FG09OrbfarKLG6rKnyfhjHvmqm9OWXP3qtK4WQlTwm3djigADSSnZCc/e3ZP/wCur/2eRkWB+Ruz&#10;xx/n1pgdd0rMu7twc1NGof5sYHX3/Wj2kwJfMU/MowKlBCybXUfeHQ+lV9y7dqnJO7r/APqqcIAm&#10;Mk4xxj16VUqgF6MkzYn+Vvvf4VZ5M4PGD17cdKgUIx3R/KO3+f505V819y9/lb39Pas5cx0FhHkE&#10;IaQcj6037U3p/OqiywyNG2T82e1XNsPqfy/+tVAf/9L9kEf7ySLnI5JxTNwC9hlflzQGmdhINoJ9&#10;P1FSOAWPm/73+cV+4H+e4iq235clV+VRSqzInmH+PrikZw0m9x/F81SIV8wg/MPvUAOwSvLjB+Xm&#10;lYrCp/2+nsKUs0kmXAbPzdO9NkVtp29F5HNBpTJNzF8kj8qThCu4Zz6/3fxpNoXKJ07H3pqlGH70&#10;gD+H60GhZj8lU8qbhvb+dQkDGzr7fWmhSvC/NlduO/3vWpQ8SybCMdwKAE/1MhjYBfbJJ/OmbnJa&#10;M8dP8/lTmG9t+MIG2tj/AD+tIqB12Dgn/OaAGZXbl/lAb5v92pxMIyMdeMA9MtUcoD+X8vBX8aUl&#10;XwrkkbqAIFEu7B77s09o18xmUc9iKdj5uMkdCTwc/hTUeaXckYHHzfX/AOvQR7RELymPJQfL05/z&#10;zVLzJNm5Twfu/Sr0pKZB5Ab7tVAgDxO/7wHooPSgiVMgmO9FDjg9+1UyAfvn5hnBPOfrU0gZoj3f&#10;d0J/nUTBQpx/eCsRzQSVZFCTYAxhvlI7VCW+Xa/zZOOcf7XFWJiF+Xp6gcVUVxuMn8Xr0/yP896A&#10;GF2EIb+Ftucf3fSoGIkIk/iGQc/rzT2U7GL/ACjd2/lUTAiIj+43DdTQZ1CtKhb7/wAxDd/SqL7l&#10;Xbny93+cfjVxnLcN/d61UcRu0e/Lk9MVrDYxnsQMnO7Jye/+elMeRcKu4n146Vck2s+eyr16Zz6e&#10;9V5JGbCBenTPrVk+0IN6cJjBJ6nmq6mGFd+N36cenvUjxlm3L8sh7D+VKuQm1cplcc/40B7QjZTt&#10;84Ej3+tIzszEIQPr27f57UO/74gE5K7c81D5oSYb16elBPOx7Kqrtz901BOq/df8qdtCsYYRkH73&#10;/wBekYPu5HuuB0oJIZMtgKPvfrWYbgTX8l2w4g/doeg3Hafyq9qM72lqZIh8oX8zUFmiwWojP6Di&#10;ugCtIFYqIgULdRngV+av/BQ5YNX8YfDbwVDmS7k1UXIVe6wRs7en+zX6SSTLu2bDK8hxgdcn396/&#10;O742aW3iX9p7RPEl9KZDoeg65eRQr9zG2G2U8/7TVjL4T28hfNiD+f7/AIK4+I7bxJ+1rCImD2Vv&#10;HaWxniO7KxQwgjJ4yMtx1r8dvjDEy+P78RXg1GJX4uRyHX+En3HTHtX6U/tiN/wl3xS+2gCRbq+Z&#10;tmcAsSqgn2+RhX5i/EvdL4z1cwhViiuGT5B8vy8D+VflOfU/3x/ZvB3u4SMTzu4WRYQv8NUX+9XR&#10;6jB9ms4twx56bl/76rnH+9XzZ9gOQ9q7bS9JuLm9s4oB+8mxtxXErtVq968Jw2wbw5eyEHEsyuAO&#10;PlbK59etYYuXLE9nJaHtKnKfcukeDLaxEGnXm0QRwAThAMLJJX7lf8EjoNPtPDGs2Nm+fJ1I57dV&#10;WvzbvvAUFp8MrjXUiEjagRMrHr+8+Vf0r9JP+CU0dvZ614l06AfuvPhkwe3y1+ZZhW9pE/Z8HhfZ&#10;yP6Ofh22603EfMx/nX1P4ZcQWkMYbILf/rr5Q+Hcjvb9eZG6V9N+F2Xy41T5tjV8jPY+swx7Naf6&#10;tYucbq0lMKyZU7juqrp32S5j8xyVA4xW2Y1tp98RBG3riiGx2CSBVgLCMZfpViZla0jl8vg/eqC4&#10;uXWLyW6DmqDSylD6V0RqGbpixly4NunP+elLLcPcOrY2Afw9qfDJeKcwjIXOKYIZ5WaXk+telTqH&#10;DWojJpiiCNeXPPGenpUKHe/lSLU4syspVun8qY9s0VwVk6r6cVvGqcXsSFLdGKtLkf3sfWqsn+uL&#10;L92tn7PI0e5R19aSHTxI6Iw70e0pj5GZEkhC7VP+1+NYN3LDEuWOa9BufDV1aoZiy4jry/xTIlu/&#10;kr0B/nWVWryk0aXvHPzXRmnx09MVZs9xcjqq/wAPvWPbSxrcYbpu6Ctaxnnh3SIP4q8+NQ9jl5TQ&#10;lhkeORYuM/hXh3jWy8mAzoSSf1xXvqs8waWXjfx17V5h43SKW02x/mDg11UznPjTVZXhdo/u+1T6&#10;Jcx3Fx5YbANVvEcyiT5z+8DHdnmuHXWZNN1Vdv3fvc1MZcpjUo8x9I2yqkAL8M1eg6Vei5wchT7V&#10;ynht7LW9MjfHJXr15r0O18MCGFZ7fqF3NXV7Q461WPwyOnspznY7g11VjdyiNeV+93riraBw+5/l&#10;Iro7PKqErSNbuKnT5jbnjhztfv8AN7/nT44yOU+X1x1pwhMp5PJ7VsGCALkAqe3NdXOzLl5TBe28&#10;6BUY8j3rm7iFg21OVWuqumWNTGnyVhXKFflIPPSuWtV5jop0zk2s/MjzJ/OsDWk+y20s7hX2/MG7&#10;5rsZt3lyHoTXI+IlQ2nkRNt3DdXOHsuY8h1a9jmVlYD+9jtmvONbaJ5CFO4FehrtdYjWVIhF8rRt&#10;81eZ6veeRKJ2GM9D71nUNalPlPkz4x6TfX1jNpHVpfu+n95a/N/4vaWmseEyzKBJCDvU8/NH7f1r&#10;9T/GbLMk1/cY8yLIHvH2/Kvzp+JFlvM9uSPLvfmB75bqtdFM8ur/AHj+WP8Aau8OxaT4y1OKxbEU&#10;c4fb3G5m/wDiq+M2WTqOa/QT9s+KW38X3oi/efaPlYe0e0bv/Ha+A5rd40Dj+Kv1LJ5f7PE/Fc+p&#10;y+sS5TOpyfeptOT71ekeFPcbRRRQSOT71X4xnCr1qgn3qvwEqeRWsNjSmf2uf8E89LWx/ZL8AXoG&#10;2drQTFwc5Us3XHbbwB1FfoMiNHLuQ43KMg8//qzX52/8Eyp5dR/Yo8Lxy/6y0N3E6n7yiKbbj8vm&#10;r9G7UK0UcqMfnX5a/d8v/hxP4B44/wCRnXj/AHi4IpAuWPJ+Y+/p+tTszvDtmAGVz171S3rH8hJw&#10;fuirWX2iccYXd/un0Brq50fLezRBbqZV3MBx8qg9q0VJKqznAjXp1/wrL0+RjI0bjdkngjrV0yO6&#10;xleka4Pv71NMsljlz8zA8Dd/wGrMLqzxzKMn/PTNVEEseBI4GF25Ax9elSfM67Qxydw3fyx+FHsw&#10;HMsz8MOO/v75qeJXcGQR8fd3elRiSMfPIMfN35605AF8xmJJjPzf1HFHwgW0aSM7mB4Gev8AD9ae&#10;7naoPXhgfT1qqZQYxHF8wHKDGf0NLGXZisJ2D1xx/wDqqZ7nQW4VQjy249+eRuqYlg8awZMhUbs/&#10;4dKrxS+ZJvhHfaef89angO5ZFb93j5ffj5utSaUy3uUp54/dg/j+X5UsIkjQRyAfd2t7n1qtb7g0&#10;kqONg4QDnp9alczwbpmJlBO3Cjn+8eaCuRE48yNFi243ZJY84O7p9KdHny1VCMc8ZP3vWoI1Jt9r&#10;nP8An+QpVWIsspHmL6DjI6Z+tRPYo0YkeNhFGCvduetTLlfLWH5sYIx6/wBaa/35J8bl64PXFOQM&#10;VVuTgH6/LWQExZraOR5xucdR1H4+lWreCQkgnHTngHPt+PaqimQKGXKqPX/P8qtW8pLCJyVBOcDp&#10;ig0plhWRfmPGBxmraczKspwfX/Z/z2qmmGRuM5+Vc/7PT8angbKhE6de46fjWntAqFpY0kRRhiR7&#10;8ipS4STahKAr/F0P49c0xxxvPGOvuasOWX5pCeazMyw8caQrtGO3/wCunmMZwmRnbj2xVWPajMAe&#10;DxzzU/leWvmEtkdge3rQBLBICVmcbSm4Z+tWPtK/89P8/nUbFwPKUfxcf1p/lzelBp7Q/9P9jd8m&#10;z5hlsY56f4VIySoo3+/+eaMrMQI8HK/z60gKxfK5/wBpfav3A/z3HAbW64HP4U4SKISBwfxziqre&#10;VExZ2Jkbdx29vap+Vj68ev8Aj60ATM4VsRsQB93HPFG1lby15z2PSoHdyfNcYU/dx/F9akDh++7t&#10;8tBpTJekYCnk9c81Arh4+wXsCO1SswHzxhRj+Glmb94pzld21fce9A4bEilUj3bunAqsweSXa3P1&#10;/lUyqjgtcEud3JFJJuaRsc+n0H8VAT2Hqyuu+JsKfTiolZR+7UYAX/PNOCquduNpHA9Pwp3JbCDk&#10;9hx+NBYQhg3B+b/P9KfIwZ281s46YqOMNEQuMEt264+tS5wd4QfM3rQTKmQs6hd75Xd/KkwuAq9T&#10;xnNEu9GMiY/4FzSLGpAVB/s56E80E+zIZnH3GG5h83PSq5DKm5Om7nmrbH926qSQvrVaRR91eQOl&#10;AVCrMA77Wbp+VUH8sctxlu3/AOqtCb77Oo+ZW2g9sf3qz5lUR7iMDpgDNBmVWYvH5Zzn7v4Ujjhd&#10;33V9+h+lSbX8osxwPr396ruuRvbIDevvQBFvickRt5eV+Yd/zpku1c5+7xgqOcU918uTL/hx2qsx&#10;ZfmVuT/nmgzqEIfyGP8ADn7ufb/GqWA7Hyh8vXHSpDJvIicZ/p9BRIpyeP8A62K0pmZBsik+Vcbe&#10;n+faq5BdS8nT0/z1qSTYi5Hb9Kb5QbMbHP8AdrQ5xrK5dfII3D5s54FVxmVT5ZxtpXDLDkk89M1I&#10;3mEMZT7fL0oAiU4G5Bn1pm5kjLuM528Dj7tSZbZtB+UfLn6VGxkhuPMkAzu6UANaPzmbdIQCfmP8&#10;qiljKjDgHPX2pS5I8hR0+8e9RSAxKxPJ3fdoAzL+WW4vIoSAsQbfjPpUN1Jc3I8iNfKT+/3+X+WT&#10;TUi+03k1yfuw4QEdeVyf51ZcneEhOfegCldTWNlAcsY2OfmPJzt6n/gVfll8WdVkl+NvjSc3Cwro&#10;3hSHT4Zd/AlmnWSTB7FnK5r9PNXWOUzXE5PlRwSZyOvy/wBa/JnxvZQa7qGtu0uye/vru/kWUADy&#10;beB5wo9iVXB7VjinyxPqOFY81SUj+ej9qDxKbT4smDTVWW001IzG2PnlknTd8x7lWYnpX53+KTO/&#10;9p3twCss8kbd+nf86+4f2gtVu9d17VvFWoQG0muxb7bfGfLMaiMH/gR+f8a+N/HXmfbQU+b7Witn&#10;t8rYx61+WZv/ABj+zOF6fLh4nnOsWc76Jpl25+VlkjX/AICzVxb/AHq9NmQXHhm0ilBjktPM27u4&#10;Zua86kRd+QMCvEqH0hE3UV7D4JkmuLOFF5FvdBT6KJO/6NXkssPlvXpvw2nMmsyaWxP+kwyFf95R&#10;5g/lXJWjzRPWyut7OtGR/Qv4kt7dPhJY20bfuzaw+o6rur6N/wCCXGsqPGGv2cjfvJLZZFz28uTb&#10;X5z+EfiYPHfwp06cSY8tfImU9tvy/rX23/wTYurTSvjdf2l2dq3enMsf+8JVb8q/Kq3NHmjI/fKd&#10;TmjGR/TP4F1C4LabMZMbjux7ivsbwfMVhhducf1+lfF/g22X7HpxUfvFfb+fNfYng65eZIyD+6jX&#10;gfzrwa1M9jDy5j6E0iBTZfaJePT+taqWV2MSzMSvYGszQpFuraMZ+XPb/a7V6vLpuY4rgRgqFGBj&#10;r8ves40zaWJ5TgzBI+3zPzFJFabW35rr3t41t/Mj+Ut1qpDbFDkAE/0qqZXtDJiRlgOV+aTpUi2z&#10;rB5TAqxrq4tON0yquAf0FaP9nzeXtl52ttGetd1OnI5KlaJxtvYICwRsZXv3praPNc3GxsyE+nWu&#10;7i0aAL867fm28c1ZMdrZ3SmPIb1J7V0U6cvikcs8TGWkTlLfw7I3yo+eF5bt7VWudIXTB9uu5F2h&#10;vpUPiPx5DoWSXVyu3OO5r5T8efFS/wBbkbTrEnCtnjmuf4jrweBqVJH0hq/i3R7FWOp3KxQ853Hr&#10;7V8t6/4rj128lntmAi3cKR82PrXjt9bazrcxe+mLkc4ZjWjp8V2kmwnP3aOdn0tHK40z1TTDNPGb&#10;mM//AFq7SyiO7AO5T2Peub8O6fLFbMHBO79K9D062nkvPKuARtXctc/L73KcGKp+8QfZXk3Y4+Wv&#10;LPGkbNDtOdzV9DweDNZuwzQxt+8Xcv5Z/OvJPFenyoFS8iMbleR0I+or1KdGUYnmU6vN8J8QeLbG&#10;BLkSSZx8x/GvB9WuJLa8wxyeoNfY/i7SLdZDJ5e5R2P096+RvF2nuL/bFzGflrj9p73vG8aPLL3T&#10;rfBHxQXQb+Jb44hDc4r9D/hPrml+O0jtYJEjLoOWPBz61+VGmeF5tQ81ZgV28YH97tWp4R8beL/h&#10;Zq3220kcp8u5WPBVf/sa6aPLIxrYGUvhP2j1bwElhErWDGf5fmK9vpWCmgohJjQkemOaw/hF8abb&#10;xJ4ds9UbKR3ShlBOTx717fYHStevJriJjCW+6F/z0rb2MDzfZ1KfuyPLzaMu19uCe1PaIyyeT2+6&#10;K9Ll8PmSRYWAz1yvFYVxoU8EnnJgqPSr+Ej4vdOCvLN8Fm/yKwZFmDLJMTgtxXo0umTSRs/IH3ue&#10;fwrF1Oyjgg8uU5z8yn/PeuM76NE8b1SeaCcwwciuJ1O9nuJNkud30r1fUbEIrOOcdOa861OJrWbz&#10;TyN3J7UHd7E8b8SlzIy4IDfNu9K8F8bySwQHaf8AVfN+dfQviaQRf6kcnPy45/Ovnzxxcp/Y80xG&#10;ZvTsT71jzs4a1M8B8V6vJqKySqy4ZR3HFfFfxhs5U06K6iAGAdp7jFfR2qXcUbi7t/lC/MFzjdXy&#10;l8Y9etotAlVeNs2d31rsjTPnsZU94/mr/bOkB8ez2w/vAgf8Cb/GvjXW/D0tlazRyIzsqxzhl+6F&#10;bjmvuL9pnTv+Eg+K5MB8yJHJYg/wnrXH6d4Je4trjUFCtBLbNZPHjJ3EMyn/AD3r7nB4z2MYxPis&#10;Vlv1jmkfAEy7cA9aT7y81qaxaGw1CazbrGStZfmD/P8A+qvrqbjLlZ+b1VyylEhooorI5xyferT0&#10;8xPdRJL0Lc1mKu6tfR1ha/hab7m75quG45PljzH9k/8AwSmlvbP9n/XPAmtDF5oOrOD6mK6hEy8f&#10;RsV+nESSxIqZy33R/n6V+Xv7AOvnSb7xZd30O6G7v7dUfoGU2FuB0/uviv1FYqzK8JBbGK/d8F/C&#10;ifwVxjy/2lVlEmCsDvycjgHpWgrGSEInHHXtz92sxirxkKMe5/U/WrImZlzHyI+meOP7v0rq9mfJ&#10;mfEwhv5rcgLiTKjPOD3z1rSVGMRaI/N1P+6apXalgtxEA0kK/wDfS9xVuBo7lI5Rysn8umKIIiew&#10;84j+dA3P3vf0q4TGoGBg98j2qiD5XyKSY89B61YZXiVvX8+laBDYsRP5aiSPDkL8wIqfzUE8Yjzm&#10;MbifX61W3MIx/B8u3J5p7ZdDOAeu3NBv7QswGVIWO8EhhtH1pYd0dqsL8F2+8P61WhcArKvILbcV&#10;Kx8rzIF+YY5OPu1jPcKZbR43gKP8pHJ5/SpQ8qxNE+SXVs8Z/wBn2qorSbhll49Ov4VPHKqtHI4J&#10;8xjt5qTSnULEU0BXaPvBvlz2H97PapHCxyjZM3llt2cfpmoB5sduY8AZPze30qZS2xdvBHPTg49s&#10;e/JNBp7QsRsjISBmPdlRUyqDIUwM7flHYVCXaOTJ5A27uf8AOalj4ACH6d8Y7VHs0aE8OSrRS5dh&#10;k57Z749KlUssZjzx/Ko2wvzsd4RuF64FEQQbouST9T/+usieRGnxPHtOVC4PrmpMtJcGRwTlW59P&#10;p9R09KrrKpjy0gAHbHX5e9TxmRVPmSfJt5jPWgolJAUbif4h0APP3eau2rbV8wr8v3Wx1P8A+vt6&#10;VBGqzzbdoIVdwz1zVq3Pm7ZUxt78Y+7/AEoAnkBjbzOn8XTpVuOKVtqSY2x5YH0qosm3EZ/i65/n&#10;joau58td4PG7P/6qAFkj2IY0+8O/bHpinDcqqy8Ec/SkUdTGTw3fvT8R+duOdo/Ggmew+MK82NpA&#10;7HOAPer3kL/z2H/fVZyIifMvRuueDUv7n/JoNvaH/9T9jVYCPAj5XoMfpSffO/oNvWpZC2MljmQd&#10;PQe1MQpEpGM4bP4elfuB/nuKpETc4OP7wzmn7VJ8thgf3u+e9QmfC+a4OfzqRZkC5Py/N8vbFAEy&#10;5j6DOdpXJ7UkceG2lQOCAV5/Q8U9tpwwyQOg/wAPWmbSvzseW655oNKZL5oHLcF+GHrTGBX7w4/h&#10;pmfk2t3/AIe5qWRWaTDKAOmR60Ggm5WRkb5AG5A6GpFw43Dj+Hnmo+SoY/xfMRSl4ixAOdv/AOrI&#10;oAVHDAykbaTZuDOc+3FI0qsdkYbn5eTQUR3zlm2+n9KCY1ByrjKJwdv+fehiI0XBHmbugFLwTtck&#10;Dd/OlVRIdqn7m3H+fagobLHCzZ3Zzx+H+elK80CbWGRsppJZtm0HqOOP0qDdCnzFcHuMnGKAFwHD&#10;CQ43cVUmaQMJBnG3tUyxhpOvXtTfuCOSI5JUZ/H1oM6hVn+XaZAzHdwR0/nVGRT5i7uF29KvXW6R&#10;SqfLj5qzJXWRzMV+c9u340GZAcuvA4+8Ov8AnNV5SSGQc4+93q44nfbj5OKokqJD5fHmNxx3oARP&#10;tDNtEm8LwM88VBMqiPZHznsf6U7CmNSOnoKZIib1WM5xj/H8KDnKcr4bK8//AF/w6ioP9I27gDuK&#10;9TTlbczbVz83y/nUcjM3ybmIG3vxXQBE6qx8kKDu96FkXfzjH8LHjH5UknHK8nv3qF9jPjGV6fX/&#10;APVQc4x1248sbz90n/P9Kg2lQBk59O30qaRUYlycj71Vtzux4GPb/P60APjQHhR8q9O1QzTuP3n3&#10;v/r08SBLgZ+63UVW3mRmiP4n1/GgB/myIRJJgZ+9ioRiOJ/ObkbqZLEVORxj71Z+sM0emz7JBsZW&#10;Xpz6VUaZUNw05nXR45pR+8bc7VNGUOPLGf72e9OaYLYquSPLUY4xQiCTk9H966IbknEfEa7Nn8P9&#10;Yaz4ma1kSPkj5iuF9/vV+TvjeyuX1rxfHc8fZ9NttOtMjBD3J8h2H/Ad1fo98cvEFtbeBnv7pCgl&#10;uYbaE/3gG3Z/PFfnD8RL+a5/4TK21YYk0/yWa4UjdgQi4QD0wcfjXnY74T7Thamfzm/GvULvTPF1&#10;zpShJ4pbdYFI5JQTcsD/AHsoy5r5N8dkC5hnuVADuQuBn5d27H/Ae1fXfxySaPxnptoUUEabBuYD&#10;ncxkb8+evvXyL4r2Qx2lpck7oWlIPt/D0r8szap++P7K4cp8uFpnK6gDLptkkoHlx3LQkf3hJt7V&#10;hX/hG6jgE5OfT6ev+NdRdQ+do13FHH5jwTq+7rwVXb/+vrXQ6VFca/Z2lvHxGyyHJ/6Z815J7R4n&#10;fabKuoiAADzcbT25ra8K3cnhzxlZ3agSfZJgCD0I6N/47WxqemfZtWtpEGRCcjP/ADz3Mf0qrb6c&#10;snjJFuB+7vN2AfUr3/4FU1ad4m9GXLI/QPwBqB07So77TD5tjcfOyDoue/41+of7GetpcftB6Ff2&#10;W0W80EsMg45J+6K/Gf8AZj8XR6lYXHhO4+eVFyoP/PP+H8i1fqV+yRefYPjh4csrM/629jjUezbq&#10;/L88wfLKR+9ZRjI1sLGVM/rQ8JXUZ06C4X/WKN1fTXgW+drPe5yf5V8geAdQjuNP3scSL2PIO7rX&#10;0P4G1COK3aB/vda+XxHvHt4Styy5T7T8NTsLJJE7YY/8B6V7NpOrObLyJeo/lXzH4R1ET20aFjlO&#10;vvXrmk6jsYIoO1vlx7V51Oq4nsyoxlE7yVnJYTcfStWG1tXhzGOeT19K4qW7uI8Mx6+9XrHVZGjL&#10;L/rJD1/3u1axqFywspR5judHTEhZeF+7XTp5EVt5jHI3YrgtFvLgiSNlB2/NzWlfa3FbWiwOQoHz&#10;c9K9SlU5TwsZhZSl7p017d2ljbzSknKjd75r5z8U+Pbub/SLElC3ynntV3xf8RIoraW3spQ2exyG&#10;x7GvBJdXe4Hzn/69Z4rFnp5flnL7xy3xL1i7svDk16rFpJX2HPYnvXKeC9Ja8EcrglivepvixYzX&#10;GhQtFIQQ27aPatLwHqEwsVnRwDt+X1/vCuV1PdPqcNHlidc/hCdllmkXAz8tZV7olrYFY3OZG612&#10;8vifzIA8gEe7rk15R4u8feHLYvdanewRMM53SAYrmi3Y7KdRy909Z8PeI4IbhpZVADps5HOPauq0&#10;vVLM6qrztmMsCfpu9u1fG0XxM068lD6XdRXMUm4FonDc/hXoGi+K4ZotwlycqvNdNGseficLE/Rv&#10;RfGOg2uniG5uk8w5bnvGvQ/98/jXy78VvEOmat4juBp0vnIE+R14zlfevKr3W5XhJOMr0rzDWfGB&#10;tVlfj5V+UV6lTGcx8/Ty32cvaEni2SCSzYCXcfTNfO97o32+9V0GVH5/5zVHxD8VbCI4uZ1yW247&#10;1oeGviL4TnbzLi6gjfaFwWwa8uszuipR947650ExQQzQR/vByVHGdvf615J8QfD73cbQtHtZY+cD&#10;g4969wOt6dft/osyuq9SvX6Vw3jG7RrQzo3PllRzWNGpLmF8MjH/AGWvF9+GuvBk/wA0dt++jbuq&#10;9xX6MeHPEjQ3A8voPvD2r8n/ANnC2up/ihPPbN5cSDbIPrX6MW8r2NzyQR9fWvQqVuUrGUYy90+4&#10;9G16zvbeGLADLjzh9enqK7STw/p6DbHHnf2HJx+P8q+PPCvi9rbUI1X5gflY9sf7Q719d6Trttql&#10;v5sbZkUYwvB4/WvWw9aMj5jG4OVP3onKaj4cit12ZwJPmUjsfyryLxDaSwFo2/u8g9PvZr37Ubu1&#10;vkMfm4bbgk8da8Q8Q31rdSFHPBbb07L/ACrHEcsfhOjAzlL4jxjVGEi7WwCPT/PNeeeIeIGtup74&#10;9K9B123iWcpGcj/PFea63L+5PlcSnknpXmnu/YPJPFNwIEI4O0cV8x+Mrxf7Kljl+9yfw9q+ifFc&#10;8Ulvuc5J618jfE+4igG12wu3ofSoh8R4+IfKfKGtahbgiN5T9/b78+tfH/7QeqQ2Oj3lqPmMg/h4&#10;OPrXu2tasZHmlfj5vvLwPvelfIH7RN+9roEtzLIcyI3Ir08PT94+Rx0j8aPGog1jxrf3kPzSx4Vf&#10;Y5+biu48J+H5LjwXe6wT5a+eHXnn93t/purFsovM1e41bGEaduO/512OpX114c8DwWyIEiuYZbiX&#10;PZen/wBavZ9t7/KRhaPun5Q+NUY+JL51GFad+3qa4wkdDXoHieSaU3FzIP3clweff/8AVXAPt3jb&#10;0r9Dwsv3Z+PZtT5a0ivRRRWh5IoBPArdt7aYQx3TpiJ32b/fvWGn3q2kurj7NFaZ/dK24D/a9a6K&#10;AH9eX7AKarZ/s4SeJNQk+0far4srv18uO3gXv7LX6n6XeG8sooiB5sA2sfY8jt3FfBH7BuiQ6L+z&#10;/wCFfA9+WmfUVFzIW4AE9t5pAHpgqtfZvhez1GwgtZ4FZVeDDhum6E7Af+BCv27B/DE/gfip82Mn&#10;/iPTIWkZjFHkD72T0/DNPl5h3N0OSP8A0H/2WsO21RGlFs+Y5N2Qvc/j3roFc/M+ef8A4np/kV2c&#10;7Pl6dMXZ5U32cr8+72//AFVVs3ktxNBKCph5RR6Fv6VbmePdvYbfZetZ3nqNTjKbpRL0ZieP8Kkq&#10;VM0IhIV8mHILbfoKtl9r5j5I/h7j8azpncybZGLxj5hj+vrVsTRwjzoxwy7Mcjkf561p8RPwlhPn&#10;UDbj+LtirBkCS4P7vc3TsPcVQjHyrgf6vp/n/OasttSBYWxITnJ7bdvy/l0xWgEhXFv5Q/I9fwqU&#10;7hJK0vXAP/16gPnYEqAL3PP6j0qeEfuw7lR82RyR/nNADY9iwiRjwvOeh/D/APXVwiJowOAsXy89&#10;6jtEVUVcD5OeeevekCKylSOI/T/Cuc1hsaJBaVlwAX+baAcH/wDV/wDrpDNIkgxnk+x+X/PaoWlk&#10;l+8DgrtXGQefvY9qnAEDeSFPruPp/D+VBvTJ5GUL5ki7xu+XA6getTFhA3HU9x/tVDtfarx5OW/A&#10;f3vpnse1SR/u3aZfmP8ADn/vmg0J0DRnzQdozt47fKvWpYJWTLjj5d3fOfxqsQEj2iQJ83f+8KnX&#10;Hkh5CcyN8ue9Z1CeRFuDckkYlHO3j69atlvn8wrtLdcjJz+v96oEuUVQH+Ri3O7nH+ewq3b4SOM7&#10;s9cD+9jtnrWZRchXzXB6+lTQL8uFIL98cD5j6fg341ApRsygkY4KfTd+Rq3CoC7ovTge1ae0NPsl&#10;iOPzT50gGM4xk9KcOTh+tLteOLKnhufT86WcSFlVT83T/P41mZ+z+0OyWTfk5HrUsZQkENlB9734&#10;9qY0gJEr/ugfmqRGaJCpGDxnH/1qAJY1EskbS/8ALX7w9a1f7OsP+eVUoNucuOFDf55pfOtv7v8A&#10;Kh1jX2aP/9X9lAilzJGQMfd9Ki3ReX90fe9aRFijG0gMPl596ECZWJgP3fNfulM/z7qE25VO9hx9&#10;7aajVWU/vFwAelIwYR7n4z6fzoL53NIxPze/50VDMd5gV9wJGFK0gb5RH3PzZPrUX3lP/TToaljG&#10;0BG5Rdu4n+dZgSMYwhWPrSMGZS0jY7fSkVR5mAOAx+b/ADzQqszANjnHPp6/nWvs0BOpQsfM4xt6&#10;HvTN42ssY/z9KXY7fu2XOaWVmUYlABXoayNKYeVIY9zYITd9aUgAmQElSN3HfFSJgY289+ff0p2N&#10;oyB92gPZgRIr7VGfNXA9qjkAJ2gbR19aVZArFX5zytM34BkyRH8v0/Gg0FkCFfKDHH8Rphj2bmJ4&#10;O7mnysGHBXAXB44NNaT/ANm6UAVnkMwyg6fLimMkbYeMgY+XgU5kUP5jHH0/z3qtJOwaPuN3Qen/&#10;ANagz9mRXKpMfnG0bapSlZW3KhClfrWjNu+ZN3zEdO1ZrpuPDH7p68UGZBtjQSMTxu//AF1SDtjz&#10;GOcfdFW2kVg4wT835CqjMI2+dBg9D1wPT8KAIm5by1BIjXr1/wD11A+xVHmY3SNuznqPSo2ZyfmJ&#10;B2/5FMklB/dpJsC/Muemc0HOQM6mEKeG4zj+tQjaVBBI2ZGT90fhViWZlcIwwPlOR196oOHcsYWx&#10;nt2P1roM6gGVh+6K8eh61WY/LmPinyx/N82AVWqa7CoUnq23mgzElIJKxknGevWo5HQNgHNOLyk+&#10;YwyduMmoLgniR+OPrQA9pGdxEHBO7P8A+qmh12h3P96oflzvPOPlXPFR+YsYJXC4+X14rT2YD5HX&#10;zNozWPqhLWw8w4zMFA6g/NnitLcjztIvO9e/T8qxNXjQRWMbcj7QuPbhqcNiPaItyMhJQHPPOap6&#10;g0yxxWdux3Sfdx6d6uzGR3CyZYD+9WdZ4vruS/Q8J8ir2yO9WL2Z4T8fbO21Kx8JeFZEwb3W4SV9&#10;IYw3mZx2OB+dfl78dtQz4F8f6zrhEPn6nZxkIeTD5CpgH0HpX6afGiWM+NtFu93y6biRMHoWk2bv&#10;rnH5V+QX7Xup/wBmfD2PwSYWe81HXCB83GAqFSfp69q83HVPdP0ThOjzVI04n45/G7Sr3T/FVrqW&#10;rkIZrNdoBz8o2BTnjnd2xXyH4wjS9S3WIB3SaRXCD58fLxivrn4+awPFnji5Ng5aGNzbAZymyGVf&#10;LZT77RXzVqCWsWtaeyRgzrcN54x1Ziy5+ntX5bmXvSP7CyWP+zxjI880q8u5NV1OGbGya3LKF4/1&#10;XTI/Gut+Dzx3ws7ebqLi4jJ/uiRVbj8RXnei3Xl6pJeXDEjMsZ5+uN47V3HwudHtNSWLCPbXAdT6&#10;d8D8q8s9YxZNGnn8WS6ZJ91Ttx/tq4U/ifTvVTxfYyab4l02CQAELMM544r0azskHxNhsrYhItQu&#10;Y5jjnC/ePX/arC+LNk8+p2X2cbVXzSGHO7IY/L+FL2nMaezPD/Bfim78Ka7Dq9ozKU4bacZWv2u/&#10;Yw8Z2uufFTwbeQqTJPerLtHVOcEn0Hv61+HnhvTzrevWuk7xH9qcRBm6Atxmv7F/DX7O3wt+CnwJ&#10;/Zz1PQtGWx8Tav4Pj1vV585M5u7pjb8jr8q/rXxPG04xpxl9o/RuBK8uaUfsn7M+ABG+k7kGZC2e&#10;a+h/C0pjkyVz82f/AB2vAfhcsUmkxmbJZup/lXvWnRpBKGUkdq/NqfvH6bD4j6A8LalNZ3Ebk5Xn&#10;pXsOm6nFsWST5udvSvnHwzfYkijYZP0r2iwMkq7If9muWtTPeoy5j1q5uTJEzt0/vd/anWNw6y5f&#10;Jj9FPaue/tCJo4xJIOflYdqrDURDmRSOe+etZw3OqUuX3T0A69Hb3Akhkwp7nrXE+JfFTm48vTZW&#10;2lWzvHT6VzMt+ZWLrIBXmmoa3IoZYzuHzd629sOjR5ixqWomeRS5J3Nk1Npyxzz5YdO3auOt5Zr6&#10;5jjJ5Py16Vp1rHBbgSHHsPWubn5pcx2V1yxH+JNJtJ/JV487sZKnj7vf8a8xufCWqWHm3WhSbl+8&#10;E6Yr3J1jmQtMuCvQj1rEOnpdMxzxkniu+nVMcLW5T4a8aaj8UbvW7fT9Pt3hs0bM7lsl1X0qY/Af&#10;4aeP4p73xTAz3NzuSVw7bQPYdq+tLvR4ZsuBz71DoXhqztJSMYDP82O/vVRjzHsfWYxjzHw5pn7I&#10;3g/wFIfEvga6uIWifc0QdjGcdODwa7a0117YyQygu3evuey8CWnlzIyboiwJFeX+Lv2e9J1Rf7R0&#10;eV7WZ23Y6j/61bfUftHh4rOoVJanzXdfEaOEbHbb8vy1454q8XXuoqwseRNlSq9xX0Rffs6avcSb&#10;IpkzG3f+tWdH/Zk3XMbalKBGG6JwTn1NbU6Mjj+txPzo1Hwnq/iTUGYZwV6kda9/8O/CDwr4V0eO&#10;7ihF3eXEOGebLAMO6jtX3TJ8J9J0q3ja1RUCPtBOCcd6y9Z8K2dvIsoiLpt+6PesalLlPUp4+Mj8&#10;7m8P/FSx1SXXfDyYDNlo/wCEg89K9Y03wX8TvE8UrarFHCxX/Vg85/Hj3r6dtdLhWbHf7v1retHe&#10;BzBJ0Yf5NYlVq0Oxynw3+GFh4StILzTowZ51/wBIfuT/AJ6V67f2nk3A2f3fm96t2P8Ao6rE/wAs&#10;h5xWxeQmZMgAMvSspe8ebVq80jI0mURy8/73New+FfEwstT3XmWVl5x2rwlJli6dVrr9KvjclVc7&#10;SK1w9bl90utS5on0Je67De2ks1mBH8vTOT+fWvMNUldkIDfe5wKbBqdutsLZsqQvHPGayZtTMXyq&#10;BkV21qxyU6PKc7qEkAbk/wAXH/fNeXa/dCKNihJb7td/qU8dwdo/hbt6V4R4l1lbWZpFOSG6+1ef&#10;7X3ju9seeeMVVNPaaNuR95a+IPihfSTwx724bIUdcCvqfx9q0ksmA3yhfmAr4U+LGoObUyJxJEp5&#10;+vp3rohseHmUuU+b5Z5tTvWXcFDN25r4u/ajvMWslmzExRfKF7df0r7RsIQqMGPzbs+tfCX7R1xJ&#10;P4mhsjgB2IYduvNelgfiPkMUfOfgXwl4eHw1l1/VY8TPJJ5ORnI3dT3r578b291runHTrcbLbyPL&#10;Zv7qjpX2b/ZiS6Ba+D7QmNZdwyOvllssfxr5d/aE1TS/AHg2/msmCFozDCD3Y+v4110f3lblie1S&#10;/c4eVSX2T8nPF86fb5rJOAkkjY7c1wEg/i9a05rp7qZp7hid3U1TuIkSUqh3AV+p0Y8seU/AswxP&#10;tq0qhToooqzzS7CC6lV6tXU2+nma7is0/wBbK+wr6c8Uzwha/avFFhbPC1wrTKTEv3nUcsB9Vr3H&#10;9nLw1pvjb9o7w54dv4TJY3mpfvIicnyhuOD06V2YSlzVFEzxeJ9jTnU/ljI/sb+CHh5dH8DeEYEk&#10;x9ktoRMR/CGtY4zj/gWTXvPhqwiWUxlpSs3mAZc8+VKyjHTt81ea/s5R/bvh9/a2pxkR6kF+zxN1&#10;WHaNpFekeFZ1TRAJZvNmtJpd2epTzWwfpiv3CnT5T/PzOcV7StKodsltZz23klMbPukcHd6/WrNi&#10;rxRylpRKFbA4wcds+uOtQIrJ+5Ylf4tuOP3n9akRSWI6BvT69a0PGNR38tMnH4d8/NVP7TC+phAM&#10;bfmGB6feqxmbG7eAD93H/wCqqdqVE8kpXy9rbcH0oNPaGgryGTBAHfOOn0pnzhAuMkj5SePpTSGb&#10;A6sF/D/9dKhcz54I29TQZl2NpSdjOACF5HpTZGDYOfm+6R7VEpjZI8ADHy++fT6Uz55l3x9q0pgX&#10;yyA+a4CjP4ce1MZlCKzkjC7j6/SklYz3BZxtAx93nj8amld5GB4Kg/if8aPaAWImZV8t+P4c9/1q&#10;UFIywLbT6j2//X/WqMkm1dgOD97J5PNThwpaM5FHswNFctMPMJIdtq4P5k0qRu7bd33eoxwf8aoy&#10;vAV37Sn93r+fv6VbjjDL5cTfMn3ccg/n61PIzq52XIQzJthYn07cfeYdutLC3zfuidu4HA+n8qrx&#10;o2zypBgydRn9Pxq1bELJvI+Uc4AqSqZdC75TGQCfvBeOKmZ5zMO5V/lz6AbqpKhB39i2Meg/CrMT&#10;GbrIBx6f57cVnUNC5A3mSb3G5T83f+vpV6GVBhWXcS3JOM59zVeKQPtefr7fof8A9dTWzp5mE5GM&#10;qMfp3rM0pl5fJEfOSAN2a0LNQ3yYyHXtxVFVdXEsigDG3jFWYAREyufmJ6HoaiexoaMamH5R0PXr&#10;/D61KiyFQRklV3c9v/196hiDFRIx+uD1qdVDP5T8nnBrIj2aDyiu7+JZOnGKYok2/ZxwWHXtU212&#10;kLKPfOePy9qkjjYvsbI8xuDngVqvhF/y8HqPLXzNu4P0B56dKPOl/wCeC/l/9akRA+2WEbv8asYu&#10;/wC5/n86yND/1v2MijZF8uE7iTU8nCgIAWNVQyCRTB1yck9vp6VYb5gVYkj73Sv3A/z7pkU6mJFC&#10;sJB02+nt34pJsqrwtjmpERg2zAJ6YPY/l2pij5+eaDMk/clicZDYwBQNxcIP4ulMi5Y+V3PGasxq&#10;AxM43SCgBGaSR90X8XzbRSSZXau3JA+Y9frSR7dolBwy9M9x7VPuR2whPPpx9KCo0xdyOdsXEnbN&#10;QlHUlScueu7p9KViqr5p7dvfvSYIQqowD3oJHM22PzJe3y57D6CpAFHGDzj6j60juOiLj73IpBtV&#10;/lJBPX0oNfaIlKl/kUhD/tH19qjkfMBURnC9u1OkFtGQ/LZ9vWmt8ozu/wBmgJ7DflfykY/Ljv0o&#10;lXauX6AfN/Smtz8/ZePxFMeRR5kjMN/OQwzmgPaIZKSqbcqMrzVOFwqREHJPr1q8yqD5B+823H0q&#10;nImEZW6j7tBEqhWdWK4+7/Dx159azpx569SmfX0rQB3p+9Gwe/61mSzs/wB4EFfTr+FBIyYEp67l&#10;4rNmBV88ONuePWrgVnkxIdpDYX0+v41V+YqJZCPvZ/KtKZnUI38y3G1Tuz8241QuCHbfJz/DzUs0&#10;jScArz0GOKr3EsUmNpI9c9a0MyPDq2M4O3a3NVZXVodsYHzdeT0/SmtJGw2scj1qHdv3Kvyg896D&#10;nGMWZGbp/d/w+lV2cSfeTJXdSvKPvjcf4s9vyqMy4jJjwB6YrT2YDiJGztP7wds1Vbyypdc4/wBr&#10;3p9x5kQxgEnG41n75EYOzdPXj+VP2aI9oi9NuZtx4IbrVSSVW8xH4z6c1A0m1/O3Y/2ai87LxMFA&#10;AY5HrVi9oWGMQVQxywx1rG1qRkaxMn3XuguPruX+ta8soj2tgY46c4+orC8RNHHYJNk/6PPDMvPQ&#10;A/NQTGoW76aVGEMJKE8AHGfvdammaOztS+dvlKOnHNZ8aifUZGBZhEoA55J+83P6VDqPlj7Nau3M&#10;0gJI7qOv51n7Q6J7nzl8XxJFa61cxfvJbK0iZyezRsGb8fm61+VX7Vl9aSfFS58P3EW+3i0y6Nuz&#10;fcjuBbw7JCfXD9a/WXxtbXWp2njGzhwZbyOaONe+0GHjP+ea/Fb9obxnY6x8YH06KM3MsulyTo8h&#10;wrQ7Y4sOOgGEJzXm5lU5aJ+lcB+9ion40eKNeafXJeFi3SShwOQPm4x2/u15Nqax6nr9u8SbTgyM&#10;R3x83tXaXlrHc+IJrS2V1WUhlB5CZ58th64XNcBqckS+J72W1OPJG1Y8nAbysDH+zX5Pi/iP7Awv&#10;w+6eP6dcNaubhPmUorkHnA9z1OK7bwRcpp1zqdl/BcrGUb0l9f8Ax6uN0uGKazsrgfIZgbdz2+h+&#10;lamnvNpWvXUzDcFEIQH/AL5/lXKdh6f4PZbzxJY6lKxVrPjPYx7W5z9a2Pid9k0G20t5oxIVguh9&#10;GWDH/ju7n1rl/Cep6dbeJzpyL5sC/Jznj97Vv4yanDrFvYFMApDeOD/wHH5/Suc6D5PgJgnWRflI&#10;5Ff1cePP+CinwV+J/gz4JeKPCjzRad4V8E6Z4O1yOZcSWuo2PKzKOd0MnTd2Y9K/k9aT5hX0x8If&#10;jrZ+APDt/wCFvEGh2+s2tzlrfzWKtBIeuCCNykdQfr1ry84y36xT0Po+GM4jhcR+8+E/0PvgpqVv&#10;qHhi01m2/eRTQiWM9mBC7TX0lZ2Vuo3DLdG5r4N/Yc8dQfEb9mPwR4ujiWH7fpFs5jXqp244/wC+&#10;a/QSwi82BZV7Lx/9avxypL2cpQP2vD+97xraG4guvtBPFez6Zeqn8RHow6147aKrSNIgx/d7V6Jp&#10;aOyhV/hWuSrUPWpneQvEIiWPJ79qa86yNk/dXPFZMMkiJ5co+f1p0rurbZPzrm9ojW7KV/dIITkY&#10;NedXbF3ynC/Nwea3tOudT15btLq1a0EE5Ub8fvAvcY9af/ZCRDzXIJ/u4qz0qNaMYlLTIpLeUSAc&#10;Hv1ru7BJJI97DJrCtNOmRQW+VW5Wuz02H7NH+7O4t1+lVyMwq4iL6m5bwSSDy8cD5semKh+zLBlY&#10;Pm578fyrRggnXbckbweuabDb4ADDI7VpTpHJ7blMm3023lnxcj735VBJp+LkmL93649K6VoUH7xy&#10;SNvyg9qzZbuO2jLEBiPWvQp8pEa8pL3TpYpbc2scatgdiepC06ZxOm3iI+x7V5zc+KbSzh2yAPms&#10;Z/iFZ28m0khvu5PrXo/XIyOP+y6kpcx6da2KRlpbkf65eOhrK1KxVVDW5+UdfWuGm+KVhEgj7Dnd&#10;VF/iVaXh8ok4rKpi4lSy7EfFI7G8t1vbeSNfmK+tcVd2LyfeJJ+7g/57dqv6f4s00Njzevqeuexr&#10;ZiktLm6+Vt2Mtnr1p2jIzvOJ4rdwavbao8bKptuPm/jB/wDr1DcPKkxmbOJF6V6hd2kTvJGBhd2D&#10;n1WvO9YhliuJFRcALt47/SuStR5TupYznJrLVUMmbokmuwbVI2SNVwcruOf4fTFeOx+eULL261Zs&#10;9QJfyZcmP07155t7Q627leJvMPetTR9SEcmwjJPeuGub8XcJGT8q7uv6Va0t283CtnfQaU6h6lHd&#10;CToQDu4qnd6mkI81VCt71m2jtEdwAx6VQ1a5jaHydvBrP2hn7Qp6jr1uYd6LjOfyrw7xXcQXUbR/&#10;dHat+8vZomkB+76V5v4gkDRmZscfNU87NDxDxDdh57yeQne/yqPp3r48+JKyXTrGw+Yfe78/Wvq3&#10;x7cstrNz+83cL7d6+Zddjkmnj3gtIR3ruoy6Hh5h7x4Rd6fPCrRwcHG/ce3y1+bvx41H7T41lhjY&#10;ypC3BJ7fK3ev1S8UBII5gMcK3UnmvyU+LFtqN94r1ia1tJbuGzt/MnmijZ1t0JwJXK8BctjJ717G&#10;D933j5nGP7JdTX9L0zSrvxPqMiwGBDjdgbY41r8TP2hvjLcfEnxJLaWDn+zLZm8pSfvN6/4V7p+1&#10;N8dJLjSbTwDoZKebaxfa2Bzz3H41+dsjszbVr9AyHJ/Z/vqh8XxLxJKcfq8C3bD7Q4tR61TmjZa6&#10;fwkYYNdiuLj7kayP/wB8qawrq3MUUbO3Lrur6T2Z8DKfYzacn3qbTlxu5rMzO38IandaH4gs9Ts5&#10;RHNEzFGYdMrtBr7g/wCCd3hlvEn7Qo1fbuGl2s8iMeSJZwYImA9d8oNfCttpUlzpk2oI2Gt3jRV7&#10;v5jNjb9NtftH/wAEcvh1c6l8VNdu9RhykPlKr+klqd+0E+mVr6LhrD+1xkInynHmYRw+U4mp/dP6&#10;cmstN8O6JJZ6WhSK0jCwA8DEarHt/MVHBpFxLpdo9q4jnWPY5/vbl5U+3f2NUpLm51RYbMuT587G&#10;XgZChsj9RXWhxFtjGVx2H+70r9c5OX4j+EubmG2kokth5uW8j5CPUL93NayHy1Eb9TyT9etZKeVb&#10;akNiErccHn+7/iK0PMj24zkZx0/hqiPZoto+WIyCo9ePx+tQWz7IQxJbPrx+lUL69EbRRTr5YZwP&#10;TPtWlJG0UnlgHYV+U5oMicQ7WCqeQPboacG8z7h47H/9dVXcbctwRnp1+v8A47UolziMj/OaALJk&#10;UgZ4HzdsUjt5cm0cY+Vsf8BqEs7Eeb3bnd6ipw4MzSt8o9P+A+lAEyybmK4HPb1+tSAMqqH6n7v+&#10;fSqIl34dOe3/AI7U8czBRJJwV+7jt6UAW4ZJJZNvG7cq/wCfpUkcwliEi5+T73t+feqqv+74zuA3&#10;89KaZHSHD/MB0xxnPainUA1llkEi+YM4X5B29vaglRHlhtYfKjdarNlAFHKj7uOcewz6U/5TG0TF&#10;gZF4IOaqpUNo0zUZxkoJAI9vBPGPwqYK0KMwIJ3ZYj29DVXKs/mMRk5J7f7Pp6U6Aux8ojPl/wAP&#10;Tn73+cVJRp4VIfmkyG5OKtMNrAW3zZXd26/59KoROC/khQVbsO+atJgyDdj5VH3RQdBrbWVj9nGF&#10;U7cZx1q1FiGXzGwdrcY46VRX538lPkJBzntn3/n6Vet5NrCPIY9GLDGcVznQXbfe1r5WctC1akW3&#10;90rjO7OfY1RtljRhIMsTyx7eZ64q/BG7DLkfdx/n+tAFqQkj5Vyf4asA8b249h6+tBRnVYk6qu5v&#10;8/0qQKpbBGOi89KzqAHlKeG5HzVILbDiEYJX5g4NRrh2YJJkq3Ujj/69WIwVICt8x9hWYEY8kfu4&#10;xjPt1p3lf7H6f/WpjbgQCPL2888/MO9L9ruP+e4/75/+vWvs0B//1/2Ojb7ybh2UepPrmg7d3zdD&#10;6/4VCJAscRYj5vlIokiKZKDO77pHWv3A/wA9yQgNJ8ox6U794CFBygPU+lNXDuZVIwT1HP8AOn70&#10;j/f5z/s9vrQA1AC+1DkU9gUXzm6+mOaHKoxVxjAqSBn35TnC859KAHNIq5EHOxe/TmmoGdtzf71L&#10;Fz/rO/3jTT8mflDH3oK9p/KKrK67hggrwKc0ZLR78DJoVl+d1OTt5+lNTHMiDcf4QP8AP50Gwb5t&#10;xXPzbuT2/L/Cp977ctyzdRnp/SqpWfZ+6Oc/MfYmp9rt/qfbp7UGdMmkkZH8sDOP0b1/+vTZY4/M&#10;y3C+3rTQqOzMT/q6if5nLkfL6H/PNA57DpPLUbNuC3zce9JtDhjMDkn72e/amq+2YW6E7ein60wh&#10;UXEoxtbv3oFTEuFjThgd27t3qncSxx9EwevTtVqVtyqR26+1UZFdDnIY9cnkD/8AVQZkEs0McW/O&#10;fm4rJlkba97/ABD1q7cGNovm/wB71+lZsm9ZRvPPoPegiew0uodRu4+7VKWYiQxj0xinsyruf+7V&#10;Z33Hzc/Nt5rSmZFZsBdvHzdao7mZ8ScD5sf/AFquNEm0en8VZpB8vI5LE8d60JnsDK6riI55K0xi&#10;IiPKYkhduTTZJFiXdHxn+GoZZFk3NHnHpQT7QSSRAn7r+Fe9U2ZQ6iPI/i9qfIH2AcZPf/69QySE&#10;udzB1Hy4FaezMxrMCNrkAc5APWstlummCRuEHv6irahZPnUYb16VCw35jQ4FaHORxKiGQw8ndyW/&#10;WnbS+MYOP4sjvSq3l7s9D19qrosYR4nwBjkf5/nUe0QCB0Qfv+E3Bd1Z+uRrNpNxZn5vNRiueAGx&#10;uU/Wr6fuk3yEv7AZ/Ksy7n86WG0SPduPJI9OtWAaS7z6Ja3Q/wCWyRs7e7df160IEn1RC+f3Cjn6&#10;/wCHao9JWWyubrRnZf3Mnmxjj/VScgD0w1JZyu6zXi8Av8pH91eMZrOodB4b4mvjp2rtDbrv+23N&#10;1Dg9TkLt/wDQa/nw+Olx9n+Ko1KwdYYoNHl0xbluBIYWTzGI67m37SBxgV/QN45Vv+Ex0COP5ml1&#10;K6cHkBNtu8fPqMv0Nfz5/thB9I0XR4r+0MU8up6mqyk7RGJmUxo2OfmTnvzXl5h/Bkfq3htyxxHv&#10;H5S2jzS6yNQhuyTmJmPr5Ssrc/jz615prtylt4nvIIs8upHb5TXoEenNp7iSURu/2iSLYDjjGScd&#10;ee2OleVeO/sljrFxqFs21ncsjJ8y5UcD8+a/J8VU94/rbB0/dOU8N2zXVhFaSfuxDe4Y4xwW+fP4&#10;Vq+KGa31eZ4RmEQrhh03A7V/nWb9qKWcxQlY71ftWAeR8239eaj8QSvbCeylzJFcKDGw67T8yn65&#10;FeeelGmafhu9lt9REjkqfMDMw6468f8AAqd8QbtLm0t0uZQ0i20oAHY7sn/vql0iSKRlEyeYBt4H&#10;Bx94Vxfiy4NzJIVAHlIFH0/r96go8wdNtTxMc/N2qu/3qkT7taUzGG5/dF/wRF+Kkfjz9jHRtOlm&#10;E1z4duJtLeMdYwjeZDn6q1fvVoUYuLVVU8J8v/66/jR/4N4fi/a6X8RvFPwcvrhkfU401C3Q9C0X&#10;ysfrtNf2QeHpcW4yf4sV+L8R0PZY6UT994bxvtcLGR06xCOT5F+tdvp8gjjAfoV5+tc2MTr5gJ5X&#10;vWzZu/liCTp6182fXQ2OkjdgoD/eHzZq6TGxU5Jz1rIt5pIo+e38q1XZUxtH+1XOWPWMgMiru/u1&#10;lXkhkOxFxjmtsnK+afl+lctc3TxK0iHOa09oAsd8jGKNJOnc1t6ZrVuszb2ye1ePahq09rI8Mh4i&#10;+bFfLHiP9ub4F+B/Ev8AYXiO/NvNG7I3ylgD6nA4ropmtGjUqfw4n6k6dc3EieU65B+bHatC9aCB&#10;T5R2lRkcV+fFn/wUJ+A+neTd6dq9vdoV4UNxz9a4Hxb/AMFFPCssmzR2Roz8uTW1bFwj9o+hwvh/&#10;meI96NL3T9HdTv5vKWEYDf3uma4C8uYCsqXMwV1/hzX5gan+2qmutJKLsjO1dq8frVOL9orVJ7mN&#10;5d0hlUc57H3rgWJpc3xH1eH8NMZTj+8ifo3Pf6Kh/eSck7a24j4Ac+XccS46k5r4Cf4pyN/pCyhc&#10;Dd83T8qJviNHPafaZZi3LMNvHJ6Zr1qdWmbrgjEdT9AZdO+Hdpb+dPqMLK3JjYYYfjXE3GpeAg0k&#10;9jeCWPHBXjBr8/vGnxU/0YRic+ZNnvzhf047V43c/EjVNK0GaAShYpflUg9T6mlWxdE6P+Ic1JR5&#10;uY/Tu7vtHl/fadchD23f3q1tG8WXsEe9JRJX466x8YbywtYi94+I0DFVODuPcV5jq37TetWPmLFe&#10;zwj5W4PIJ+6v0Feb/aMebmOSt4b4iUeVI/oMTxVHdwN5gyZQ3+fpXOX2tg2jMc7m6/SvwOf9qzxm&#10;WsoZdbcRwuGbafmkx2J9K+t/D37bnhLUbOE6rerBK21WU+vrk+veu3+0VL3T47NOCcVhfsn6G3Oq&#10;RiL7ODtLEc1Ss9Qgadoy3Xoa+VF/aF8A6jGJo9Ytyx7FhnPp9K2PDfxU0TxDfL9kukKH+PPelW/m&#10;PlF7eK+E+0dFsLa60iV5jhB5nzetWtKs7fdsjlOe2OK53wyJIrGJJ5PNQjds6/Suiuxbpc/aU4B+&#10;bj1rOpKIUXzHUrbq23YMle9cxcwk79+T09+K6iwv1SzxI4c4/h7/AFrmrm6UlreP5Tt7Viaz2PLf&#10;EaFV4jC4btXjXiKTy5QYug6rXv2uW322HI+QRDdxivC/EHkqs2QTt4Vie9aezFVqHzz4qkknvJJD&#10;jKtXlstsxuDJJjzFXvzXsGopH9ra4I43HtXnWo2zLlT8uerV2UY9Tw8Yz5c+Ik8vnbD8vJVh2r50&#10;+B/ifxbY+G/jn4D8K2EF7ceLfAWtQKJwModOjW6DL33EDGa9v+JeorLd3SqxHk5cY7ALX4q6/wDG&#10;r4tfBiXx38YrlGtNNv4rnwtpyfdMsV6MXUqgnP3Rwa+iy/B+090+Yx1b3T8aviddm88caq6HEa3E&#10;iqB2VTwPT5a81OWOR3rd1i7+36pcXygKJ2aTaOcbjnFYpYgiv1WmuWMYn5FXlzSlI29KgluJpEi4&#10;Bj5+ny0zVkKTLGDkKqr/AOO1t+HIV/s/ULsHmKMDHrlq529jBEbZxuXdWv2TiMo/K3FW7eHzWVB/&#10;FVKtizdIpN7KOB8uaKZcNz6B+DugqbDVPHN9H5tj4YgN24YZja5l/c28ZP8Av/N68Gv39/4JOaW/&#10;h74cWHiS+QyXN5dXt9cKeGYzyCIFvbEJPNfhl4KNze/CmD4T6HJJ9s8RaxDNcjb/AARJiBT+LFhX&#10;9VX7Gnw0s/AXha+8MwQbfsaWkL7gPMyYctnnqd2frX33COH/AH3tD8G8ZM6isF9V/ml/6SfaXhy2&#10;MVrHe3fM03zMBwB/FiugaefYJVByfvY6n8ves+3tntrVbd+Qq/w//X/Wr+fKhPl9d3J7fe9K++P5&#10;Z9oRSRxTx7G5cMGUDru7GruGLE/fKt24x9KrzbC3kqcN13Cpm3D5onBx6Dv/APXoHDYqatEkoW2c&#10;5JbcPqvp2FXWkbf5jDgdvT6CqN0I90Ril/eB+CR1P8WaufMV3yKB83b0/wDr7aBf8vBFAjTf1A+X&#10;PGP8amM8aR+dH1X5fz/i+v8ASoskByoBPof061KinguMD+BfXNBUqZJhgChzuAwOfWn+c2Qz/Nju&#10;Sc1EpAb98OnFSQ+ZGnkzD5vm+f0zQYk4QxbjbAK33qfgxjzAenINVVkjxg9x/k5qNiQZGl6/wjtn&#10;tQBZQyEec3Un5c9auLIXG0ck/wCG7/JqmMqJFTHHQf59asb/AC2LRgE5xz/doAu/I0YccH0/4F7U&#10;5ZGZROeo+Xnvnms6OWUfIRzgtVqFmLKp/h+bHb5f/rUHQX1cI4G7ZIB0P86urcSy+Y0nRFwWOc/5&#10;+lZkP7tOQCWWrQkbAEg+78wHZiaiexXOzYikw0TBQSFxz09hVqIsrLFggjAb/wCt/wABrKWUhfPa&#10;M4XcMd/TrWk6ygYVSW+91z8vp+FE9jY1x+8YOuQOx/3vlI+lXYmeW3XzBk+//oXsazLNZEi54Xof&#10;UH2rTt2Er+WfulcL6/NWR0GpZmA3JjU+XxyOT+fbrWosmI/n2rxuHFZsMiorRLgIx49c/lWnbBPK&#10;Mjg8fLzz+OKzqAXeFt97YKFl4qeOMISwkyDxg1GkYmQxs+asRkSAPCdm5cHNZmnsxGwWXyyM9dvX&#10;mkUbYw4yDu2n8/Slbd5nyAn8O/rUm1fODHnhc+4/GgzGsqNdSK3HzDP4Va8u2/vfrVTargq5CIe7&#10;fyqP7FY/89Y609oB/9D9iN0ZbGSAV+U471Lli27PAXH/AOoVGSpUlchV/n/jSMxCmQ8/xetfuB/n&#10;uSKoBIHynpxTiwWJYmIFAduEXOPT3p58pv3khzleg9v89KAIiq4zH838OKkHmRBy4yW7f41HkqMo&#10;/wDs1JAxR2O7Ib+dBpTHSbchm5/2aC6u2+TIw3OO+aSSNURTsJPLUokkWbPlnj5eDQFQe3mAY6Z+&#10;9mgkRSbXYYxuGe1MhCNHsfjHzHFNdQU8zOf50B7QkhyB8ueec5p++QLuU4wecVEmwHLH/Z9KQpIj&#10;Z8zgtu2np+H+RQZkuW3mX+EHGPemhmK7RznK1GuRlk6Dnj+VG7EXnRYC/ePFBpUJJp1TIIB7UjvG&#10;QY5jkfw/57VAZDj5ecY5P+c4qMPu+VxlNvBBPHzd/WgPaEbMFXygM/N171S82Rl3t0Rv/wBVW3jM&#10;kkZf5cVlSMBIdvJj4PrzQZjZsNjjOV6+3oM1kyHEu5R/s4rQuNjKY/vE9Qay7tn8+Jl7fe9Ca09m&#10;RPYY7bH2ISx3cepHpVKSQysw7belTXDs75Jxtfdx61SkkCfu4gSxatDIZGYv4eV/hzwPrVEq2wsB&#10;1Xv6f/XqYfvGWNj+OartJuTcxwR0HPP4dKCZ7EC/IfMbBJb5eKGVUYlSQB2pYXyMgZB9aq7pDGHb&#10;giqjTMSMx8ZUBh/9j8uPpVV/lw5HzD39Kultoy3GO/b7ucfSsxcyw/MBlu9bET2JGeEvsChvl3fL&#10;UUrSMvyHPuOD71HiMOWg6fdX3+tKdkXzN9cdqLwMhDsSbywNo/iHXrUcgQhm6+X2oZGVt5Gc/eHe&#10;odzMxcnrj/PtWMaYEqtGV659cdv/ANdZMTynVZLMgbFTcDj7u5u2avQyo3msucH8ufasuHnUNQmT&#10;BY+WgPbjc3f61r8Jp7MztZeWAjVbbImtVPmL3khPUZ/2ev0GK0bBJ1sbUAZjZBJntlvm9aoa5tOk&#10;tazKwOQoPuSuBWdDd3fg+4Gn6sftGnucQOODH/sN2waioa0T5s+P+sXOh2994uhBtjpF5EVY8gF1&#10;+Y/99HPpX4uftzxR2PwztbC5Zpm1Np7u0bALD7PFDg/8CBFfs9+0ZNZ3HgiTT2YLJr4lbawz/qvY&#10;/wDARzX46fto6vaal4Isr6SFohoaWmnzQ/w/6YkCTEemCuPqK8vMP4Mj9O4F93ER5j8TNMt4rrxD&#10;FLbOXMEjbyf4/lZfl9sc9BXl3iKCOBrW0UbfPmkw/b/PNelWV+Ev7+1toygsTy5++Msw6eu39K8f&#10;8Z/Z30a1urJm8xHYL9C3avyOsf2FgfhOW8NrHcLaRzylXSWS3YH+6Vyv/j1amtyyvaqquGMGcsBz&#10;xu71y8EUdpcGKQgMrLIvPQhua3tVnCXNwsLGNWMgwevK+9cZ3j/C90bhlvFOx0+VlPQ7fT07Vg+I&#10;ZTLcTqqgeT7+tbPg3yZbGV2OBH/8T71xUMrH7W6kn5ePxoNX8Jy7bv4qN7U9+lRVpTOI+7v+Cdnx&#10;xk+An7V/hXx07+XbyXK2lx2HlTEKa/0evBmrWWpaRDe2UitHcoHVvUHkV/lYafdS2F5HeQHDxMrK&#10;3+0tf6JP/BN39pTSf2hP2bfCPim2YR3bWEVncLnP+kWq+XNn0+bkfWvgONsD8OIP1bgPMPclh5H6&#10;2WMS4j3DiTpjuK6OKCMy+VF0U1x2g30aJFvbDLg5HpXeRRLu+0L0PbvX5pUpn6vRqFdouWBHXmpL&#10;eZkb5e9XHjBlO6kkhWFfM6fWuX2f8pYjf6nYrdayjaNPGVUdFq+yuZBtPX0q1CDbyNG31qebmNPs&#10;nAar4TQyG7z8zH7pr5W+Iv7NHw1SwvNag02GW4u2Zn3xg5JWvvG5t1lUlu9cnqWk/wBpQmzkUEEY&#10;P4V1UX9k1wmMlRlGUT+U/wAe/s6y23iq7h0JGsC0+6NMnCgt0x6V1enfCzx/oGiRx3Rt5pC21QVy&#10;359RX7I/tEfA+QvJ4s02Is8bYwo6Adz6ivkc6ReX1/AdYibZCvlsU9a+UxWBdOt7x/bHBvHFHG4O&#10;nGPT4j5U0/Q/iObYi30pZB3CpzuHfiu60HxF8XdDghtNR8PxXQ3kqwJD7fpjGK+7vhzp/hnTbKJY&#10;5GSQvkuTnrV/SdTi1L4j3AugphhSRAAAFBz1A/2u9enhcHH3fePSxGYwl7SMoHyZffEW9RpkvdGm&#10;hyFGeO33vwNc1efGnw9Fa/ZmRh5n3mByV+X/ADiv1a0f4Ur4pmWTT9Ot5EMe0tMnA8z/AB7V8kj9&#10;kHQdU8Xaxo97axie3aZ4EB2Iceg9u1fRVstlGPNE8vLM0y2vLln7p8Pap8VdAe5tBJBJKI/vdOSW&#10;6Vy2sfFTTNQuZp7i3dQqsEQDjK9BX09rX7PENjYaLb2mnmPULzUzb7H6mNV9fT5e1e2eJf2N9W1r&#10;7VdWloLSzI+VoioA7kZPNcH9m1JfZPRxNTLKPL73xH5F674+NzqCzJZysM/MvQE4rwTxt4x8X311&#10;I0Wm7IA20ccjHv7V+mXxW+Elp4Q8HX8umWu+azhjnYfxPg/eB9a+MZb+78V+G5phbCGV2+VW7+oP&#10;1/Kuatg+X3T0sJhMPUXPTXuny6bX4jy2p1WGyjKjdzkg+leb+KpPizPD9mtdtqR91gOc7a+/NNvN&#10;MHhs6Ld27+ftbGBxx8wqhoPgC98Q38Vu0JCGfIBHO2sJOVP+GfP57Ww0Iy9r7sYnwT8MPg38YvHf&#10;iqC2vNTvZoZZlBijcj5d3zA4/P3r+kv9lH9h/T/hsIdX17ULmS1mTJtppGc+YV6AknH+NS/s1/s+&#10;ad8Llj13U4o3e5RfLQDJRuvJ96/Qa2nK2/mxg4PTPau/28nH3j+UuNM8w9ep7PCLlidLo+j22iW4&#10;tdPJESZ6nJ/M81rXYaKNVPyEdar6ZNFPZ75B84+b8a0Jd9wpfqTxgVJ8HTly/EPg1BbWzQbf4c/j&#10;WX9rM3mXDctt7VtSRRMfKZMbVrmr22EYPk8/zroFTqxMS+uLb7M2W24XivDPEYikf7NEMr1YV6/q&#10;KpDI00x4XpXk9/DM9y00fHP6la09mZVqh5PqKwxMzEZBVh9TXknjK5e00oCIANIpx/7LivbvEpS0&#10;n3ccJ1I43V8sfE7U5LO1uZJG5XO3/Zr0qNM8fFVuX4j8+P2nPiLpnw8+GHiPx7rM21LW1bGPvmWQ&#10;+Wqj/gTV/LB8VPjn8T/jFPYjx9qsl+unwLbwK3yoqJ0O0cFj69a/U7/gqX8dojY2HwN0pt0kzjUL&#10;1gTkAbjEh+pO78BX4kO4LZWv1fh/L4wo80j8i4kzOc60oxkV9xHytTU+9RncfmNCfer2z5WodVBK&#10;sXh6cxvtleVQQP4kCt/Ksu+kRtojUJ8vb2oaNltodrcHdxTNRWWNkWVQp29q6DMpHk7u9aen20lx&#10;OkS/3gP/AB6spt27ZXr/AMIfB1/438XQaDYHDmOWcZ5yY42bgetTRp80uUjEVeSnKcj9R/2R/g/d&#10;+J/iXpljoxWLTI3s7955Vy+1ZlAUHpycjPcLX9G/wQeS7h1rUuAmqarPPGwGPMiRyqbf++a/Nj9l&#10;TT4PBPw68I6z9hie58TFLO2nHQlY2KKcdkOT9e1fqp4N8HQeG7N/DyT+WiCN4wDjbuLE47ff9K/Z&#10;sqwsadH3T+J+O83li8VJnpyMrNiQnjj8amh3OuG99vt61zq32q27RQ3ciOT/AB7ev19/er0UmqNg&#10;4TBz83Of8/LXqH597ppqcR8AGpIzldhO0j5h/wDX9aoJ9p2l5JAo2/jVyGCHzfOUkkevb6UBTIJH&#10;3XkTKN4+bcV6H7tW/wDWIUk9ec/w1VEpa+ManjH0OO9XMs6l3XDBlz/tCgP+XgKxLYk/efxc/lQA&#10;ssm3P3eMd+e2abhXjLOo/u/KaaHkkG+T5PYUFSqEsmdzM/Jx83PWkjZuAuU/yvv7c1GXRnBIwSNw&#10;A7YNGGZir5B3HnFBPsy00jeZnG7vg+lI2/y3XAZl6Hp81Rnccq/VmX5vp601TGxPygE54HQ+9BmX&#10;oy0qZB5HzNx/s4xTBKpYeYMY/HpQrjaGVg4/vLwM+tMbaW3Dn5cev6UGnsy9CZFK5Py9cenap9ys&#10;wS35z0/z61nyAFuOu3/PSpQCDmUYAUHcP5/Wg0NRYUD7jjHt1qRHD+YxbpxzWWiqr+Yv7s8d+fpW&#10;lthDMqjpu3D1NAFyMgI6uCQePyretWjlhU52MFxx61zQIfy5HbaAw4xj/OaukzxyLJKMCPI+X/P4&#10;1nUOigdRDKYYSp5jHf3/AM/nV2KSNG25O707+4/z61jQXMBhBgJ3hvu+mev51pDYPlXr944rM6Do&#10;bbdIyleN3X6+ta8IHmeQRg+ufyrmtPlIk3SA/wCfX6Vv2UrysTEdw3H/ADmonsaUzQjDLH5C5B/v&#10;VbL7o/lwc+vtVUeYp2vwB1x3x6+n4VciCuvnFcKuN3HJ/wDr1kaCIwWQl3/dnrx13VJGgdFKcxk9&#10;T6elOhlX/WyDI242ntSbma0ESHcV+YZqedARJ5RuCXzIjE8Dirnlad/z7t/31/8AWqvNJGpVQhyB&#10;17VF53+yKoD/0f2E3yBt79fT2qZokU4U/L1+tQYdodmPvdzkmlZGWTC9l6dq/cD/AD3LXmMka7Ty&#10;e3t3psgTy9kZ2+X6c1D8yptzk+3H3vT0qQJxgscf3jxQA9YWJ2zOo9+tQsew+6p59CfpTnKCPcwD&#10;+w71K/DbAeCCeP5UAAmbHmSKSV5FNb5pQ+fXH/6ulQkrHiORjuPy45xUjMQwEXGzqO34UAOZZC29&#10;T97p+HWn5TKpkfd2n/OKh8wCLG45bdihjs5IGcflQBOxGRsGU/Sox8/zdMttqOM7j5j/ACj0qZpC&#10;WL7f+A0AMjYts5x0DGliJI4Gwd/emBowr8/nTdrR/MuCMYx/tUAOD7gozxt+aqj7PLVlLA7ehPFK&#10;odGwudpbikdNi+WBn6UAQOXVRKh/edscms9plVmKjlfm/OrzyMfLeLqeAD1FZLbtm5FG4fLk9B7U&#10;ET2Emm8sZjJzuyGPWsna4fdgKehJ9TV+4BEXmSHOeOOOaz7qQY8uM4J+/wDyroMiCVwjKevtniqS&#10;MFmMSEgkHP8A+up7vy2URryein0qmrkE5H3fz/OgnnQTeYVw4O0LjjqKpOwWLj6kCnNMVwMnJ/i7&#10;5qGYcYPO7t6Y+9WnsyfaEbSR5wpOR/CKiz8zeau4GnblWBQwwe3PWo2jlcEfdbbjtT9ojMibEm9G&#10;7HIzULkP9w/Kfu05yANoOf5/nVTcAwj7deKszqC+YxkMMTgBP6feoMjf6yRMmomJjl3ZAB9OaiSZ&#10;4yIVBx6f5/z61Hs0ZkrRFgyNhiq/LntVRpEdo02t8/3uKnCyAryATt3HH+elNl3+esnHv/8AXpyq&#10;GnsyOJcM0Y/DFYlp81zqUc3y/OufptrWdmV97EBifvHrWBFK1n4ivLSYs32tBIr44yCy7f1Wn8Ro&#10;N10xDTcB/MH2iHce5O6otc1GxXSZ5b8eYvPQAnHrUWtG1it1jLfeuY2APQZOKyfFBgNp/Z1v/rJp&#10;o7fA9GNYGtNxifMn7Sk92ng7TNQjTdHDNFbJI/Lr5roM471+Pf7dUMfhvw98aW+zMYIdWgtbMn7y&#10;uJEMpA/2TMuK/aP9qqeO2+Gd7JDlvsTWrN325mWvx2/bpvrTxHo/xju5pNthK12I1P8Az/QXFqWY&#10;d687OKn7k/TuA/8Aeoc38x+DtlNPFZa9eXQWQzLDG5Y4bdsAz9fmrzrxFcWVzpIis1ZTByQewk3C&#10;tDUna20m6tJMrJdmFgoJy23kA+/euc1eR0iu0IDArDuHTbtavyiuf1/haZztram+dQh3MpAzn752&#10;K2K6bU4TdXdrhRnYWY+uV6H8a4e1luLRJ7gkBVbI9m9q9H1OCWKwjhbhtgdT/eXK4/TivPPSpmLp&#10;kf2bw7bSxY8y4eZW+p+6f88V59bhipjAzlDu/Cu+tlR9KhtEP+pyx9ju/wD1Vx2nCOLUfs0xJEis&#10;n/fVAVDk5O1R1YddjbW/hqH+L5aDCexKjMOtf0E/8ENv2tW+GXxSvPgZr7s9rrubjTwz4CXSD94g&#10;zx+8Xke6iv58lZt1d/8ADrxvr3w48Y6b468NyeRfaTcxXUDjs8bZA/GufMsFHEYaVKR62SZlLD4i&#10;NQ/1K/BuvHUYw6ffjwvPuK980e7ItkKjLHrX5R/sOftM+EP2jPhXo3xB8NXCsbu2UzQ5y0cyf66N&#10;h6g8D2Ar9IfD+tzJH9nn4zyrCvw/FYe3NGX2T+gsHiOaPPE9VhuUW5DR859auXMTTHzIulYttNFc&#10;SqXOPlrYhmAUtkmvPO/2hR6P5xJyPu1N5hkcHbxVkpbk4Hf0qNo25Za5zWnUNZzFJhuapNZxiXcz&#10;Y7/hUcTEr5PXPrV9bVpEDPJjNbJ3M57HPX3h+PVR9imCtGy+nb0r5H+In7Pd3aW0upeFYt6yN88P&#10;/wATX3NFbNF98npWim0oYpHBHp3oqR5viPXyjiHEYCpz0JH436/4S1jQI4rXy2tZv4gc4q14ZF/p&#10;l+Evbbzosjc+Bmv048U+ANF8QSkajAsglU54wVr5q1b4A6zYS/8AErkZ4l6ZrKNCVOXNE/dcj8TM&#10;NVo8mJ907DwR8TdG8Olmu2E0M0YBXpjb3+tcT8QfiHpuuFNV8LQfZ7iOOZSXGdwPf61z58J6nosv&#10;2S9gDcdT0x9ayrgpHCcWm4buAR0r3YY73eWR0RxmBjU9tTfMeZaz4l1O88Q6Ve6goc6XI1wijgA1&#10;0zfGXVraYafeTNsTORnjLbuPpUmox2Rt455LJXmPythT/eriL3Ropx5ttbMkhPTGRXn1cbKPwnq1&#10;c+wtSMY1F8J5V8XPF/h7WbK9h8P27ySzwLHMzjI/Dr3r4QvfCcskkyyQiCFePLHB4+7X6jTfDTUL&#10;0tbwWeJDz8q/h+FWtJ/Z3sprsXWrR/O3UEVwVvaVtolx8QMHg6coxZ+a3gP4ReI9fma7srInzF8k&#10;tKMAE9cfhX3L8PvgHovhWFUnXzrw4ZnYAgYH3V9BX1Vo/gXT9Ds/sttDs2jgECtE6VsuCCOB96ta&#10;OF5fiPwjijjmvj6klH4Tzu10+6jXbMSoi6CvTnu3W2jQcAYx7iqGq2722neeq+achRg4qCG6lvpB&#10;ah93l9cDpW1SmfETn7T3jvNGmkeMRydN22u/0iFWmknkrzLSCqqqr94DdXpttdIkYVTkj5ak4p7F&#10;hY5LmXcB/FWZeRRQMwH3h8tbySpbwdeV9OK4O/viztJGeN3X3rSjHmM+dnLapChjMcnzN7VxF/Yh&#10;/mf5cf8AstdtdPHjPr3759a858S6uLKBlhPUYVm6Y+ldnsTKdY8M8b36CKWRh+729+cV+cn7RHxL&#10;0vwl4X1XW9culhgsITPKWPBC9B9ccV9a/F/xzaxWUmlwNyvueDX8vP8AwVM/aNN7fR/Bfw7cl94F&#10;xqLA9D1SI/Xqfw9a+kyPA+2rHzGfY2NGl7Q/KL4yfEvVfi18R9U+IGrnMl9MWVf7qD5Y1HsABXkC&#10;g5FSSO1NUE85r9WUeWPKfjFStzS5pEdOT71Nq3BGHmjj67iOKkj2ZquP3Ij/AIlqHU3dpkzy20E5&#10;9a25bQtcQxd2fB75Hv2rA1Rma6LN3rWexmUinzCvu/8AYn0HzvE+o+LkmRJLQRWyBv79xuAb9Oa+&#10;EP4Gr9Lv2DfAcXivT/Et7dEiKzgFxweTJFgKB+L816+S0ebFRifP8XYv2eW1ZH7pfCzSLfwdpfgf&#10;RNYP/Ens1Op2Mn8K3V022WM9sYbKemSa/RGOO9sdXQ3K+YgjIjfJJkUtzj1IbkV8P+ANbTX/AAND&#10;4L1q3FzaXtoLazduDFcQQsDg9iWXNfYHgXWBqWh29nqiM6QIPKZeqAj5ct145xX6/R+E/ifOYSlz&#10;M9ZSaK7gkmtsOpOBnsffNLvuI/lGTHt3H1GeKxxaXcR8/S2SRGYnYflz7D0rZhllMkczA56jn+VO&#10;mfN1CzmGVopIyWBXn0B+lTRMnmKG4U9jzVONGhkFwFJkb7wPf1q6JLZcxMMDlcd60HDYqTuJNYWV&#10;eQE2nPZvX8q0VI2yS4IjXrVWO3Inlxy3yqOg6c1ZEihfO7DqvXj2+lBZC0atHgqfm67fXvj0oeTE&#10;Y8oc/Ln27dafNLIQ0ZP9TSmQCEOmG3HbyPSgCsshZIiM4K/+hBqsebiMbydh6VC0KsFcjao6EdOf&#10;akZhGD1yelBE9idFEa7QeCN2f89KVSpbjoq5/wAmmxrIqsqc7jgf980bVMYVB34oD2aLEIEf7ten&#10;3cf/AKqlaOQ8D39s47cVWUnhgoL7v4f0p6uHV4VOQOee/vQWWIhmYrjgt2HBFTIHztJ3gNtAP51W&#10;glMcmP8AV5X5QenHeplUwZiJwSNxH0oIhsTghsA+u7PrUkbHBJ+8CBu7fUj1qAEeWY3A4X/P09eK&#10;nUzLGHQAE8nPOB60CpmngBcg/h7r61agnEi/Kct6nnA9/Ws6AmKfY568ZPP+f/r0tpIsDCLHEny7&#10;fb61E9jQ6SFnR42YLjduboa2beSZpC0ZUKFzj2Nc5CodGjT5GHAJ6/hWnbOstx5lsThucHvn04rI&#10;7YbHRWsyxplgOG/Hn39q3LV41KRooBDZ6+vb6Vz9sFZGG0fe4xz+Jz1rdt4l3+XnJ6hhxgelTKoW&#10;asMspZI1OPmrRiYvICjh1kGevWseOYqJA+WMLcVqxQBWVpgFH6flWJ0E+MK0cYznp7//AFqJGMeU&#10;kQkhgVNRmQKm2T+Ho1TdFxJ/yz3c/WgrkYbdqtuY4b5uag/cf3qnaVC8cU2d8nY8jGKn+x2/9xf+&#10;+aCT/9L9f4mmDrnoOv0qcFYiSSQFO0fSmB5vKKDbueovMEpwjfeWv3A/z3JNzO5RIzg8fSpohMRt&#10;k6EdKWJB5plLcdMdyfWo3c4UP94UALyW2Jgn1/z1qNsyNk/PnrjjFOXCKTH82M7frSIV2sXwDhv/&#10;ANYoAC8sjZc/eXrShPWoRIrcr/yzqRTlySPlX71ACSeYxX9f5UMWkVirdMc07nduPOevqagckR/u&#10;s/NxxQBYfiNt3P8AFzUnmEYB4+Wqsko+zsrgkDsaVmMedp2nb9f880ASblkcxr+Xaljl3Lwud3r1&#10;/wDrUoZ4fnQfTmoCzRqCee/P8xQA0FTGUZyvYex9ahO5YvLJ3bO/bk1XIaVd0gBJPr3o2qzCPaTl&#10;umeAaAEkxIGccP0JNZk/7xGDcK3C960JfmWWOI7mHQdv/wBVZb3AaYA52x8UET2K89w5T5TwW3EH&#10;nB/GqE0oEkoOcqeT7+1ShF27Tz/SqUjZUNu4roMitIVMaoM5HzMarybyrK+etSjZt8lTjd9786jY&#10;CPcU5+XjPSgmexTmRntdiHBLdfTHYUrthSw6SYWmN5jNj0/T6U5wCAAfyrX2iMSqoZMbyT6+tMYv&#10;tMknXtSHygi4Jz1JHYd6GYFv3n3U+UD1pfujP2gxwCzbfu7uPxql5mGzG+COPpViZgI8sfwrNcYf&#10;LkY2+laGYmPKYic4PGcChgdq5YjaWPPPP/16dKit/pEy78jgA+veo3RjDuHf73fH8NAAtwzs27OB&#10;wBn8qjx8yJklT+nvUgYggsv3emQBzVYq0LMqtkH16YqZVDaNMaLfJl2kFvU9vp+tZmrOtnPZXp+V&#10;AdhOenmbRk+25elaXyqpjQ4Pr/npWHdWT6vpE2lXGFWQEZPUsaxNqhka15l1pc8sTArA6uxPP3W/&#10;X+VSXKfadR0+WM7R55cEDnCj+tOsYW1DSBbdA6/vlPBBHHH481m2Nwby+06OGQeaqSbgOcEfKcUB&#10;zcx458c43uvAGv2crK/+l2ixq38RU+bgn0r8T/2v7G0vv2b/AB140RXjk1K9nvVDEYD3A/eLxz8w&#10;CsPev208TWmr+KbTWY7PaYvtTuQ/zAGIbe3HavyL/agskh/YR1DSriDzwdPspGlXGZJpohs+rKwJ&#10;b/drhzT+FI/Q+BMX/tVP/EfzTG5jtUgXUiPK+0DEgJ3jMS54ritbmmvb+6FudiNMFOe/p1rZ12CS&#10;zjuLQAvJDfsr7u3VRj/vmsGBC1xNdvkRwMrev94D6V+N1qh/aNGH2jnYt7TtbDrnAH+1XsWoRvJZ&#10;m/8ANVhDNbqPcHqv4V4nDL5U63Ddm3V6pcB0j0Oxx+6uf9IJPVv3zAk/Tbge1YnRH3TDtpo98+7K&#10;iHcpHsWrM1GJLO5UsdxkwwZeu3pitSGWIaffXBH7x7nauO1VvE8Ucd4oi4UIDjp1rOodlM5HU4Wg&#10;vpof7pNZrdBXUXpNzdFz/wAvHX61hSR/u93cNWhwT2KafeqxE2arcqanELMu9KBezP2y/wCCOH7Z&#10;j/s/fG9Phj4qu/L0TxQ6RRO5+SC76Rt7Bx8p98V/dp8PNch8Q2cWwhvlGPUblr/KpsLmeyukvLVy&#10;kkbBkcHBBHQj3Br+3f8A4I5f8FDrP4/fD/8A4Vx4/uxF4p0GCJHLH5rmKM7RKO+duA3vzXwPGGUc&#10;v+2U4n6xwPnbn/s1SXvfZP6S4G8v5ZMfl6V0NrMFBjbqfu1w2ka0uo2zKBu2/Mr/AOFbcMzYWSKv&#10;zupTP0dVDtrSQHbE/wB7NXbu32PkDg/ern7ORnYMfz7119vOt5HgqNo9axNqlTsZUdvn7/yg1eOC&#10;wc8CrCxRqy5/u9u1KIBIdqn1FTGmae0Q5zJ5YDZ+9SSRhDvXpuq9IC0fzDgdqZEWMflutUc/tEIj&#10;SwfvEYP9aiadBGd3pnb0qWbj92vTp1rNvIP3OActXVRqCqGXqGmWV5HsmRWGcnp09K5CbQNFaTP2&#10;Zdy8k4FdJLDcdYwRn5qqy2k8rZcYArrhsbqrL+Y5WXQtLwx8iMfd6LVu10zR0+QxR8/7IroTpFy0&#10;I29N1MbQ5YckDJ/xrX2Zze0l3OeuLWxih2xKiv6gc1yGoKJP3yqqv6gc16JLocvWQED8qxZdBd5i&#10;p+YDvU1zZyb+M81/syWV/NY8VXTT02t5oDHtiu5vNLeP/V/6sLurNez2qYAPm27vauP2hn7Q891G&#10;IJb4UDaa5ewt4bVZmUbS9drfFXUwnoi/rXNMnzb/APPFTOP2jGVflXKaOlKVcNk/lXpttDBBbxsP&#10;mYt81ec6bcRxRGUcj3rXu9Xd0WMfKfvE+tL2JidB4h1RYk3Q8fMRXndxfSqNmOC3PrUmoal9o+bO&#10;4flxXLSXb3MnPQN+P51vRj1M/aGhcTbm82T+GvmL4q+NtNs5FtYnJlPVc/dG7n8xXqfizxU1haeX&#10;C4/ebto9q/Lz9or4v6N4Lt5vEGrXSQwKxE0jHG0R85/LivSoUOY5qs4/aPlf9uD9p+x+B/w/vvFc&#10;+JrydjBawk8vLIvGe+Btr+Rjxb4p1fxlr934l12Vpru9lMsjsc5Jr6a/bB/aP1H9on4o3GuQSOmk&#10;Wf7iyhZjgovVyP7z9a+Oi2Hr9UybL/q9O/2j8b4hzT29a0fhI6cQVOaFXdQy7a9I+YG1qWJ/02Hn&#10;+LNZr/erTsgwuEf0P860pmn2T0Wy05IWgfUG2xyQ+cT6ZX/A15xetvIJ6Y4r0rUnWSwnQyAspIAH&#10;GAq7QteVz/cWnPYzFOc76/Wr/gm3NJYrqF3Cpdp7lIG7gLjzcY/2iuK/JOv1U/4J0T3aXHiMWxLt&#10;HCspij5ZUHys6r6hWxXv8N/75E+Q49XNlNY/odb4cjxV8M5INFm8i7trxhbleBnduQEjnhW4Pr1r&#10;W+Cfje41Hw/pcWoTOJYEltnYAAOYj0kHYnHB7Vnfs2+M7aSWXw7fqxNvAr7+8phZhuA90K9K6jTP&#10;Dr6da6brduNkE91PyMDazO2Q/Ygmv1Q/jurL4qdQ+j9Ha3N1vtZtjf3GGR/+qtuIyhFDqMq38POc&#10;dR9K88s59Q04C5mg29CxHWPsQR1wa7S11SynYRvII5HGArHGfcf0FaR/lPmJR946EykxBRn2HcVE&#10;GtyJJZ/l2Lnd15HqKsQxxMeoKjjB9ahd9qCKLGXbaeOn4VoT/iK1u9wbQTzHJGOvce9aMksRk2r/&#10;AAqPyqDDOPLdhx8rA9KejxY+bnBx+dBoSSSs0eSeeoJqFjLKPJZ+CB/LNQBgi+Sx3fdxV+YwSRA2&#10;vylcYPIJHpQBVyCsaxnPZcjpjrVh1bcqjGA2W96i3H/ljw3r67qe29o4wTj+974oD+8RxfOCVbyx&#10;uyc1YbyzGTHzt61R3R7dz/d7Cpy7qxQf6tm60Ee0RKyZH3t4X0oyixblQ59aiTzArM5zk/d7fhU+&#10;9YwsMhJGN+OtBZYVgXUZ3Z3cd6XzYlRmBz/GOOg/x9qaxUzb0+bP3c8fWljYPhWIYbfmzxQBYzDM&#10;4gaQDofrUsDKsjZ5ydrY4x9KrQxxgeWoxldpJqSBnLDbwOmO4x6UAWlUFVL4Plt2NWI1LSlpQFO7&#10;OD/9b/PaqsLltybclm28cc+v4dqsqxkPlzAEyNt/Oo9ogN2GVAQZD0zt9/rWvatIIh/cHXngfj1r&#10;nA7rGfLXjaG+lbttK0IEJXjdx759f5VkdNE3MxOhPp93HHPetvT7iRYwlx843cY7/wC9WDFLsn2E&#10;5UcDitK1uFeI3AJwOqHPX6Vzm9OodCjqyAH5QV5960IpJUy5YFcc561lOXRYpAC4bgjrx71bDmSL&#10;zEzhv8/zoNo1DTXcYpPMP+q9uPyqcPztTBJXpj9frVNpxH8gP3/mbt/Kns6Md/T+L/6/1oKp1Bys&#10;JFCqcCPt3xS7ovf/AD+NO8oTMFkGCeg6fX86l/sxP+eX/j1R7RAf/9P9gFEceAi5J5ApcYhwF5HY&#10;8fypuCCJARweD3BFTrKArIwyCfl9q/cD/PcGDZzETk9PX8TTBKMgyDI9hUZ3xyeUScr0olcHcN+M&#10;NxQA/DklSevXvUJeIkunPbHbFAyiCJePm4b60qrGEy3T+fvQABzEu3nDfNSiQFdo5qJW5EjjI+7i&#10;ggbhHMAOMqe/3qAJGaRgIVAJT1pobLbJGqJWyPN/ib8Kc25ox5WEPvQAwOVVjIP4ttO8wKpfZn+H&#10;Pc1V3qm5sZwvPbNDS/vAzcg/xH2oAs5CssTZJULk+vp7cUm5V+aM5J4GR61VVwiYHTr9M+lO8zCf&#10;J8wPJoAQPHCvlSE5z1NMa4kUs8fP1/z196gm2OdkpzhuWFNYErsjO525xQBFLLtYuCQo+99PSqkh&#10;ILMrEU5mY5dwCPrUE1xCfnPddtaezOciuJMgwx9W71nyKjHO0c9R2zUlxwdoXIHynFQbwE2fh/wK&#10;tAIA38YIG72qu4Z/lX1yaezPMvmSAOS2RzzVdmDIys3P8TVpTM6hGzRFdrcEBmzUUkZJLrlR83f1&#10;pxl2AlRux3Pp6VRkCFdr5PfjipqLlMxco8bOowN2Djv3qOVnDbguSfmzil2lI8rwMdR71AzOrMuW&#10;Wpoy6ET2Iicwg7cM7f15qJ3WNuu75u4qRcSSkvkAZ3c4z9KhEhRC56E8fhx+XtQZEbhMlH6k54/h&#10;B/lTLcIflXgnk4JyPrTJ9oKOOD8rHIpgdhKAi4Yt6/57UFRpg1xISIiF2buTjv2pLhhIZHHyjPUH&#10;j0/9CpfMhVUVeBu7c5+tVjJMkH7wKSzdO2Peg6OdiG4TcJVJPlrwvUH/ACaqyPIsnlRfODzxn8/r&#10;mpHZYFHzdF2njpn/AA7VDI7bVc9Iup6H9KCTGDJoutPK5/cXhCgf885P6Fxxj1rLgjey8XLFIwRW&#10;hlnVh1+8qsv1J5zW1eQQXUE1tsOyU8npkgZyO4rzLxprg0nTNRSchb20spWtjjmQ9EIPv39+a0+I&#10;qG5yOp3VxoXwH8QeM9P3eYIbrUImznKec3Ga/IH9o7xXDB+w6X1f7s1lJjbwVZIJIoT7/vGIz6V+&#10;s/xXvG0n9mTxDod1+7lh0JkeEdiYVJX8+9fih+1TcNqv7J5jKP5UC29qIvukolq8pb6AsGP0rzsy&#10;XuyifoPAX+8x/wAR/PBrMyR2txcu+5jqMhbk8qu3/wCKrjor6VdPntm4SYruPr95v0rVu7sSR3Fr&#10;cEKsk+8vjODtri5mkClW+Uf3a/HK5/bFH4SJzk/Su3n1W6vr3S7WVdrWlsIB9PmYf+hVxlovn3Ma&#10;N0ZgtbFw+dWLqx/df+y1zlw2L1khm8+2DbVEm7Fb3iBWl0jSb7O793Ih9/LbPNZGjtDNfyzSAKu8&#10;D89wrU+zySeFVmZNypcMqn/eXpj0rOod1Mzk024uXhitwPMZPM59Y939FrL1azWC9lCD5XAdP+2n&#10;Su3gMsWjxX0ZxNZXB2t32tglSe4rK8SWyW2rtb7vMw20Ed43+ZPyHFOFTmOd0zz1odrcVJJFLH86&#10;52nmrVwHjkeDG5lbIPt7VJEk8kOckqPlx1qzMyN21q+h/wBnT47eLv2ePitpPxQ8GzMlzYSo0see&#10;Joy3zRH2ZeDXz66fLxUkPztsFaVqXNCVORthsRKhVjOJ/pa/sSftc+Efj/8ADjTvFFhLiW8hDiGQ&#10;4P7wLjjrX6C2NzI5CLgAsD/nNfxOf8ExfH/i34baLpHiJ5iQ8HyRE/L5S9No6dvz46V/XV8Kfix4&#10;e+Ifh+31XR5wd3Eqnqp/DNfhOMpRjWlTX2T+i8NOVSjGsfTkF0sEqq5//VXY6bdwvHtGN3vXl8N+&#10;9zB5nylhWvpGoeb8pPSvPqUztpVFL3ZHr8ds8fSoYizzfIP4jVK3ud0aupJHXFTQTqRszz97msRe&#10;zRqW0IK7G6Hr7VpW9isknt9O9UoZGMW4H5Wrs9NskMO+Xr/X1oMjDXREM3l53Hd1rTt/CUl1HmPO&#10;5eT7/LXYLpsYO+LoO+a6jTYI/JQKCMcde9dmFo8xFaoeTx+BdSl+eNONvHvVKTwZdKPKMYz6V9DF&#10;XVht4/2aoSRM17hgfun5q9v2Jx/XEeGy+EPsflTpkqW/Iiq0ehxySgzoRnpX0Ld2dtLFHCmGT7u7&#10;pz61i3uj2hgKqAjJ3PXFLl5QpVuY8B1TT7eFykY8wbl61xF1byRxFlHzbs17DfWEM0nzMeeTivPr&#10;qzYNJGBkbttYVqf8p0QqdzzG5hlZZCRgBec1yN9GpcNgA+3evVri33zN5/EfPPtXm2stDBCWQ43+&#10;navO9n/MI8uvYiszKcj8KypIVj+Z+d3FbmoXCNcs8nO7vWPqEsdrbyyzem4YrSNMynTuUZ9sdsYI&#10;MH5txrAutYQKI8k/wj2rnbnXFjJeRsY61zk2vRSn5zz7e9X7NE1HynZC8a5X5Gxn9axdX1CC2tJZ&#10;ZGAWJd3Bxk47Vz934jtbGzwy7myy8V83fE74qWumWM011IsSQrI5BPUL6c9Pat6NH+Yznscx8T/i&#10;2tjbS3GAFVGAGefl6c1/J7/wUb/bCn+J/iK4+GXhSUGytJf9LuIzxLIP4FP90dT719J/8FDv2yvE&#10;WmaS3g7wLPJbvrBYS3A4xDt+ZR6E7q/AaW4nu5DJMS7Hkk9Sfc1+g8O5Pyx9rM/PeKs+t/s9MqM2&#10;eetRKu6pJPvH5ahr6s/NCWJctn0pHX+KrlqqnK/xH5arybf++qDWGxD95q3tKbbdxyOQqq4PIrF+&#10;Xd710GkFg5nXBeMM2G/3a0pkSlc1daDRFpYj8rNtbv8AMBurlLmNjCsp9TXQXl2LnS3kU/OJAxz1&#10;+7WXNsbSIQn3g7/rtoqEmYDg5r9MP+Cauv3Gk/GC8hgx/pOnvF8x4PzbiD6ZPH5V+Z1faX7Ivimy&#10;8AfFDQfEN8pnsbq6ezvohyTCQrbl9wfmHuK9TI6vLioyPE4pwsq2W1acT+kv4S6lp3gvx3eaLrAZ&#10;ZbK5lRVzjNvex+dFg9P3QyrCvrbwvpmm3ngqLR53O3cU2t1BLM3Ht2zXxJq+oafqGvQ601wtympW&#10;kfkXAyG3xEeW2PUxzEH1r7P8PaDeeIPDK6hot0Ha3yyxvxzG3qK/WqFTmifxdm1H7Uj0m3s7uKRd&#10;Mu5SbnrFM/R19DXUSabFfWkSasiPMp6j0P3ScdPbFcFJc+JRDFfXVony8jnI2n36/hW9a65qNuRv&#10;tW8uRuh5Ix6Gtj5We50llYPYqqhTLHH78gemf8/Wrdu8VzOyWsjP8uVzlcH8arWt/cXY3JDt/vY4&#10;5qrax3j6hdXUcnlqMZGf+BVp7Qy9mjoWOy3ZnIQnpkZFPlDq7JCnln73PNVrdnkdg+PM29D0P51K&#10;ZZVKeYSTLke+PrT9oiy68XmYkl2/hUMjHlchiB0xgVVR0Z44FBOFwxz3qYzxGEx43fwjPerAmhGV&#10;AjA2n7p/+tVW4JZfM/h+lSO2HQJIN33uRQAGLBT1+6aAEAZIDswSrZ/4DSx5I3Hv1x/nvTfMdPQb&#10;/Qf5+tKJHhYbRnHrQZ+0BWf5HB49PUfyqeNiZPOmOM7l+mfSmtuDGJQR2OMde/NOQqqYi+aM9D70&#10;FRqFg+WuwnkbcYzz+tDofLO48Hr7VEgzhVAeXb1PWpt/7sKD1596z9oUO+UMGnOGj7DpViJXXq20&#10;j5evb2qJXRhKMg+Z0J6gU5d5UIwyTyPb0o9oBbCGULIMnGdxH+fxqzGF3bFIYFSOf+BVTV3WRhJu&#10;Q9sccd6uxOZUUTcFV+bHPSimBoBvk3AkeZ1J56VoqCw3S8bj09xWfC3mRfKoBK/Q5q6m9pxFjDds&#10;f7X+ePSnPY0pnRRh5pPtUhw4Xj3x6Ves3cnbFlGZs5Pce/8AP3NZREsKhN4IH6Een5Vq2cibcRKz&#10;fNkAnv6/SuaodFM20eTewuflKr+dacTzLGiZ3Dux61hxHErAnP8AtHp+VbCOpTJ49M/TpWZ0Uy2s&#10;i7S3c02WRvI3Rrzu/HnsKeFZl2uP8jtTQGXKucAtz/8AXrOoaFnT5grhSCDGM4J5+X0ra/tf2f8A&#10;Oudt1Un7RJz26fpVvfb/APPP9Kdogf/U/Xsvg7goz1Hv9anUDbtbof51UzEJgq8ZbjAqaRncAEYP&#10;bB6f/rr9wP8APcGn3HzG58vg9KjZ9qlCN2PWmKzCESMv327UJKVXIHmnrz0oAk3fu9yk4249zTTI&#10;VUmMY/hz2pXO5ldHGGHf9agR5WRh/Du4z/L8aALEu8vmM5Bx14qGRlXaWUH0oliYrvI56e35UhZW&#10;Uq5+negBZG2kl/8AgNRsB/H/AKvrmmySb8KvRVxj61Smlynkvx/dC9M0APVpP9UpJH+16irTYDqJ&#10;OAagjJ+6ufVhnvUXmyFSJj09f5UASBstuGFpiOAwV/lPYdqikAlUADOP5fSrG/cwZwVUdQRQR7RF&#10;ZnCpz8paopAV+dB80bfN9DUrfdVR8gH8R/3ay5rh3laMdG/Pd65+taezCexLNtcfumxu9u3pVUPG&#10;3+qBX6+tWgzOpbOPX8PrVAyvINrnfn7uO1aGRBKJXIaNiVTrjrzVYs23YBweo44qYoDCSGI9feqn&#10;mENmMANH1NAEGERjxkbtvGRULrgNGp5POcYAqZtkkmwcqDzj/P61BIzyK3stBzkTAyHfGOD96oXk&#10;BWQrgA8dP1qdtpbCc/3qoygBNhz9Canm5jT2ZGwBAjHT+lR+YRxkgHbtp0iKPmLE4Xr3NROpmQKe&#10;cbe9T9oKZDKrBZQ3Kv6VA8jBlhkwBuDcDpVqYLKuT8vGPl4/yKgkcpwACPT/AOvXRHlCpRKu+SGe&#10;WJjvjH3SetMiKPE0i7Xj7Mp5qZmkMouIhtDNyW69KzprMtPJPppWOTow/hPp9D71mZ+zlEsu7PiK&#10;MYHyjJ5PvUJMKN5wGfvNg9vur/Kqn29Y0ENyvkMB8x/3vQ1HGGdPkzJ8vAB4J7fh7Vp7Mr2kSUnE&#10;ZGcMORn+L61TmaaW2a3POclR0I+uOtWnmfZFIYy5PB9Mj73PaqE8yIdyjdj8MfN0HtWYcjKE9w20&#10;EfOU+Yr1P514/wDFZX1c2ukwxbH2j96x5GX4A/WvY9Rmt9MXzr2QQ/Llh3I9K8S8Y3tx4i8TaRpd&#10;kPKSd98smOQIumPf2rpokfCeZ/tN6gn/AAq/WLSyZhdzCOzYqeXMi7Qq+oPfpX43fHPUNRX9n5o9&#10;QAe51eDU5NueEjFtMEAHZQvf2r9mP2n4U03QdHtNHXzrmefzCOpIOFVT3zufj0avxx/aaFjY/BaY&#10;xOrtb6NqVopUjiW28+CcH6k7fwFeJmz92Uj9O4Bo/vKcf7x/ODqF2n2aOaN9zTQBnBH8fzLj8q5J&#10;VaQ5PzdK6ZLhhp86QorIVjDMcZX02muZdyPkHavx6o+aR/aENhsY8q5wf4Wq0hLCWVOWH8mrL3t6&#10;1o2zMYZI1/5abVH/AH1WQQ2L2ny/LN5inpXr/g/yNR8JXlpKgMpZfJJ4O4V5t4Xt47nVRZ3GNrKc&#10;59lauy8Dr588YixlU5Gen73tWNamd+GNzStDu7nQrgkB/MC3CgZ4EZZZRj3Brz1pkuLOOeVCxh3R&#10;v/7Ifp2r3PS/NsvEMUMQyhnltmHQkSjcOnpXkt0bbTdX1LSZwBFO8kYJ7IPmjYfSlRNMRTOc8V6a&#10;dNvEKHIlRXXHuOR9KyhdS2swu7TagAGV65rqNYaO98HWV+53TWs0ls3spG5c/j3rhpYZIG/ef8Br&#10;c88jvCskpkj4V+celVoSQ3FNLblNSQqzcLQKHxH9IX7GukwTeCvCFmx2PLp8bZ/DNfsR8H/H2q/C&#10;7Vre+swTC0gFxHk49j+PNflh+zTo1xo/g7w3qMDD/QdNtyqH+L5F8zJ9q/TPwMIPGcc+sJE0Vu+1&#10;EJ5z6n6Zr+dMyxf+1VJR/mP6cy18uHjH+6fsd4E+KWheJ7WQaNL5gT7w3Yr2LRtSSS73xN8tfjz4&#10;MudT8H3MV7pzsPm+YDowr79+GfxHt9ZEcM5Ecjrjk9wO/pW9Gt7QqpC3wn3Fp2oKG2q+QvNb0Mjl&#10;tzH8a8G0XXjFNiRxg+vNek6drDFtruKHTHH+U9dtcNFkn5S236fSu40hs5R+prymzvo2CoT/ALVd&#10;zpeoBfk3UQQcvvHpFi20bBwGH9a7S0WMDzOg7g15Za6l8yhDuO5q7zTtXIi+0SDKjivQwxy4qn/K&#10;dXBcAx7X5/2sVZkMSRsrDIHyjFcxaalKV3RKCpq416Hm+zyZOR2NepTqHmyws4mkpUjd94bs7ayb&#10;6WMRSXUfzEFfzqC7uRGw8jOfrXN3+oxRzFpTtiHIA/8AHvz7UBGmc1rWoBXUWyeU23n0IrzS4uZI&#10;WKDks27P6V2uvaxaSoskqbDnr2rzbXtTXb+46n8OKDrhsYmrahhmhVlxXkGqzq0f2aIhmzWrreqy&#10;NNJGigH1+lcLcTqgeRu4IxXn+z94VQwbwukzNIBjr+FeeeL/ABSLa38o4wF+bgc1Pr/ia2tIz5zc&#10;jt2r5U8aePknu5Ujwwl6ZPTH+c1tRphUNzU/E8V3MyRsR7Vgy+IDbW32zILp8wz615f/AG2m7cG3&#10;HP6/59a8d8ffFNbKFtPsRmZlweePm3Cujm5TJ+98J6F8T/i9baBZSTfaAryfMMdd2OtfmZ8W/iBr&#10;3j4SzXJKWw3EbCQT6/nXaeKV1HW7hbi9Yuh6DPSvFPGdulvbGO2J5+VRk8fdrgrYz7IVHyn4Y/tu&#10;Xyv4+s9LiZmjgtmYZ/6aSf8A2NfE4kKNvr64/bLaP/hb8trC24w2sY/H5mNfIhcYFfs2Ur/ZIn4R&#10;nEr4qQjNIfmP8VLDseT970pi/wC1+tNT71dZ5dQ0beFZDndzuwBUk0SeezKMKq9PpU+mrEtz5so3&#10;rGO1WJIkZAxfolaQj1MzFkEacbOau2JCrsfnd+mKzrjb5ny1Kspxt+78tZgWId0kMzKOi5b86d8x&#10;sHQ9FYVFayNGJo1P3lquHbymUd2oAh3NuxXqHw3urlfE9lGkm0JIJRg4xs57f7teWsMGuu8OX8+m&#10;XBvrZwswTameg3fKf0rswcuWpGRGKo+0pypn9Jnwi8R3HiDQkhKmSXSbVdUteAYXT5ZdnrgjoOw4&#10;r9L/AARrkEul3V/4WY5jZpzZnoEl2swB7YNfkt+xm174q+DWgyWYijmmivNLacnM26MeZHz0xgqA&#10;Pav0o/Z4127vXbTNYWK2u4z5EyZ5kO3GR/wJRX69gJc0eY/jDi/L/Z1p0z660DW7Se2WC6BWVTjy&#10;2BGB6gdMehrpbeTzEex2gJCvHHGG7fWuZsrN7xfssqjz7U7A/fyz93PrxxW0j3EbpDEf3oHzIe/b&#10;g993evS9ofnJpQWx2s0mcjoQf5f1qrYxLDd3EU/ymQcHt/F2qxbyPcw7YvlcYXy2+8P/AK/oaenl&#10;Nd78mVR8rDp9KzAkkUzKxU5kBG3NWUkVGkDH/bU/7NU4/mjjDA+aGKk55JLcH3x0+lX1DzLGrY+6&#10;cD0+vrQRPYj3FUJiGGP8XfP/AOqpciLzFlwyjlcD+lMkBkh29AvOfX8etTMIzJ8pP+1x1/8Are/W&#10;tKZY1ZWRt7Yb+H8//rVGRvxKMlx0A4/KpYFt5XaJ8Ar0I/xpTEDKETkgbVHQ5/x960InsQbgXLJz&#10;8v8AnNSgZ4bPHT8qgyqNtiGSV7dBj1qbe6zYyORigyJdzOdyD+82TTFMSDy0GdqZ9zUcKO0nmK/T&#10;7y+tTsX+7EOSvb/PtWftDoJkZTyP73XuPp+FOjAhYKP4OgqJWLtv2/MqdR709sqpZBncvT+I0UwJ&#10;yqp8g/i75p68N5b5/wD10jxNHuMhDDHbFPCMoDM2SPlyR6//AFqzAsIG3M3U5/8AivWrkyqqNIfv&#10;9eKqtGYtu4g546/5wavpk3AZDjHIxWvs0BfglQTGXZghf4vTvWmkaoFKfMx6kcGsa3+Y7VOASc7u&#10;30rVtxAu4SH92MDP+FKoaUzRhhAjUkHd9wnPI/wx2x1rTjkaMqifvCq9u3t9Ky1kWSTZk4jb/wBB&#10;rQgdssVGPr/dPaueoaGxG6hVHmAbSVY49ea0Ukk8tZInDAdumfrWOpUHyY+d3Prg/jWlakgeY4+8&#10;v5f/AFqzOgtlggOSQ3UHqAfp+lW1eKMjB3ebwc8Cs5WAjZ8YYfyqVirQjGGx0z/eoKjUNDftjTcw&#10;HI6fpVnzm/v1ibgPnbkhd2DwAf4cVD/aF36D865zY//V/XmFiSrrnj0GM54pnl72yOjcCpkHlKQe&#10;Qe/fJqAEM27Hv8vBr9wP89xolCOWXj/Zxg09iF+UDH8PHX86rFWMpu+WA6k/rxSxyE/KCSPvc0AO&#10;km2cpgIrfMxHb0FI43ER54JHGe3b9ahK5xEc5k4Az0IpGCu29QR+P+e9AD2YlWibIPI/L6U1tpiQ&#10;kYB4yOtNkkxhXADDdzVUSlVOB93tQBb8zexD5X5cY9KoSy+ayoq5Y9T6VaaSdmDNkDtVVHWFvMXJ&#10;wO/pQR7RCiaIySMjfIOc98+lOd28z94QegAAqBo4zH5LHcQN2V4wB60iTN5eHHzLx+PrWnsw9oiY&#10;JKZ9okwWPJpZG89sHJIXLH/H1qNLiMSgMchOQT1+lRJ+5GeCrDof89Pasyxs0kQUSY4+8PQjpgim&#10;hIRGS6tzjGPT0NV5nTY2zvhqcJGDHDcSDgVtyIj2aEu1GNycksy8+/8AjVJc7dyZz6f41YmhTy8r&#10;hvxNVTK+CqEqD3qiJUyKTL4wcZ6EdM1VXY0Y83BqYjAOOrfdwcVSlcAFUAWPse4oMXUI+2JAD5bc&#10;0suGXaQQfrUUjER/uiT/ABYNVsHzgrdaOXmD2hJvd+O5/GqZkIO5wMd8jPWpMGSXylbk/Kp/lVVg&#10;JI2Ynt+neohsDpibx5i7uifLxVbzoTIyOh44BWifO8NGxJ9AOKXKxfvPv/TtVhBCbQBkj593IbHN&#10;VXYPMHkGF9uOKfOCE3R8fN2qElJP3TygBduD/Wg0ISTt8z757f8A1qY1wiElx/rOoHTNJseZwMgK&#10;OV44B9MelQt5rW6sFBBOCB2oM3UHuvnt+/4P0HBrG/s+KGSQ/Mi7lVcHqParlzMjL5GTH5fU5/z1&#10;qk1ym8qclBwrn/x3HpitKZnPlKzpdW0MqwXEkQPIzzy1MntSiLLezF9/U9h/kVY85YLdUuTxE3+r&#10;/vYrALvJAJr8DyR9xc8t9a0p/wB4DNeEazfCJRmFBulkz83t15rLmg01/irb2tkwSG00yUsev70u&#10;oXP/AAHvXY6SkMKS7nXzZzkAjov8P5dK8tj1F7bX7/xBagM0ss1sCRwNu0cf8CqoblfDE8R+NWqx&#10;ap8S/DtmrGOyguY3mf8A6ZLMjc/75Xg9a/Fb9udI/CXgHWtNW2LW+n3PiE3DfcEUl/PC9uD6hhJk&#10;Dvg1+vPxS1PS4PiNL4fwzNYx6dHJngGaWTzSD77cc1+IH/BYPWr7w2+meGLSf/kZXmu71FPU28oE&#10;RI/3SOe+2vn+IKkY4eR+v+F2FlUzCFM/Fa60A6R4US+1A7Pt8aywrjltp25zXmZXaa+k/jA2njwr&#10;4egspMNFawrLFwyqwGC6n+6cdK+c2KiQKg6LX5JVjyyP6ywcuaPMUfutVmIsqFaZWkTtsNhXq+Qf&#10;asDv5GaGjHy55JckYhkK49dtdX4BE3/CRWlqp2+aDt9z/kVzVhI6WctwHCkYTPf5uf8A2Wrfh29/&#10;sXxJZ6jIcLa3CliOuAaDsj7p6tr15eaHq81zEB5hMFzwflBJbdn0rkfinAIPEXnIAFliRsryCWHz&#10;fn1r0j4pxedbpPbrtSWAFSvG7y+ue/8A+o15Vq9zPqPgyylYbmhkKs/fj7tctP3eU6avvRlE5yyv&#10;hJol5p8rdCkye7Btv8mrJe4juLMQTD95F90+o7j8O1Ms5miZolH+sUqKrzqhjWZDyeo9/X8a6jyp&#10;7lTuR6Ve06NpbiONe7YrODMQa6fwtCJdfs4j/FNH/wChUVKnLG4YOHNUjE/qW/ZR0X/hOrLw/p1i&#10;NkMEQF4f+me1cxfVuh9q/X/T/Ah8NP5VtDss5F/d4+6B6V+YX7EXhL7HfWHiDwyT/Zi4+3MSdrSl&#10;Tt2g/wB0cH1r97fDWkxatof9j3393Cnpz2r+YZS9pUqH9RU6Ps4xPB7Xwm12gdIzmFskjuPpV7TL&#10;G80TVftdo33c4OOK950jwld6FctBc5IPAPSta68MRNC0UkYzu6kVdOHL7w51iDw74+WWAQXKlXHz&#10;Z5r0/T/Fu7/j4lzhuMe9eFT6QbN8kdO1W7e5mtt6od2fmxXuUK/WRm6cT7g8OeKEvW3NIMhcsM16&#10;hYai0ixyREHcvrX596R4quLC5juI2ICcnJr2/wAOfEuzypd/KHvWvuy+EKf94+rrbWpxP5YOMN0r&#10;sLHxEWiMMzHle3evArDxNa3hd45AOjfnW7b+JjGuAwyK6FTkXKnE9uh10h1SOZo8UN4oeCTb5oYn&#10;nJrxttfXHykBt3Ws6TXYHDPct0+Vea6Iw/mM/YnsE/i6RH2wsXQtnJrJudfM7eYzbAOleXLr9riR&#10;PNBWse98UW0bLE0gIPABNdPwnLUoneax4hSYmWSQAHsa8z1rWmXnzgDnAA7e30riPEvjDTROEVg/&#10;0NeR6l4me5nZ8gD60fEV7E9Cu9UbcX+8N1cV4l8QLYWzXIIxg5GetedeJviPouhWYku5xFt755K+&#10;gr4p+IPxpvdVlmtNLnJhL8E9qy9n/MZvCnRfE34gPB4haWKZixH3Acr+XSvAT4mi83zbyY/xdfz/&#10;AJVxV3q980s1xJJvkVsgMe/+FclFa32pTEA/U5OKyljOUj2J1niLxzLLGYtI+XPRsHIrlLLw/Nfr&#10;NqWokyP1Va9S8PfDifYLzUVDNnaF/vV2b6U6W2NgJX0/nXk4zGyfwml4x+E+Y9V0pVg80jBXpXzn&#10;4ohEk814RhIeF92r7J8WaVcR+fbqNzPgL6V8r+NtL+x20romVQZOe7bf6dq82nV945qh/NP+1jdS&#10;3Pxw1oO2djRxr7DYtfMf8f4171+0hepe/GfxDOn3ftTr/wB8/LXgrLtr+jsH/Cifz7m3+8SBm3U2&#10;iitTzS3DIB8q8VtSBpBJPGOFX9BxXOK205FafmsYtueCtaQl0AqTKq8L81QkjGR9KndwQh9N1Vt3&#10;y7azOgevyruoUu3yrUVSRffoAeoG5lartgC0oUtj/wCtVOZVSTcvSr1jOLW8hnK8AgmtKZnUP1y/&#10;YC8dSxT6h4Kvp3hlaWK6hBP7sSr8qY9N+a/a/wC2WbfE+w8R6XGImubVTcRD5CrA/wCtA9j/AIV/&#10;NF+zh4i1OH4mW0+jxkLJMsSg/wB7d8hHqTjj6Gv6P9C1GP4ii08aaYcXEcQJjXs0uQyH/ZyCcV+o&#10;5DW5sPH+6fy74mYH2OMlL+Y++PDvieyvb+KIf629h4JHBxzlffnB967yW38/kcFfmVh2Pavnbwzr&#10;NgNL0oXLC1eOco244USHgDd/dbPOa+g7O6PlqN6kN/H6/Wvoz8KrfEVC0kztLF+6vYuNh+6Rn+Wa&#10;taZci6kknXOzqV7gjjFQarcwpEJISJJo+VUdzjJX6GsCxv765vzqVsDHDOm24DDBU9F/LvQc/s0d&#10;tcIUXzh1HTBqZYvIOJD+9Rflbt78VC4uEUCST5gAwOOPr9atI+ZfNZMmgsi3vGu8/dU4/D0PrxU0&#10;ZUxxrGApkxz+lQ7CZ/Kl69CT0z1FWEQ+Zkjy1AK49T3IrWGwFZYyBtC4J9DUoYbg6typ/wA4pu1A&#10;FCcdT/n8KZlWkXf/AAn/AD/6FSpkT2JI1jR2aNOM7cdqfGIJJDlWCFeo6Cmu4AZycDdUhaSOT97w&#10;NuMdq0IjTJIiQ29euMtgYz70mZlcCM8dG/8ArUwSyOzbzuwCBtpsWxPKbdxtJHoMdsVzmxaMLrCG&#10;Rxn+XrUspUKCxLFCV+WoXjV8LKoBH4fSpYzKcSYwx4YdqAJHjV02yYwGX5SMH/8AV7VM24RtsYoP&#10;Trj6+tV0KuABlv8AaNWUKsN6/kOmaiGx0FyNo5mYg9s8etWoowdrK2T1/wD1Vnrwd8HB7/j7+9ac&#10;YRFZlOQf4u9WBZUMxO3nLc5749K1YVSRd8vCk9P93v8AWsm3BwA0g+9uz71s26vKiyMCqNuI56e3&#10;19KDOmWopPLklMg3eYGyD6dq0HuF42g5FZbfvogeQH4AB6D1z61oRGSX5IwEwvU9celRPY6PZmzL&#10;Dk5XgJ3qaGcn5U+QH5QD/nuKzmWQIC5OPSrxAnHmIct0/wAPyrI0LSztInkSDDH71ODqMs3bdtNV&#10;5Du+dc748U4OH+/wBnn69KzdMDRhDldqMrlexqXZc/3ErM81EQzR9e//ANaof7Rb/a/z+NTyM09o&#10;f//W/XLdLnfwf5/nR5j71BI46nHP0+lVYth/doSBu+93qVjIS0med3U96/cD/PcCN/70Nt+lV1Bk&#10;j+ZvmP8A+qpSGOCwIPpnH8qrkNtUMTlegHcUARsSjbACRtyT3z6VLFNgl2YBQuM96i3+ZIFJ+b71&#10;AUHbhcZ+9nn8PpQR7REUzCRWkYdD8vemtL3Hzf40yYEZhAGN34VAxyfmz6cH+XpQKoTbhuV2Y7vT&#10;6moXwihQPbj+dJJzySSfenq0+A6Y57/SgzGs7QSboScAc/T0HrSzOzR7UX5un4VFGPLTz8k+opGb&#10;y4/mH3+361Uahr7NDFm3LlgAA3T2qzLuMcjJ/wABx+mPSs7BCsXByp4567utTRMTAy5wNuelbVKY&#10;Q2Fb5vlzuwe/YHtQRCuJMfMO556VXjwFHmf71PZ1Vck/xdKA9oih9pd5CV5XtnoPwqV9onw/OV6j&#10;p9MVK8gD4f1/Oq3l7s846deOvegyIJpC7l1O1B6c81RkVkDPtDlvWrtxu837NGN2PTgVVZpCuQMb&#10;eOtBnUIZZGALcPjocnNVZ23zEAAZXAx2qxN+7O5zuz6YqrtVjlMf3sYoD2Y1i5OxsY9RVcqqEO2V&#10;z8vFSq7LyMc/MvrxUYISJgSPnbdg8kfSs6ZoUxs84lRgc8VBlXiHlHbIRuwOnufamyFFTzJCQCzE&#10;4/nUm4BsqhQfdwePwrQCrdKhiA3EHd6/yqA7BKB+fvx+lPlSEc3EfPLLzwD9PqB+dUv3qgjBMjjD&#10;Anjn/wDVQZ1CR1kZGeQ7PL64/I1DI0RxJkEN2H8z+lS3IYK8qn5T2xVC3TyQsCDLcHP68/VaCalQ&#10;nMZOJYtuC2cGsW8u4I/NQDf5p4HXnvVt5cK0K7syfdIPAFN+yadAikNuJbBYc/lWlMfxe7E56Cwu&#10;RcC8kZkl3bRG3K4HvWc9291rJTyyLSD5iycgnb936Dr9a6HU552H9n2R3XEvLA9vf61FZpGthDaW&#10;43o+7r1PuT9a0MPdMy8vrKOOSZpAXjBmOeOAK4e2+yadoOkXV6yogd7i4LngCXcwPPqTWj40vbS5&#10;0O5jtkQ/aWjgjlb7uJW5x9MdK8+8QaXFqlvNp2vTA2kIAVVGAY4eh9/xqZVDtw0D5e8W+JNIu/EW&#10;p+M9WRruGe7kuWiQfMIrdV8kHHb5Rmv5+P8AgqR44Xxn8Z9Mub5kaSPTV8+JTny5Z/nIHbEY2qB6&#10;A1+6+m61b6B4G1LxnqEQF5qC3rQxP/q0R/8AUgj/AGtoPvX8137Zl7FrPxuu9N0oieXSI7SF/SR1&#10;izM313nFfIcS1f3fKfv3hNg/9s9t/KeA+OtGNj8PrK+1GdHuJpzFbomCRHD13H/gXHFeCXCQW94V&#10;iYOi9wK9J8X3s402SxvEDut7MfNPXjcMAdq8zdGSLLDax7e1fm9Z80j+jcHT5YlOEbm5rT1FWhSG&#10;Mc/IG/Pmsv5farcszXEpkbuOKwOw244dthFO3y75dp+gqXUo1kmu5Yzj/SeMe+6mNcxG2hgZedjB&#10;f94t1rMlFxazPbTdUfLL7is6Z2z2PcPE2urrGkxRxgrtjBHPQypyD6815jo9yZdPuNBlbb5nzoT2&#10;kXp+fStPXLplknhjYDYY8EdMf5NchcSPbyx3UX8Q3A/7XesaNM6sVLlM8ttYh/8A9VVHLKdtaWph&#10;Rcs0XKyfMPxrJPzNxXUeRXH92rtPBNrNe+KbC0hUtI9zGAF5JJbtXIqPmx6V9Yfsl+BLjxX8T7e+&#10;KkRaaPtO7HcHCfrWGZ1Y0MNKpM9TIcJKtioU4n9af7HWhvpXgKyVIxBblYYuSCWlCruH0r9gfCEO&#10;IVQ4JHTr0/h/Kvzr/ZL8CxyfC+yi8QI8E1t+9UZIyV6HP+1X6aeGrD7M0aWzFowgIz1x7V/LuFrS&#10;lKUj+l8R7vunq+i2UesIIL4A5/i+lWdT8HT2DhJF8yFhw2OnpWz4asSmxScfLuz9fWvWLILOv2eb&#10;lffn7tezy8x5Tdj5suvDK3KEKiscdehFefan4RubUl4xgk/LivsfUPCMTt51ghy3euTutC48i+iC&#10;n1o5eUKdY+LbiFreY5xke1IjwKw3uVr6L8QfD+K6jJiIDe1eUa74F1C3i8yNM/1pqtyHoUqXMYcH&#10;ibVNPZmt5tx+6vNdOnxT1GxbbcD+Lsc15XeaDrVu2+MEYrn549dUMxTdjt29K9OjjYx3HLDHuo+M&#10;Ee3cWYFeuTnNU5/jFbHhmJ+bnnpXzRf39/yrRDk4OBWBJcSxyYMbAj73WvQ/tAx9mz6im+LVvcxg&#10;Izbv4scVwmofFa+aTzLfLLtb5mNeIy6hMiNiNsFe9ctcXF9KjKsTMAtYyzGMdzP2aPU9R+KM6l5f&#10;NwCN2BXn2v8Axc1MoyWTg56+30rkP7H1OY7EiIxx7Y+lVX8MXMi5mwB6d/f864queX2NKdOP2jiN&#10;b1i61RjLezlmHQHpXC3hl8w+Ugww4XFe1R+BJ9RnPkIPL/SuutPhPfySRbIeTnb7Y71yzzCUi/dP&#10;nXR/Bt9q1wN+d5+YDu2fSvoXwR8IGgtWvNRjIYqdoI5G088H1r6L8G/CxtBj+0XCbmPzgkcg/wCF&#10;erxaOVQzPgjuK46k3L4jlde3wnzbF4Kjhgy2fMQZA/wrFv8Aw9DYWTOVAba2M19Kahb26xlVTDbe&#10;1ecXehyXUv2iYDEbcL64+9W9L4Tj50fJ2teF2vHa7mx5W7pj0FfEHxtNtp0V0igIF9Pb/P4V+mHj&#10;RGt12Y2rG3b0r8pv2nr0w2jQRHErOyf5/Guf2nvHPV+GR/KN8V78al8Rdavu0l7M3/j5rzWX79dX&#10;4um8zxNqLN/z8S/+hNXKsMkCv6Xpfw4n8/Y2fNWkyKiiikcQVKrttNRUUAWMAxbv9qq9Sf8ALOmq&#10;u6g0lPsNpy7v4abRQZliRtyjjpUibQoY1FH/ALdL92TavQ0HQeweBPGOoeF9Shv7UlDbvDIvrvib&#10;g/q1f0h/s9+Mt/jC31HRZAuj6ziaOHOCE273li9dsoZT6c+tfzCafcebZSIeq9u+flx/I1+937KH&#10;jTT734Y+Dre4QxTaDMIPtGMN5F6zc+4Dsc/7tfa8MYr3pRkfjPi3llOVCNaMT9m9MNvfaNqMsi70&#10;huYo3UgEPGWUBh6MPWvVvD+l2sGq3WiJnEIWaIOTynfd75rwTw7BrNh8RtS8FXjb49RhjeRB9xJI&#10;mU/Jj++vzfia9hMGpz6rDqgfbdaesnmr3mj9c/Tmv0Tm5j+U8RR5ZHosaCGUOiAP8revNVJh5d/N&#10;HfLtiuE2ybf4SBgH8eM1oWcltcxreae5DA8g9Qff0pl7HHLfp5xI89WT5O/rn6ikcJe0mae9sopr&#10;5wCPk4/2eBzVpHKRlWYbt2emK5Tw9Ph7uzvTtMM/yj8P/Zu9daZCF8zGfm+b1oAnX5m3kEnb827k&#10;/nSMDKMrz8vOeMfSjcMbv4ev/wBb6VYR/mWKddwX5jnv/ntWlMCFdwwJh93rzwajWLOBKfmj3ZP+&#10;fzqxII4lkiIyR3xzUZVRIysME7gfY9qc9iZUxMNcBSv41O4eYfNgdyM9v8T3qElgS44G7d7ZPtUu&#10;5Y4c456kgZBPWplUFDYVDKo3R4+70oZwyZHf1pkfzMpwFAb5gKkXyZEMZU8N8tRy8xZIJt0SlCxb&#10;7uSOamkOV2jp/Lb1/PtUCzgwyIgO4rz9fQU6ORU3SKMn0917fSgC7CrvOWBHy/w444qaOFuZTypb&#10;dxxz3qvAk8ZwX4HXHqasqx8wLj5e3v8A4/jQafCSrKh/d54+6P8AvqrqrDH90HaF6en+TVFfmkwB&#10;u/T6VdtIpHPmZ+WPH/6vetPiMy3bkuxWIk9eorTsWd0Kuqnsuc9azYpSYw5O1tzdPQ1dij3NuTgf&#10;mRn0FZmlM1hLGqKsnCp3HXI/z+FOt2V3ZiMMG9cfn61ThaNWKshyfmJ/z29quQofNL4yBuz6febt&#10;/nNRPY6YbGghVk3K3meozzj61bt4znIw427mA7msuOSNv3gTaMdjxk+3r7VeWdd2BIA3GcduKyLL&#10;0cjODLJwu0/L/teoqVtzKPMOB7daobgbc5xtzTmdXdmj4j+967e3FAGh56K/I+72zUn26L+5+v8A&#10;9eqGcTgz8eZ/npVzyrb1/T/69AH/1/1o/wBUDGQeP7p6/WnFONpGDy3FUReQRxl5Cx+Xr3+9RDf2&#10;i3DWIYiZ13KPQdMD3Pev3A/z3JS29d4wP8ac0ythJflb19aqfa7NJCt7kBPvE8YFRrOZI/MRwSOm&#10;eRz/APWoAkd3Y7UX5o6Tey7njH4e9DyMXDE4B/Dg9fyqrxGpMZJbnnPSgJR5iSe4X/lqSC1Qusuz&#10;kce3SpWcuBsGfYmoG3YzGTlu+eKCPZoryMUAeE5I75qbKqPLkOF7Adqrl02q2SFH9Pap/NW4ZmVM&#10;D7uaCvhJWljMci5MeOPXB9Kqz3EbAbRyePfPXrT2YlhKenJPv7//AF+tV8b1IP8ADjaOwrT3Ril1&#10;eQtIST1x7U/c/l7lB27QV9vb6VAd3Iz/AA9OhA/GnxvGvzBXyOMZrQz9oRly20KOOuRz/Ol3kRhW&#10;AB65PJpqKwjywGP7vb3qBAEDbWyM8VENjMY8yyPnog6YNNeQR5MnIx83+fWiX/UbnGD/AA81G67f&#10;3pOOmB1/z7VYEfzbQzHPoO5FUsR+U+1Tj0Bq2VAZS53L3A6iqk20AlWyOlTKoBDLsKqdud9UzuMe&#10;xTjnd+HpVpcbyn90Z/CqjGVY24wDxU0yv7xEsMbuXLYVl4GKXy0VAUxt5wc/qPSnN149eveqkqKB&#10;5RyMfN+PpWhIwNGrFEyyNz7e/wCdNKF3KyPjH8Ro83yWKyr8vXPb8qjEW0hEAyPX/PT2oArvtmMj&#10;HLhRxv4qqYx9xBltx59utSMzOdz8+Z19s+lVG2LGzREkDp7/AC0GbqDmlwhCD9527iqplSCZmkw4&#10;l+XaPSrLFd7Y+VpdoBHbHvWerK/72RVH3u/Pt+lBNSoRrIscQ2r+76kdfxB7Cq1zOLO0aWEY/iHv&#10;hmx+fpV7zN0RMWApX5ttcrbF7/UBcbT9mhYj/eYdzW0aZFR8paitp4VGp3rgSyLjHQqF6D61ma0J&#10;PsUccTFftbqnHAAPJFbU9xtjaN1w27dk8jPtXIeNNag03RPPTPnW08bLGen93JPYYPStJ7mUaZg+&#10;I7uKdrTSIseTBIqxKP42xyT/ALo5ryn4i3Ny8cXhS1A+2aywtJJl+7DFL1x6EqSPrn0r1G1sIX1u&#10;3luJFit7OKWSQvwS0nQE+lfInib4jN4g0DV/HtjcLbW0URmtd4wdlvwHA9Wy2PrXKetg6HNI+cvi&#10;vrFxfTajDZTLJpPh3UJftTIQPtTxKrukQPQQcRN2yTiv5xvinJqmr6Xq3jTVZD/aWqa7IgCjkL8x&#10;IyPfnjtX7W/Eu9j8E/AzxV421M+ZNMFsNKhB35e7HnTvL/tF2HJ9K/CnxN4g12w07RYoQivDNJdy&#10;xvzmcFlZ/wDc29q+J4kxP2T+m/DLCSjGUjznxtpV9Y6lF4SkeO5kjbeXTqZHZiQa8jupmeQsP92v&#10;X9Rv7a8s7jxper/pkt7Ii7fu42biPwrxWQl2LV8DUP3Cj8I3Y1WFikZDIahijMjbRWkN8Nv5LLyc&#10;PWZUNhyz7pN5P+qX5fwourma4vZb2QfOzbs/Ws4N82R/FVqMEyDPSj+8bx946zWYGgeeFD5iRmJS&#10;3/Aa5tJWeIwN0XlfrXRajIDfXEB+6WwMf7Jrl3Xa1Y0f5T0MXH7RJkNCFxyneqZjJfIrdgsVlf7+&#10;E27vx9K3vD/h2ea3l12df3FsN2WHDGvSweDlWlyxPOxdWMI+8cnbWM81wsMaMzSfdWv3Z/4J6fs9&#10;Xzaf/wAJFfWkrruWXevOSuGWMjuOufrX5z/s+fB7W/HGsR3yQM8ty4hjYj5FMh2j8q/qx+AHgi0+&#10;F/hSy8M6diZbBAkjgc5PVj71+MeJHEaa+p0T9h8POHnBfWqh9y+BEe00+0s7TbvMaruXKnG35gVP&#10;r2r7O8HyNJHEG5yVAHYV80/DfTZNU0+PUpVMcZkyFYfOw9fp7V9Z+DtKWM7GOB7V+XYY/R8XUPeN&#10;LtVSNXiG4dDmu1s4hJH56np0WuM0iQxw7JB97iu50tAZBv6huPevWjUPGnudbAjFeOeO1PksoL5P&#10;LlVdg7kVZs2jMeIxgH0rctrBLmHdFyV9akIbnmeoeDHjVZbf5h6CuWuNBKyFLuLH0Fe5yRMF+f5j&#10;3HaqkltBOxinXJbrU8iO6nVPne58FaVcRGNogDt7jPSuRvPhdYmXcB97qOlfXX/CJwSrvt2529O1&#10;UZNF2iR5oy232qfZj9vb4T4wl+Edjt37AQfvHbWdJ8KtNkdvMiTI5zivt1NO0gtsniIwuM9qvjSf&#10;Dzwh2hUkr2GOfeuqFNyMqmIZ+e9x8LtFHIgjZR/Cent+VZFz8N7NmXyIB8nX5c1+hGoWejRgrDax&#10;4/3Rmudnl0uKDasSqT97Cj+dV7HmMedHwS3wmlnJkhgKfL3UCseT4MqFzNCm1Wz719n6u0cx8yPA&#10;IrmJLcbWCD8M81j7CJNTFnzjZfC/TIGAljAG7O1RXdWvhKytRE0KZYV6RFpskpLxrgCtOz0qMKLh&#10;jkhf85rajRMpVTgbvRIl4mx83TnoPSuTvbKVnkRBgdefyFeyTWUHJY/d7n0rgfEUvlXLIrA/wsO1&#10;aVqZjfmPL5re2soDJcckjj2ryPV5JjLJIvyqev8AwKvXr60eRQZBgSfdzXnut26G3ldeAqnAFcFa&#10;oXTPm/xpIsdruI3HP3q/IH9qm58u+TyuREJnJb2+7X63eOm/0eQZ4C5I+vf61+Pn7WRlS3vJl+bE&#10;Hyr/AMCzWOB+InER5oyZ/LJ4uguYNfvWuF2F55D+bGuWkJIzX1f438EP4hikmt1CTRNKR6lfvAfW&#10;vmyfQ9QtRvuYmVRweOh9Pav6YyzFqvHlifgmb4N0anNI52irDKA30qF/vV2+zPIG0UUVmA5W202i&#10;igAooooAkjba1SSxtH8w6God3y7anUiRdpoNYbFm0kZHDKevUV+q37K/iSz1HwzLps909usCyQwA&#10;c4Mg+0Jx3HmI6r6FgK/Ky3jVjtY4yv3q+lfgb4puvDt3a6izj7PYajALiPdtMkUrY49lYZr2smxX&#10;s6kT5nizLfrmClTP6rbTxsnifxh4K8d+G9zpfaYvn54dZNp2Bx0J2h/yr6qjlj1XxJBrCKYA6ski&#10;n1J4B9a/OH9ny+nn8GIl3KPP8NalBJGw6zW8sxGw+4EmB7E1+hGhanDdR3Qjb/SLScfL6YbIr9Zo&#10;e9HmP4u4go+zqSpnpokTT5jcEgRv8rhem7oDTL5EK/aHOJIfmz2GOvH0qnqM9wbCaC4jCuwLKfQ/&#10;56+lbE7RmFpbllZNp3Mo9F+atT5aGxmaZJbvqOsSNjy/Pj25OSDsrpXiDKzkYAwfl/pXPeGTHdaT&#10;FeSOFluGLtgcVsiZHIYBtp+6BzyO4oCexakLEyOFMgYhfSluCznKEkH5R7VXZ5y3yeu7Pp9KskbO&#10;/wAw5z7f/qoLLAMkMflvICzsN1FwMyE7ck9c+1V+PNAYD5m69gKczbyB0Mmc/wCNADkHmJgncA3U&#10;cHlePyqwHaASE8gfN7D6VEoZ9y7uT6UK452gErhfz9KAD/VqJ14wnIPOecVKzBTxkg981AR8hMrF&#10;T02/Sp5QCc4yS3etKgD1jeKcTMAm3gHrz7U5oxFH5OOmF3e7d6hMLR2xbd/GMegHvVkr+8jjU4H+&#10;11/MVnU94C5EWLZQEjBGB6/5FSFXKhyhyrc+9VozzHE5IIOT2yK0I33fP0D/ACgA+9Bp7Qfu3Syb&#10;UJAb5cdx15/n9KmVtqqIyN3O6hXR5RHtYow+9/ezxzToGUI02OelaVDMv7hGp+UOT8vB7VbimyWj&#10;ZcKGyQvGKzEEa7fMcvj+709semanEmJGd+68e9ZmlPmiaDzyK5kY4+boOnP+fxrRt3dpAo6/eY+l&#10;UVeRo/OyqKeg+vSpfNEMiu53fNwew7frUT2OimX4pogMZAfd0GSBt6VdUxmPyzyx+YccVUMbtcje&#10;wGc/T7vpViICT5OSfXPp/wDXrI0Jo1hV/MXLEdvTNW49+3zZG5Hp9KoMXXEsK4XqBzzVpZXLbefm&#10;+b8aDSmWhKscRlbOVUMMdvzqr/bg/vP+n+FSHzDAyp8zyMRgdCCzVW/su+/54Uro0P/Q/Vt5zJKX&#10;KDApo8pSoAG/qD3zUBZwuwj5PXqarOs/l7d/zY9a/dYbH+e5IYLZyzy/MOAfepEMLBpFXI7Dpmq7&#10;Oiu/lgeYy888AnnH0oJKShGGAOw6UquwD90Zk7ZyD+BprPFbFlABA7CmZbcM5YdaYEZ+d2Gzu/Gi&#10;rsBKNiozDr60x/kiweobpUUTFk9AeD9fSkuF3GNN3Vf84qJUv5QHORuaFNu3Oce9Rxv9mAPbG3I5&#10;OPpRIxA3R4GMVHvjWby8f8B7HNJPl90CUS7ldQA3v2/KoXChgyYyflxmo2dYlBA6k4FSOI4eQRnu&#10;e4xz/kUAMyySsAvPT/gNRu8kn3ySpHbimIwePzG4Mh2kjtTvmDjcDjGPxArX2iOcad0luiYJJ6H/&#10;AHqjcoqjgZSmFp96gfMoH/16jVXiUc5GPzFWZuS7jpsTMOPlHPPSol2oFkcc9TzSST24uBazkLIR&#10;kJnkimodvlABRn19KzqFQ2DOws3G7nn6VWLyO29xj+8ew+lMDhoVUqTt9frTjvMg3jAHYVmdFOXM&#10;V1EjuoPGeKhmKN+7cn+8vtViRZhgtgr656/T0ql9oQlZMZB65rSmKexXlBedVH3R2/wpjOoXbIOm&#10;3Bx1z1P1pW3YIPykfKWPJH0pjYD72OAflGTk4HfFaGQyRmkkwcM33cdv8mqjSFVxccn7zbe+PSnO&#10;I2TbN8pXkEf7PNRM0pT5uR3xxjFBnUInkWCRSSR6g8harpPGGDNGUUep6D29vakm3JJsaMnAZhju&#10;Khy3meW3Oz17/SgzIdziTy487VVe9UpZQi4hUHHy46n8Kn3vKNseeeuRj+Ksy5uZLMsGXeWZgnqa&#10;1hsBSunlljOjW5IZmXz3U42xj0qcgW9v9ggHyFuMdx2z60ttbyWMUqTD9833j/eJ9faqd1cNGsKG&#10;MiWTKqOn5elWYy+Ejv7gxt9hjHmTP9zH65rzvxBa3GqTTWGnqzxW6yBh2lnHTj/Y6/Wup1eW70TT&#10;ZjCyS6lePthPrJ0x7AVX061i0e4e1iuDJ9jQL5nfd96V2Pck1lKodVE8L+IF5e/8I5crLclr3XFj&#10;i3t8qxQn/WMPQ7eBXzt490zTT8I5vCWh4yxW0i3DGy2giY7z9V5PrXpHhnS18Q6NoWu+IpDINU1P&#10;ZKWztitIt6xx4PTcVJJ9hXnHxd1y1vtI8U+PL+I2eiaNo93bxhfvSPdv5MbR464Xp6Vxyqe6fS4O&#10;n70Yn5W/GDX9Jn+HN7A9s32Wz0z+3HJPyyMf3Nop5/if5vpX5V6xbaXd/ArUdevIguqWd5aJaOnL&#10;lJ2bzhL7fKMf71fox8brH+zv2bfD3jW7uZJIdblazhtwOW0+3kdomb6JGCfTpX5deINXnvvD81np&#10;sfl2Lt9su88bgOIQO/U9PXmvhc9nGUveP6W4EwvLHb7RyPxc0a88HR2PhJrhJ42gTUJFXrHPcDDg&#10;nvwAfo1eDuSTtrrPEGu6jrtzv1AlmUAZPJwFwPyUVyiozNXxs9z9boq0eUt28JmfYp2gck1pSXIl&#10;3u4ALLtX2C1nxxTp8qj71aFpo99euLSCN3dugAqOfzO2jh5v4YmPHgsAtbzWqxaolqo5DgHPtVtf&#10;Dep2WrDTbmFo51YbkI5rW1Dwz4l8065cWsrQu5AbbwSKz9odUcBX5eZRMS1eG41PfOxCl+o5NLe6&#10;fPDdSRBeMeZz/drpxeiazt7S1tlRowxfYnzEDdglvbvXuPws+Ct98Z9cgt7eU2kUdvvuGKMflj4J&#10;+XPJrP7Z7mByupio+zp/EeHaPo1ld+H5Lf8A1mo3Eo+zKvOV/i6dCa+iLf4b6lcw6V4HUbpLmRTc&#10;7RwIw3J+gr6Lsf2Y9A8BeL9MRd5nmElxIGz+6hiZdueOHbqfavcvhz4PTXv2hjDFHtgWzkAyMDaG&#10;XJA9e30r9IxmXywXD9XNlH7PKfkeOzLm4rocO1OnvSPr79mD4Q+H9FvYZ9NjzbWQBWUj5BL3wO5H&#10;rX6yfC/S4NauyIYt1omGz3c+h9q+VvAnhPUhY2vh6wjFvbBsFwNowe//ANev07+C3gWDS7CGMKGX&#10;IUj1Ir+Fsyqyq1OeR/bWHjCjS5D6H8K6S19FFNEqptxwOATXvOhacbU8Hhufx9K5jwxZR29t5MsZ&#10;/vcCvWLCDd+8YfKvGPf1p0aJ59aoalvG6Hy3G0111hK3mYbrVODTmKhzz61t2luyHbtyetegYQR3&#10;OmyIpG4kq3Su409YXaNUwv0rhNLiUfJ1B5rp7eB1cmL5tuOlAezNq7tYNpS3PDdaxfsjE+aRnH3q&#10;2fMaSDawAx97ioZJGYtLGcEfw0GZTtnkSNQzcFuPatYO4YRBtwrPlASRXn+Ue1W1nRJOmXzye1aU&#10;yuRm1Z/2Oq7miH481Xns9CuGzbgqfQ9Kas1t5W11+fsRWNdFEXftOBuzWhJjXmjWTTGJnOD8w/z6&#10;1x97o2mouVfLHk11bebMxwffn0rm7llx8p57GugDjL2x04xgbSrVzU8Ftt2kYNdheQbZFwSfwrBu&#10;rdSu5OnoetBMo8xggrHFtjJH1qKW4MMXHVv1+taTDfkldxf5R7VRuLWVk3SDb6+9TPY45R5TkLy4&#10;luG8sHv+X1rlbm0VpGmchhXeX72llCDGAT/WvNLmRlcygHByT7Cs5SubHJ6tKrKY1OCOMd8fWvL9&#10;YTEDbOYyeteh6gRLMyp93pjvivONYu4hGyjjav6euK8+e5rDY+ZviEItk2MAnKYzwTX5H/tS2jPZ&#10;XSLktIqqq49OOTX62eM40uHeQjCSNwD71+Z/7TNis85s4wZC2MgdAMf5/I1WDfLLmCt8PKfiH4h+&#10;H8kOLuVgu9iXA+778VwGl/DJYvGsNpqQ86y1EmGQAfxPxGQT3JxX6J+K/h+JNFlSSPLzdCOMEdfz&#10;rxPXdEews7K424lhnt3Bx3MqgV+v8B5w6eOpKH80T8m8QcFF5ZVb+zGR8PeHP2U5fHGu+JPD+j3a&#10;2+paPAbm3tnBPnRj72D2K8AV8keJPCeueGLtYdcs5rNpBuQTIVJB789a/WX4l6ffeDvi7D4rtZvs&#10;1rJIIbhwSuYZvvBiOgzyfSvuHxt+yX4W+NfwysRY+ItJ1XVJ48QW0tzGWx/sMvKMvbPWv6R8ReE/&#10;qGMtTj7sj4jwejS4myOOIoy/fR/8mP5jmVhUQO0+lfZPxi/Y7+Knwkvrxdb0ySKO1fbh87jnoVPR&#10;h7g18i3MDQSGORSpHBBHSvzCpRlH4j0cxyjE4SXs68TMopcNRhqyPJEooooAKsQk9O1V6dlhzQaU&#10;zb05EmlaGRC0j8RhexrvvAN5Zad4utIfEUYks53MMi52/e43cd1bmvMbR3t7hZ1/h+bIrpDCbtJZ&#10;rViyQjzNx646Zq6U+WXMTWjzR5D90/2WfFut6b8P9X0u8uCNT028t4iGYHzoom8wd+u3p2xX7i+F&#10;da0nXNX1DVdMO201ZLea2boTIqtG4z656iv5aP2OviZp5+Ii6Z4guBF/bKx2xeTlRNGcR5z2bgE+&#10;lf0FfCTV/wDhD/G0HhO9/c6fqLtcWabsosuzFwik9BnDJ7V+s8P472lM/kbxF4d9jjJH3RqBWWyk&#10;s9QxuJ2Bx/wEYGelN1GW6mgksI8CNBmTHdfSqBb+0cQ2UmNrb3J5245/E7q1V0+6gjdjMpjbg5GR&#10;jvz3r3D8hlHl902oUQW8UMACxbQOBkAf54q0UkiPUkj5QD0/D6VkWX2o2MTn5flGQO/pVoWsk0TW&#10;89wzYAKFDz7D60EF59kShWbpye2KVrqOMAfeZueOh9j7VUXToApJcsSMlmJOa0PJKRsmFLjnb2I9&#10;KAGiaQkxJgDH6e1SGTeTMT8vH6etSK/RmG7B6Dr7c0Ksa5t+gjGTQAbFjH7o5DcH/wCt6U+Vo3zG&#10;eU3delRmOIfME5HoadjHA5PX6fSgB4k847m4Yc/jUnmMH8yMFpBwB2NQKGGYz1Pr/L6+9SLuUIFH&#10;zdc/zH+FaVALQUo2ZGGG9eRSOrRqEi+8P84quzZG2MgZ25+vvV6VnDCFR06E8D3/AFrMASVpB+8H&#10;K5z71MJJU+YHH4VHbnCtlic9O1SE+dJuYkYXhf8Ae9P6elAGnGzvErr+VTr5aSKQrFe+O1UYkzyP&#10;8KtwzGKUM/CEfMAP0x1xWlQCwC8Qbywfx9qthctjgy525x+HSqQkCRbEwzMuc55+lSSh1EYdyDkc&#10;/wB76nrWYGi+7yTxkr3PQVZjkZ2yRwvPHqvpVNgvms4chR8rL6n1q3FICsSj+9n8xzQbQ2L4eW4w&#10;zLmUKGT+Ek+lT7wzqsJ+QAZ9u386zJH8kBm4dc7TnJ61LFcsi7VGM4347fSlKkdMahqOVJdWGAnJ&#10;APH4Ht7+tSgSdZWwTgKe3+fmrOV2dfJV/wB26ncG9+BzUkSEW4SXJYfLuPGB9KwGaEbFCCnKueF9&#10;D3x7e1Xfm/uH/vmsl3ht4T5h3HruHXd14qh/aZ/vy0GntD//0f1NUBIyjqQepPb6fSiTaFVZGAxT&#10;PM/enPIHysD/AFp+A3AGO3NfukD/AD3I2Ls4ZEBLfLk1EXk5eI43cnvzRH5ijYeoz+OfSmeaMZXp&#10;7frUzqR+IB52RMfLYkL6+tN3IpUSnI+77ZbvUHnLHJvXKe2MiombzN/7wHb0o+ImVUnSNon2N0Xk&#10;em5qFVcgHAHYg5P40xXUnc3JPaogm1j7rz/j9amX+IUNhZGy2FX6t60q5dMHBOOoFRNI4C+QOV6Y&#10;5zSGZ2kLBj8q/NjigskaTG2NeCF4yP8APSosIFxjgt3/AM/3ufpT/NdNr8E9vY1XDk/OT+8647Zo&#10;I9ohfm2tGg56+x9/rUbDycKxqKOQy3IjIwG7jofpUssjMy/KMnjNBkQIkxaLZN8qH5ietVJruO3t&#10;/PlztYjBHbJ9O1Sksh3x843YU9/b6DtUYcKq7lyOmPegCBl03Up11JWEjwqVVwenqKmMspgCqe2T&#10;j3pyxRwxNGiKgHzYHAO6sqCxU3zXiyMEKjMH8I/2h3rWDNPaGnIRtE4GR/dyTVaN8LHJg7T/ABVj&#10;W134kMq2+pWiJFH5hkkV8tn+Hjrz39Kt6jqtnY28l7qDBYIVwwCk4PQEj/Cl7McNibO8n5SX7A9K&#10;hYl5HWRBwOKIbiKe1E8BJDL16fT3pGLhMlhvDdfSqjTFUKkqHy1BwcKTu7Aj2qCVfPbaQM+vt6VY&#10;LznhSpMbZB9c1lylFRQuQS3bv9aozHyqSdkuMfNx6fSobpt0Qzgscbj2O6m3V0CpljBPlNk+u329&#10;arXOGb5c4PzYPAB9qDN1B8hHmNHu8xhxnv8Ahj171TYoWNwxwA2FA5OP8KSaWVzkgIW7j29aj+bb&#10;9of73I2jjj6UGZC7+XFLeXEgAj+8vTJrFtopfIW+vDl7n7ozkqOw+tWL6KS7u49O27Y1HnOO2M8Z&#10;/HirUjxvNHtACDjavX1/nW3OgCV1eQ3k5+WNSxJ6H6/jWFbSNPdm/veC4+Qeg3ZJz6mi9ka7lOmb&#10;iY0w0m0ev3R+PeqmqXC22mCCTiSTJA7fu/vH64qiPaIyIryOXW5/EV6c22kowiHq7KwLent9a851&#10;e+1Lz7LwrpJK3Nx+8uvYdVUn0x1rT8R6qmh+Fo5bmT92fLkaHuzSPtRSO4J5I9jXFaK91DZXWt3L&#10;GW/vk3P6xx/xEnsCePoKzpno0f5jyvxPrcdt4Vg8NWSSRQ2t3IXlBGZ28qQiNfxmAJ7V8s/td+Lp&#10;9O8H6R8M4WWFprKW4ngHXyrcNsDDr97bz7GvovxdJa2Op6TdX8aRWKSl4Ymb7z4PmMf93atfmD8e&#10;PHup674/1/xdqskbRJbqloUUswttxjCKO7TMCR7DNeVi63LGXKfZcMZdKtiIyPhn4na9r/iW70T4&#10;PmT9xZ6cttaeWdyRRyENdSkdmCHv0Ffn94s1uxh0ybTdIlcwzvtVGH3IF+4pP+9yK95s9a8ZTeIN&#10;cHheObU9Y1AT6fCkSEmG3uOJZBjoQFC12Hwj/ZEvPibNb6j4q1SPStLuLtbOOGMme8nlHVVjUE8d&#10;ia+NjleJxkuWnH5n9UZRGhhaUYy+5HwL9mvL+dljUvIT2Ga9/wDhj8B/G/jC/hsNK0qS6urn5YYv&#10;LZmZvXA/rX9Kvwj/AODen4l+Kp7PxLoPneGNGkh3TtqwU3k465hiH+r+Xd97nkV+5fwk/ZT/AGbP&#10;2XWgv/CGirqun3aw2lxBLhr6G5ii8t3jJ+baxyTjpkV8xnWUVKVb2PMn6H9W+GvBGErYeOOx8Xzf&#10;y7fefxyeEv8AgnH8TrizW01jSILbUZjII7S4bbcSFU3fIOnHYV+lfwJ/ZR+Dl74P8MX3inQtNS4H&#10;nRXAugVc+W3J3D72Onr2r9//ANo34WeEzPofjPwHoAtLeI3FrLNqMmx43mXCyqOo28sD+FfjDqHg&#10;X9oHwVrN78KvEejNr1hPJNcWRjbadkzZ3K46ct1zXl08LGPvRP2ulleGlHlhTjH5Hgv7Qf7FXwv+&#10;LWhqnww8P2eg3dldGMXsTkPOC2VKk9cKM896/Iz44eAviT+zt4zHgD4y2ETW23zrXU7YZjuIWHyu&#10;uDjPY96/fPwX4+1Xwf4r03wX4o0ydLbTwxMc+JHyF4O44z059a/OP/goD4xuLoa5qKW0DafJbJbv&#10;BKmWt/M6PDnoSfStqWDdaXLE+J4uyWFCk8RCPLy/1qfmH8OJfBcngnxFeXUuNWvQIrXK5z5r7ZNo&#10;9SPyr9nf2Pf2bfiLLptpD4S0ltHsdUuI7i4v7wLCqRxBgq5bkhs7iO5rjv2QP2KNJ+KtroEXgHRG&#10;1TU9Lt47iVpflQSyjdvYHggV+7Tfsy+OI/Do8OeMNQM2v3giisrSM4jiSNcbiowD8w61H1blkejw&#10;hw7y4ZV5v3j4i+PnwG8D3R0y48K3A1PUV8+S7n6kLGFBGRxnPQdxXyF4T8Mab4S/aM8N69rMgFte&#10;sbVjwFBl4HH1Ar99j8EtEtP2UtW8RaPahtVt5p4r1urbYlwQp6gg8cda/GD48+BDP4cXWPD/ADcW&#10;JWSOQdQYvmH6rx61/UvCGVUc+4LxWVP4oxkf5Z/SozDEcHeK2AzuX8Ctyx/7eifqr4W8IW8bpZxo&#10;Hz82QK+1fAum2unWkUEEfyZ3c9f/AK1fIn7M3ieL4j/DrQ/Gmm/Mbu2xIBz5cg6g+4NfoV4Y8OmS&#10;2iLIQT8v0r/MLF5TOhXeHl8UT/SHCZrTxOGhXp/DI7bQYrcxhWQn0zXomm2iRncEPNZ+maJII1+X&#10;8K9FtNNKwHyvkkC8A+tKPuke0Q+1hLRArx/Q+9b8Vr5RAPRu9LDExjHy7u7Eetaxj3Q5PUUOoa35&#10;h1vE0Z8xu1dJay7GLKfasPC5GCcVrW8MbLgtwBU87Njq7OdWUs43M/rT51tSuVHXn8PSsy0jkZQy&#10;4G33rTe3mzuY4/vYrY5zHltHYebGOB61DLa3Kk+o+8a6OHgbOi/e5qxsUSF5eRjjHcVsqZXtre6c&#10;grFNpbI9SDmsuSeYKx6jNd/Klnu8zGV/umsWa1smG1l/iraNInm5jgmmbq1YtwflXjODXo17pdh5&#10;aiJTurFFlbxjfJ9/k4963p0WHNynnslvcTtgjNVo9KaZsycV28skMC8LWHLMRH5o+XJ6DmoEqnMY&#10;Jto7ZPmC/wATZrldXugI8w8qPugc9a6LUrxZBsxgf1rzzUbmSOMNH1jFKczKVM4fULlncs3tjHau&#10;TvpCB8xwrD9PSrurXQaZielcRqN/uxu/Aep9awqVCTK1C5jiuMlsMR2ryzU8XDlXJzyd1dxqO1W3&#10;uTn2HWuS1KEmzIxhu7Z5FeedB88+L5WSDeg3Z4Ga+GPij4bGoA3EjfvZNvGPSv0C1nSHnTZgbQy9&#10;favnrxv4dlLqzqGjOVBHJHzc1hdxkc58CeL/AAdJFpsalc7N24MOmfSvlXX/AA9NPd6TpaxhjcXc&#10;Af8A2Vjbc34fL0r9IvG+iXkmmfaGHfb81fHMuned4tur4ECCxRkBA5Ex9PfFfuvgVwvWzXPqWHj8&#10;MZc0j8N+kRxhh8k4YxeLq/E4yjH/ABSPj39oe0FxBdW+xQs0ykF+FwDyPXbXpXwQ8E/s6fE/S7HR&#10;/EENz4L1iXAtr2NngiZgdqkSHCMG7GvR/CWm/CPxJ8cNH8P/ABjvGs9FvklV5CMhJW4i3H3bvX6n&#10;/tm/HP8AZV+GfwLg/Yb8GQabq+o6xoO1dSkEbNC23KBHUZEmR8pBzmv76484qhh8z+qRpqp/Mj8z&#10;+jJ4KYjMeBVm/wBYlhpuXNBp2PkSx8Q/EX4Wy6j8OvjpYW3ivSNNiebyL8KZ5bGMZFzZzdJEAPzJ&#10;ncD7V+crfsQ+D/2oPDnin4z/AAP0OaTSL3UHXT0tpF82AQrh0aI/7WCB3r0bxzofjK00vRvhN4o8&#10;WX9/oNvZ21zZatc2zg20sq7biEyY3bRjG3owIr6f+FvhPW/gfBaeL/2S9UW/uNOjEup6ZG2+PUUH&#10;JZk/hc8sGHPGO1fHcTeGlLFYf65glZ/ynv5Z46xweMjkXFfLVlzcvOv1Z/Oz8U/2TPjn8JYH1Hxj&#10;4dvLK03Nh3ToB/exnHFfMwSZH2la/wBFn4E+Lv2fP26/hPvhtoF1SMFdT0u7QF0c5TI3DJUlcZ9e&#10;tfgh/wAFQP8Agk54Q+GsN38YfhFB/ZlhFFi6tE+aMTbtqsg64b0HQ81/PeJy+cZ+yt7x+sZtwlHk&#10;+s4Kd4n8xnlj/P8A+uoeVNe8fFj4AfEv4NXMCeN7B4YruMSwTph4pYz0KsOK8NaLB4rmqUZQ92Z+&#10;dTpSjuQUoxnmlT71NrlMyxG+566GyvP7Mm+Y743j5AP94c1zUX36n2fd560G/wAR7J4P1GDTLiVL&#10;pmtb1DFNayKOPMj5IPufWv6WPgt4ssPjR8NvCHjLTP3es3LqZYs7kS7hV1LL6BwOR0r+YLR7PUpo&#10;je2o8yW0AmC9dyptyPoO9fp3+x38atQ8A+PrHw3ol4xsXu1u7d2YGL5mUkkHp8oYEevNfY8O4zlr&#10;cp+U+J2T+3wvtYx96J/Rl8PPG0E1ib6cyw3JcrdxOp2o2edh74PP0r3fz2htJGEi7Hzt49eBxXjW&#10;lnTdSuL6HVIRBIzxyYQ4VzKi/vUA4we+K7CFdRt7eGKORri3+6yfxkfWv0n7B/JWYU483Mej2fmJ&#10;HFFMfug4x6+tXV3IUbABX0OMisy3uYL0BwWj8s/cbjB9K0kSdh5rDr9361J5ENh0Sssn7kjKY4A5&#10;561ZZckyt24/Gq6qu3YT7cmrDb0Ajl5JH8qCwR1CEvxgZx2o8tmyVG4E7eeOlNBULtAwGP3eoqUF&#10;QojHJwcZPOKAFcP5mxzhOeaccCXduUeZjC/hz+dLkK0e5Dg9qULHuDTLk8hR9OlAD0TbL8/3uf0o&#10;iikeIhSeAScjoRSqA52ryeOTx+FLuCk7Rx2H16n39KAI1JLAE49al+eRWHcH5cc80IxdtiupBOOu&#10;Kcg8zIb5GDcfQVENi57lgP5YQYxlcZPPSnljEQEGw7epqKJpWgwTtI7eoqXazoYmwTVjgzQQgjyp&#10;TjHzH6//AF6kjPHmDI3Lj6+2PSoCWYknBaTt246c1cAC+VIB/rPlGPatfaIzJo1jeEFwOn3h6dvy&#10;qVZR5e1/mbbjn/ZqKNQq+VHliPzO71qymI2YsMjd93vj3rI0plrMixx7l5bv3+oFPXbKpiRtpHyn&#10;jt3/ADqFMkK1xlQEIIPbvUlvkTee7HaF3HHXpu61POjaNQts6Lckxof3KYPA9KDEyZRW2gsO1Eez&#10;zN0x8zzFYnbx+VPBOzzc55/H1/yK1TbJEESCR4oGOR2PTmrfmeaxRjgjrz+VQQW/mXLGJyijg98j&#10;/wDXSzKTHwQNv3iOP4q55VdDoJzKsg2RZBAwoH970+lQ+Xqv9yhVy64YKIl25A6A+vrU2Iv+fkf9&#10;8/8A1qgD/9L9RBIpjAIDY6n6CiSTYgC/Memff/JodQm3OB2+ny1Xdmxk8A549/Wv29dz/PcWSVtp&#10;OTu9qaSoHlr8o9fY08M0YGOAG5NMCqshlm7d+1JzRnTE3krvIwAQvNG4BmVVyd3WoWcrhpOalBkD&#10;SbyoJ6VRoAIjLOzjA/XNVWGFDKuR948560jlUh8tsKPlqZmZI1LemBjtjpQBCoZfmjbkdPSmM7FG&#10;U9upqMnaQS5H9aZu3MWPyhvSgzqD4y4bYpH41E0g74HbrU2curseN3TvVKZXVtuAdzUB7NEvmm2Y&#10;OAF29+1KJWeRVc7v72O9KfnOxvlIU/nVcOpHpzQHs0OiLCJYmzu6Ed6j3EdTVjMjkFgQPWq/X97/&#10;AAbe/Wg0I3ZOucAHbx71NIVC/vONnT1NVwOpY4z0FV2MjcYxk5GfUdKAJZnMm4k8j0qnNk/IVBye&#10;hGcE+v8AhU7u7AxLznvjgN61A6yS8B/fP+NWoMCtKIdxYoRn5QQeBWPfabaTaeulTOUA3NkHnPXO&#10;79celanm2qRSkKSDxk9/T8qrXMjeUwxuz/8Aq5q4N2OczoLVI4iodghZtpJqWUpGr7GKGRcLnpup&#10;GeMDbGuzHzYJ/wA96rXEjeYZZl6/c79P5VQHlfhjUPi1YeNdS0fx1BbXmkEQyWN/ajYwP/LSJ07k&#10;DGDXouoPMl2sO7aC3Qd/8Ktwz5aXbkYO5u/5VmalL5VqlwpyUYM5749fpTp1DOoDTHf0BbdtIPUi&#10;oH+f5EXkd85P+c1PdtmUjYPLI4P1qvKzRo0kgOeWAI5565/pSMyjYv8AaGuL6U72J2KoPJVexps9&#10;1HYRebtLrGm7cegz3J9ajtZLSPTo1jU4fzGZQeeWrO1W1jlt49L2lxcv82eCMc/0rWGwfYGWizCM&#10;3MozNM5Zx05PT8un1rndYuLm9mnQKP3BNupz/E3LEe+2uvkmKFroru2pvAFcLrt5/wAI4y31+Vjh&#10;s4fPO84LXE3Crz2HX2FbqjKpLliXQpR+KR4h49vZ/EPim527obDRxAzFiGJmfcqqMe3OK6XxAbvw&#10;74aaa52W8lyFVYe+f4QT7d68f8SePvDvh/xLPZ2Jj1G0kNveTsr5ElzHu3Kcfwq2Pw4q+L7xT8Rb&#10;eO9u7Ke4ed/OjVUYAlQ2AODwF4Pqa+kwXCGJnrWfJE8mvxCpVfZYGm5y8lc+XP2jNZ1DxLr2heAP&#10;hU0mojSLGe71OZRlWeYqBEr4xuPTA6d6+U/DXwX1TVfHuteKvF2rQWNjYItpGrqZF8zb5aRoi8vI&#10;oLcD7pJr+hX4QfsJeNfEvh1bnxxZWuiWcw482XYyx7vvJFHyxI5G48Vwv7DX7Enhz4a/HvxxpHjj&#10;7R4iv9Nne40cTDMKxyy7/M2EYDYPXrwa8/HYrI8v5m37afZPQ/rTwq8BeKs8ftcTH6rQ7v4/+Afk&#10;r4e/Yy/a7tPGFh4h/Zb8Ow6TpuALu61i3iSO4SX7rLE3znjnJxn61+vnwM8Oaf8AATxRomj3vw70&#10;241YXcc4lt7NY3e7K4LRuwwFLdBX2r8a/hnf2fjvTPGutXV7pOlBRBcvAxEcTA8My9Mc181/tlft&#10;ct4O8Cy/CXw89vqV0q7rTxPEoK6bLn9z523hmccAA8HGa+AlHGZ/i40sJC3+Hof29iMJw5wHlXt8&#10;dVT85bs9D/bV/wCCifxU/Z68d+HfhR4V0zTbXXdRtZ77U5bucTi0gVf3cbInSWZ/lVT2r5V+Bv7X&#10;Xwx/al/aFh8Q6L/aPhTxtb6UTqNrfrmC5ZPvSWqYwUIU/MACMivJfhBD8OvE/gi5utFgh1vXFg+0&#10;a/r+pjzbyS7ZmIQF8hVHVAOAOK5f9ib4K+KPH/8AwUI8GeL9EAaw8HpfXesXB+6tpLblYoW7HzHb&#10;OD/dr9hzjwhy6hwxPEtcten17n8h+GX0wM1zfxFhk9Gn/s1Tp2X8x+3+o+HrXxb4RXxLBcx6jCrq&#10;Zg4LYI6jaeBXjfxr+E+l+D0s/FsySiBf3SMW6REcr64Fed/tEftffDj4KfHu9+F3wElXxJrOpWub&#10;vTbMCS3gc7jl5AfLEmf4c5I4r87/AImftl/G/wCLkkXw81/UEsdYuj9j/s23QtIjt8pbPoQeCOlf&#10;g3DnhfmuYR9rTjaPmf2lxv8ASM4X4fn9XxFbnn/KtbHsHjyD9l3T7CfxJ4+uljiKszedKE2ru+Ta&#10;fvsOCeM8V+E/7fniT4FeLvg5YH4V6TPLHJrEd3daid3km1U7IkQHkBiTy2PavvD4o/Av4ffCb4fB&#10;vF8d3qniC8djcT6lIZZIVAYDyo+ij5sDjrWx8Fv+CdHxl+K//BNf4walcWATxHqxtdQ06wugfPgt&#10;NOZnjjjXrmb5mI9wK/Y8J4cYLIKMMZmE7zfuxP5/y36QGO4+xWIwmRUZRw9D4pS+0fsh+yN8J/Be&#10;g/s+W/xO8H6f9igv7MXsfAVTbqu2LDDkZxUHwR8VPP4w1jxl8Q7K4Se4bZZtKQfIhjZuBjt7jk1y&#10;v7CXxg1z4yfsReH/AAnodmpSwig0svE27/j3VS6HHOSex6V9TXvgfwLb6Zb2LWl9C9snzFwSMgfM&#10;a/nPNsJKnjJxlH7Uj+4eFq6lltOpUf2e5yXw+1TSbceJfBW4XNhPctqEaqOfLbmQe+TX5JfGDwNY&#10;PqF3/YUKJYaluZYd2fJXJAz9cMR6GvTvin+0boHwt+POm+EvgnrKajeanutLhZOYYZJcrtc+ucYH&#10;bFfNsnhH4g/A/wCJ73HjmW41fSvFMhiaQAyRW0rMTGUI/hLZ+ma/pLwKyDF4PEPEYl2pyjsz/Kr9&#10;pNxdk2d5TDLMpftMZTlzRfp8Sudz+wP47f4cfFa/+AviA+TZ6i0tzpuem5uqiv6CPDOlxxIIc8/L&#10;k9jX823xW8G69pd9p/jvwa/k6xo0qzxSYwSE5KH2bofav3P/AGVfj5pPx1+G1r4mtf3d3CrQXUBP&#10;zJKvX9eR7V/OP0pfC2rlObf2nhYfu6n/AKUez9BXx8o8UcNxyvFT/wBope7KPkfaNqIWI2gHtW0o&#10;JXpXPWr28aAK4I/xrcjlkPAbiv5HqH98xUeU3rMGPIZhtbintNubBFZ0LpnypOP6/WtAogG5BnzO&#10;nNZj9oWkbdneNv8AFxW1brGA0bVzsMiPkZ4rbsZGKHP393PvQaHWab8wyqgjG7HvWq8Ymbg5LfNx&#10;71n2VoVI2HafmwfWtyAgHyAeByDiu+NM5JjPs8Z/1W5M9j0/Onz2U0nz4BHX8KurCwtVzyGWn3O6&#10;JQSN6+3tXSZHNzwPllbjDd6pKiR4ZuSeOavzO7ybZGI3L/FzWdN5rKXUgj1710G0NirPvlfaDgr0&#10;xXO3iqH3jIx61vTXsyL8iAEd6wLmNjKR1HXr2raexNQxZ0Ei/N/vEetYV1F+73qeO+K6GUBCN5wO&#10;axLvy3QbelcIUzj9TeER7YuQ3UmvMtanjRCts2XPavQNUYMGAXB5z714v4gv4LZizsQTu5qJ7G3I&#10;zzvXtVhg3E/KM9a4CS58+Yv1HStDWpGv7rzmPFLpVmZpCsY9egrzpe8KMYxKsmntMpCZJ21HqOmv&#10;LBFGvf5ef613ZsTFG2xCM9T34ps9gobD5yOmKPYnO6x89eINIdY2gePCdj77sf8A168S8UaQI/nA&#10;HG7IPX3/ADr7G13TBFGxfDH0r578cw2q20kz8Yb7x7AVtDCSlsYVsTGPvSPgz416tY+H/CMv2sqb&#10;mY/uFPV5PRfr3r4n1i0FnaeTMcPMPNmOcfvJOn68V7n461abxv4jk1iU79MspNlmjcZf+KTHoa+f&#10;vHz3k7xxQusDSTKnmOPlwe349q/0u8BOCKPCuQVM+zJcs5R//ZP8tPF7ijMfFLjrB8CcNe9BS5f+&#10;3ur/AO3T4Kvdbu/iL48utNdH0zS4ZxbS37wtIVSE/MUA/iznHvzX2h4O8O/s2XNho/w31rT2jc+d&#10;s8T6gjpNIrM0qs+eVIb5ARjjpXtXwu8I6BfrZ+D/AA2sVxczEXN1JMQkQBXhSx4J7tjvVX9pvwn4&#10;N19E8DeE4mvNWjxLql+vFuET5ool7AZ4AFfj0/FjE0MfLHwpJSl3P97K/wBBHDYjhrDcM1cVNKnD&#10;lja0bP8AmOC1jUtW8HeKh4b8LXw+IOiW9rIskdxkoinkBZP4iF+73r0z4ReJ/hjrbXuoW+lReH9U&#10;sYZJkjjuPs9zhV3AhiQroTxXnP7NH7BPjP8AaW8E3+nfBnxE2n+J9GcnUNGmkaA7SW8uWNv4tw6+&#10;/FY2of8ABKv9orxN8U4PhDeWaf2tcIQ97LdMyQRjrkg9uuPWv2Gj9IChVox9lhnzep/nbxR+zSx8&#10;MZVpYnNoJx97qmW9Y174rfBjw94V/av/AGeby1bSvGl2YNTnu8lbB7gqJGlVP+WSuN24ccepr03X&#10;vBP7Zf7U3xq8M/AP4u+PrGPw9NqcbXF5o0eYZQq7o8SEkNycAe4zXJeGG+Jf7B95rv7DP7QGm2+s&#10;6bpyzLY3TDCXFtcjenDdYz8yk9VPGc4q9+w38UPDHw+1HxHdeILaQ+DNUvkN5HCzPcaNjiO8tCck&#10;rDIQXTugyK9fOsiqY3D/ANp5fDU/KOAOMf7FzCfDXEjapRlyxlzb/wAtz7F+Mf8AwRN+HGiaaknh&#10;y7v/ABa9vFIJ9O1O4YrJj95m2xxG55AX7vNfzkftI/8ABPu9sta0nUvgBpGsSWGqW8sslvqEO0wS&#10;REho1k6NyCPWv7gtT+LPxU8HahY+H59N/wCEumutPOo6XqmmkGLUIQFPmEeoU8gV5b+zhqXgjx78&#10;K7Xw345tobfWILy7kuLW7xG8LzSt8uG5HBzX894+o60pRqn9sR4Gy/E4bmilZ/DY/wA7Dxv8KPHn&#10;w5vPsfjXSp9Of+HzoyoP49DXmpVlO3rX+gx+2Z+xx8NPEvwk1i61rS4b+O2tmEcUoG5yeMwyDnf3&#10;GMjNfykSf8E39e+IHwu1b4n/AAjuRcTaBcyxX2kz/wDHxHGpO2UAckYGD9DXz1ajy/CfmOeeHOJo&#10;vnwvvRPydyy89alQE/vO46Cuy1/wjq+gPKuoWzKkUz25bHy+ZH95QfbrXKKojPIqPYy+I/P50JQl&#10;7Oodv4N8S3Oi3CuuNiEqy9mR/vLXvulaauhaeniO4MlvY3KyrYvH0t7kNwknsUOQO+TXzV4dsk1T&#10;VItLkkWH7QwQO5wuT3Pt719Q/DiW+sNW1X4T+NphDLL80bS/Ognj/wBWQOmGHHHUV2YOfvaHz2a4&#10;e+x+737Kv7Q3/CTeC9N8Ma9cTTQ25CrcuNz7fKVSoI52AjKmv1H0W8sLCe20R7gXUUqg20oOC49G&#10;/wBodq/mY/ZA+IsVpqT+EfEbGwFwwhsrsHaYpyfKCsD0Vs7Wz0wDX7vfDHxzcy2lv4D+JVli4gRh&#10;bahBk+cU4GR1VgDnjrX6pl+OdSn7x/JnGXDro4iTj9o+z5bGRWM1qCs20A56HvhvfPFaNrqa3Vus&#10;tuPlLdPevO9A1ZL2AwR3P7+IdPvZ9CO/PfNdlpemyx2sbXUxBkbfsAAAzXon5nVoyia4Ibjd0OcU&#10;0pcPMRCNpHc/0qO2hijczjs2Rn07Z+lWirhlUnBX7o9BQYQ2EhDRKFOQTnr6dKsROGkeVVJx8vIH&#10;P0pQqvEsTEg9Cep+lPXaJNx46rx07dKCyMbDls4dOQCf5U54ld5GckY6etA2qCWHHTNOGGkDsMg+&#10;nPHrUT2KhuOC72jLfLsbn39zRJn72DgnCjHJ+vpSrMNvTd2Ge4qEMC2M9eSc0ezQKTRI26TmRgMH&#10;jjpT9yYMgzkrkex6VGx8zhhweeOOPSoYJQ7hE+b16j6ZqyTRVZAy7WGOKmWTDmUKCW4XHb1qvGiq&#10;oSc4I9emParKbY5Ccf7RI7f4VHtEOnTLqDYu0gD7tW4wZAYgNygZCis9OV2x87sdeKvop2+THuUd&#10;WyOT6VZuTBtzxvnAIOT3NSxBYx8jENt5z29fzqmpbbg9/wCYqz82WLtzhTg/4itPdOctlyX3Njy8&#10;9TzzU8UpZJSh2AnHpn8Py/KqUNwyfMy/KU5Uc4Hc1PGxlOVAye5qKlM2hsaCEnbJKP4eGPQfQUqE&#10;GDIUKPukdtxPXPWspJWa4KuTnt7Yq5DK2NrRkgc8cde/49qib0KNI/LK0sS4KrhDnr7YqSeSR42j&#10;X/WFeh7Z9azjcQK5iVWAibP4jirayvs3xjaw69+f/r9/SsToG2hIgAu1344Pb7verPn6b/zz/Wqs&#10;b7h5sikCb17Ad/8A61TbLP8A56f+O0Af/9P9POk2GbOPmB7UwBiRKigruwfUrTGmEUvUnHy02Rm8&#10;0NHznv021+4H+e4M4BJJJC/NSyFk4k4Pv0we1QySNu2nO48ZHT6fShnQAyupYHgN2z7ip5EBNguW&#10;WNwCy/xfpSBmdPLYAnuemajRNzK7YVguGHf8aYpPmbO+3d71RHs0Qx4I3uMA1JGxVvL5OOxPFI+P&#10;L2HjPFDl927+FmoMhIghzg5Hf2/xpAAAWYcx/wBetLhSmD8uKrvJIDulP096Dq5eUk+VSXOOPU56&#10;1WaVyfMyQD0pxEr27Z6+uKhZQNmDlVxn3PrQSG/JLMP3bjr60SPlMjp6GoDsXajH5UPze31qV5SG&#10;aZgMe3NADW3rH8/97bwc5HvTZAJF+RiPl3GnIFVmEhwDxUaSPHGcHjuD70AMaVf9ZEBheGB/pUSu&#10;QS/X5uRjpSglc9v5fnULKhk8zdlv4j2oAJ5Qq5bIXGOP8Kqyu8UvmKMKvYe1PbYY/kG4def96qvn&#10;s/HQ/Njpxn1roM6grOqklhhfYZ/h9Kz5ZGDKGzlTwR0O7r+VWnjLKyYJO3/9VVrvm2J79hnJ3DqK&#10;B+zRXuFV/wB2RwCx3ew6VGHO7zzwrrnb71M7OCwB2/Xt9PWqDhDEIySoXdwvvzXOZDEOFWNsBByC&#10;O4qGXysbbhdocYbJyMVI7RqRIOAeR369x7VUlTy0jMpDRhmIP145rpp/3jN0yrbTB4pornAli5wO&#10;cj/PFWg8spxHkEqep7ms3xA2iaVpn9v63fR6eqlRvcgA4/nX5k/ti/t++O/gjoltcfC7wbdXMWoz&#10;G1i13UI2js2mxk+QpwZMDoela5fOjicZHL6clzy+yfV5JwVmePUfY09O/wBk/TS1ey0vREu9anis&#10;ooFk86eZ1RRhmzyxA4r5s+In7Un7P/w+uDNq3i7Tbu6s0ZjFFOrOZCQqqMEqSd3Pav5LfjF+0N8a&#10;fjbrdzf+OtZv9QkuztkjWZkgUk4QLGhC8/ma/VL9hr/gi141+M8H/C4v2g5j4b8F6ayyfZJSftl6&#10;+7hSDyqnrnqa/SeIeCcPkuFlXzGrZ/Zij984E+jxWzCrGFRt/wA3Y/fb4f8Aw5/aG+PunW7eBbO2&#10;8N6PcxRu2rXoLkpJz+5T+MDtnivW9K/YO+BVzrMunfE7xZqninWZHzMGkZYx7eXH8o5GK+/vC/gb&#10;VIvDum+HtA8So+mxWsUFsiR4IiiXhfpiussfDvxE8BM0GhNZTK5y7tCA+fm5yOTX88LjLFqV6UuX&#10;0P7FyT6OXDuFj7OphlL/ABanzD4M/Zz/AGWPhVGUt/B0ki4w7ywu/wBTk8YPrX0b4f8AEnwLtZLf&#10;T9PitoEC7gzRCPy0AzycdfanWdx4x8T6rPoXjnU3XaMNDEoQNE3Qq3tWhZ/Bj4TLZXNzdb54ocli&#10;7Y6LXl43P8XWlepO5+qZNwFk2Xxth6EY+kTC1b4l/s9RmJLzUo8W7/KQSRnsDXmE/iTUb34o/wDC&#10;yvg1YC4ghjWCWVhtjlyOST/Ku08P/AP4c/EO8GualpaQ6aTvsoF4bC9WY+9et33w0t/DWiyWnhhj&#10;bW8SZNsvC4X0x/WvJ9pf3T7BUqEFaJ+V3/BUn9pL9oDQf2V7/QfDekWNnqHii6g0i0Z3ziWTJ3D3&#10;ULuH5V8A/CH4A6zr/wCx/F4Mtpf7RaOB5tTu3bCrMG3vy3JIYd+/Fdn/AMFkvi3r+ofAzwf4x0Cw&#10;lktfAniy31DUVTI/cBWQs2O25sfSvHPBHxY+LGieA9b+EPgW5tBpPieRpI727BH2eO6O44ccH0Hv&#10;X9Z+C1KjQwHtqPxfaP8AKT6e7x+LxtLCydqEfeS8z418MfE+T4LaDrcd/HK1vrtupkhjIVgsLZ3E&#10;nge3rXqX7OXxK+OvxP8AhrrNt8M0m8JaD4nvYptS1CHK31+kQ8qKztpP+WcCAZd+pJIrxHxz4H8B&#10;eOvGCfDnxBqq2mmeEQH8SXplEbXQE2Ps8Qyc4Xk47DFfp/F8U/2ftO8Ejwj8MPN1WC08m30+DSlY&#10;KkCDJBdgF3HBB96/c8bg45i1h5r3f/Sj+HsPxFW4Zwzx+ATWKqe63/LHtf8AvHlXxF+CsenfD86B&#10;8Lp47e+sZftcz2wATdEdxMlxnczHB7966X9lNrzxOtz8WdP0FfEHjPWHNtaSQx74rKGE7C4cjCks&#10;uWZj/KvMND8baTfePNc8IfGG01Hw34Va2xYQaeomublpz5ZEpBwoHc9c1+sX7Hf7bf7EWlWM37Ou&#10;h2U3gPR/D0ps9+pWzQJezE/xznjkcnca/O/EHizE5VH6phMJJvv9k/c/o/eCGH4o/wBtz7NIrmls&#10;pe9/hucT4U/YcHiXx7bfFn4y3DajcwFbiGzwTaI4Py5B5kKn8M819+2HiKy+EmtJqxYCwuk8u4Ts&#10;x9BXpGq6vputaONW0m5hu9POfs8kDB02jhdpXI6V/NX+3J/wUd8Vw/trJ+y98N1jk0bw3YSS6wGH&#10;zSXRjEwRW6jYrZ478V/JVStmvEeL5aj1/wDSfJH+vOW5XwzwPkipUYxjRW7Wvzfc4n9vrxD8Vv8A&#10;gmP+0f4O+Jn7OmuHRfh98RdeOr32lwKDDBOpVZ41U8BJV+bjvX7EfAv9vLT/AI9eBPGHh3xNZw2e&#10;taXpU11aT2/3bqL7nGepGdxxX5/fHHwf4H/4KYfs96R4B1u9FpeJARpN3H832TUIzjbIOoUgBWPp&#10;X5r/ALIdz8bPhb8WtX/Zw+LGmzQ+NfCttLZeXEctcWsvCyJ2ZenPpg9q/WeG8DlWJwcqOarlrw6/&#10;4T+a/FbMeKMPiqOM4Vlz4er7vL0al9r5HpnjL4f2filW03TrOSLVjdGSG4hG6ZpvvHleSc/jX61/&#10;Db4TeNtX8M6RqvxmuDJcabDA9rbwnZubyyS04OQD3IHevSfhB8DNO8DRr4g19kudVI3p8gX7PuXJ&#10;UY6nPevdJFju75ox84xgfSvkfELxUeKl9UwHux/mPvvAP6IeHy2lHNuJf3+I7PZcx8DeNNA0rVri&#10;aOCHbJCW81eu9Bgbx7DOD7AV86/Dr4ia9+zJ8Tv+Er0eEzaBqbqt9EM4jOV/eAeor9JfGnwq0bUb&#10;mW6tS1vdAfK4OFI9D6jjpXx/478B3FrDLoWsQhhgKfTnkn3BPev17gbiHA8Z5LLhvNv4qjp5/wAp&#10;/mP9LTwZzvwW44XiJwpCX1CrL34x+GD+0n5P8z9YfA3xG0XxlosOtaLdJcQ3K70ZWyB7cd/avT7L&#10;xJJGfIc5HGa/Ab4IfE/V/wBmnxW/h3xI0k/hq+fKSckwOf4voe+K/Y7wr4qtvFFhDqVjIs1syKfM&#10;j6MDX+c3ih4YYzhnGywWJjp9mR/pr4I+MmUccZJTzTKql2949mfUljrVreDCnaf9qt+3vFkTeh/h&#10;4HpXgkd7sRXU8iuks/Ehj+WXpX5h7M/blT5tD2FHhA2AFS69K27QjzxExAz0bNeaaVqaXcqyFuPu&#10;89a6lJ3CmU8Go+Ey9mz1qzuQiMvD7euf6VvweUzCRjgDr/8AWryvTLySSRD949MV2lnJJNGqk7hF&#10;2r0KMuhlKmdglx8/lIQ6npmmyXFo0DRwPsYt0PT86xpPNgVWk4I6nvVRrseWpdAB612049TAddSy&#10;LPvxyvb3qtJA7kF3ClhuwKia5cDJ+8euaVZZPKLMvzDjOKbpFqoZFwseBE3LVkbSFZgOtb/kvuEo&#10;IJzUi2oaHcwA5q3THUOOmR0RhtBzXN6hDtj2tkH+L/61d/cWHkxGTPK+nNcVqKFmLsMjjOawqLUz&#10;PGtfvfLY+b8o2tgjtXhnia5FxLs6KFwD71674iRmkL9lO0ivF9VXzJd2ct1PoBXJWZ0HGfZZZ3IQ&#10;Z+ldfo2mrGcxHkLhjUFlEqSZYlQ1dvZ+TYxK8gwo+Uioo0zmq1CQ2AEBIG593Wue1V1sirq4Y7QT&#10;nsa6ZNStDJ5Ryy+w7emPWvPvEF3Y2thNqFw6xxISxZjjgcnNd1HD+0+E8+rV5Y80jldWnF48k8vy&#10;iMdRwM+tfnV8fPiONbmfwR4ZnBh/5eLhe5H8Kn32811Xxa+Puo+IxceD/BjmO1b5Li8U/Ow/2fb1&#10;NfLMUM0znRNCiNxdussyxp8zt5Qyx+lf2/8AR8+j2qsY8Q5/HlpR95Rl+Z/mf9K36VmIVb/Uzgpu&#10;pjKnutx+z5L+93PIPFctvp1mbXTYmZkTEMIYZLnoua8B8YfCvxP4x1iY3E5httNKtuxhWlHzbDjr&#10;/dzXBePvjx4h0+8/s7WPCmo2KieRluJY2CyYPytuOMY54BrsfAfinxD4w0+C603VFNrCwPkq2TuH&#10;Xf3yDzg17vipx+84qywuAl/s0fd02P8AX39lX9C3KOCMojn2ctSzavvzfFTj2Xn3O70bV9C8N38e&#10;g+Oo3srkJ5otohkFh/qo8rzlzzjtXoulePbvQ9D/ALZTwy15Ar/8S6CTCi7u87Q8o+8URug6cGvn&#10;a2XRLPxdZeIL69M1xHcAySSHIMvzcZ/2e1ekfEJ7zV7azshL9kaWQG3eI/PjORs+pr+c8bUU5e8f&#10;7QY/L4yUeY9e/Zb0n4rWX7WCSeFbx5vFuo2VzPqa2hGyELjyk44wPev3U8M+F7e1+FU/xKs2lTx/&#10;4WlmvNQjmPzzR/eZGU9VZeBjvXzx/wAE0v2X4vgPYaj8YtWuY9Q8QeIlEJBdZWt7cdUJGSGPfNfd&#10;PxD+Ht54wa61nRLl7DWJbeWFpQMLLFIvKOOhX0Ne1ln7uPKf50+NWd0cdm9SFDaPu8239I/P3/gq&#10;N+zn4R/aq0D4Y/EbwGVTxtPt8mADP2jTpirSQzeyEZX0avxQ1L4c+L/GP7SfiH4bfBWz/sRtHthD&#10;dg/uhGgZVLzRnhvm+XIz8vNf0iWn7Svwj+D8+n+FviR4fuE8SeHdN+zJLtBBQ/8ALSNv7p9ulfHd&#10;z8NI/ju3iv8AaH8C+R4dutQtt9rqqsPNh8oZzIg4dHxgqw5Fft3AviPWyuHscR71M/zz8cfo3VOJ&#10;V9cyr3cT0b+GR+dv7M3x9/aJ/Zk+OGk/su/FK+F3Jpq3F94ZV3EqqhjzPaBhzsdfmRe3av1n8Dft&#10;E/C3x78TJdW+JPheO30/W7UQapMkZeJJoj+7myBlC+SG96/mytfEPjOH4yaT8Trydb/xLo18buGf&#10;krujDITz/AV3fL9K/ZPT/wDgpP8ADjwD4Ct7Hwt4Caa8uo1F6l0QI3kB+bLEcgnkV8jxdmmExuMl&#10;icEviP688KPowcbZfkeGw+b0lKpHrFpH3Z+0R+zr4RsY9L8bfDTxY0OkaRBPqcdlLMZ4ZGt08yII&#10;SeAxGGU1+aOn/ALxP4f8ZeAv2gPh7p7o/wASb9he29rxGx895JYiv3SCvIBHYivnfx3+2jbeM0e4&#10;i8KXOk6ZK371bSZ3ijUn+AHj8K/ej4P+PfgB8fP2bvDTfATxDBLqXw5aLU4NPnYRzF7aNvMV0Pzf&#10;PyCR3Oa+Voyi/iPf4s8NM2yTD8+Lp6d9/wAj8K/+CoH7NnwH+HXgrRfHej6C1i9trMsuq6ZJamPd&#10;HdpteXONoKMowM96/G74Yfsh/Bz9p7xF4jn8E2mt2ywmFbGLTrRriMFxltxx29K/upPxS+D/APwU&#10;T/Z6vNL+GkumakurxyR3cV8iy+Sf+WqlT8wZTwMd6z/2af2QdU/Zb0e7l+F7W9897HEbq2eNI186&#10;P5RJAwGV+Xg5+tfoGA4jw9PA/U8VhlJ/FqfxRxb4VrM81lmeGxbgvh0/u+Wx/n7fHD/gmR+1P8Kb&#10;aTxHY+F9S1XSI2/18VrIsiD/AG48ZWvlNtSubuOLw74rV7LWLaQRCWdGR9o6CQnBUqeme1f6lN7r&#10;viHUdKudP8Y6Zc2Kj5mEoDqR7MOor4R+P3/BPT9i79p3T7hPiH4VsmfUI3aPVNOQQ3kcvQMSuMlf&#10;cV8TjaVGcvaUly/iVX8L6ns7KpzS8z+C/wAH3eueLbqfTdadI7y7+a1uSQiC6iBwrN0zIFBz/eX3&#10;r9qf2TPjfbfEFLHwV4+nFreNHHHbXWeIr6BfkjbPQOuCAepB9a2P2uP+CB/xj+D3g/Urz9mnVz47&#10;8Pb/ALU8D/u9QtiozlVHEgH+zz3FfkN8KviD4u+H3i67+Hfxail0m8nkS3L3KtDLHcJxHK24A8bR&#10;hvzr0Msx/JLlkfzz4ieHWKjRk5R94/qS8O2+la4yXmmXRtNStG8q6jPJVn+YEDrsJHBNexwPduWW&#10;5B83KqcHpj/Pavg34R+NNY+LXw7j8a6J5E/ivw+RHqJhOxpoV4G9ekgPUEdDX2H4K8b2/ifw/D4m&#10;gj2yxv5Vyh42sG549zzn0r72hNSjzH8j53llSjKUZHqZuFRdxUl5FARc8n6inql2l151w+VHVP5f&#10;lVKGJ3uftLrtA5Hrjs3/ANattESSWQSfxjC+4HXNbHyoFwhxn5ehb1P/ANbtSGQjAHyhun0P8qZ+&#10;62tjJDfqP6VKUMjPM2cY+YfX1qedAPj5cRyEsTxu7ZpqSsi7h8ueML6UnmArtJ6UmS0vzE44yO4x&#10;97mn8QDl/dnc3Pr+Pf6VN5jRIInUZ7EVVjZY2zngZABzyeeT7VJuCR7e3rioswFjVTHGGGTu/Mn1&#10;/wA4qTKGVmXrN97PGaqxuFXcFPYGpZnVmduNo6etJwYFxEUPtY8bacpkLFskg/h+lVw5Y+YwOfyq&#10;eMZj/wBgcD16+tQar4jRxEVaSJiBjpUa5/1jZyODTGO1xs9x+FSRku+yTA/rW3OizRhO+SOSQ7cf&#10;y6UriIYjX5srhT/Uj0qkkuIhIgJDLyMerVY82WOHzJAA/JUe1KGwFtQsmYkPU5B9QR0B9u9Kp2Qh&#10;ZuQ21ie+Rw2R2FQAoz5xjKg5z3qeNpPOMiDBY7f03VYFjaVk3yFVYdBnnn1+vf0qxmQqAxwrHBGc&#10;dFx/OsvfHLgsAc7sn61ZQTmRiwxx8uMfw9K5xr3SaMQykTyHAPD9iT/9bvU8cjwtLCzFccgjk1V4&#10;jUKcYLf+hev41YEMexTj5WP3s8ntzWsyYSdjQzIY9ka7cfdz+n51Ht1X+6v+fxpm3btWZiwB6j/P&#10;X2qfNr6yf98//WrI6T//1P0xb5BsVsk+vf61GJQZS2wgjgDFPTbvJ+8G9KiVsJjPUbuR1+lft0Nj&#10;/Pf2cx7yNEq+Y43Z6+o9D6VGzORuxuB6gUwrul/vAcnI6+31pgle3nUknjjI6fT61QDmwjFm+U/d&#10;OD0p7CVE3lcFenOaiKjd5YG8nuaVJcYUrjFTDYCWMb4iW+8+SpNRiabaFByfve34U12+RU6BfX36&#10;1Cr5GxxkDr6GqAkZ3Zd7dT1FRXEjxlYnO4HpjtTMI653HO71pEGzEj427eRnk0GvtENczgYIyueg&#10;PFNnJkRih4XJFSJMjW6xK2H+7txnA9arZUwhDwWOB7UGRLuXzRtPAXOD0zVdU2kuT0G7b9f/AK/P&#10;0pZi7syqcALj/gXvRIViO/BGRtHtQBWZZkBWX/CpSwcZHA9KiaVhBHC/zk/MS3T86WV2V1JOQ3OV&#10;7/X0rSmBDKyn5CcBjzjsaFkVn4xnJ/D60qMN58te2cEVSaMorseDuz+PpWhzlh3GCEGz5eKqmQkS&#10;xR/OzdWAzTb25xKXZtqj7uPWqRlB3BWx9P8A9VBpTHQldnl7jg/n9PrVSUJAu1z7bvcVOz4eMZAz&#10;1+lNkCvJgRk+2fzz9aim2ap2GXCtJOu5MgNjn02+lUbsKqiWIkHqcf3V7VfJSFpXnPO3/PNRafBP&#10;qNwNO0qMszKFJAJCb24z/XNYYrFU6EJVasuWMTXC4GderGjTjzSkZtygjCIuCCcAAdhXr3gL4LeJ&#10;/FjwyaxA8EMzf6PEo3Syg9sfwj3Ne1/s8fCC81T4hap4a8V6fnULfypLRHQ4ETDLSNnsOw71+mnh&#10;/wAH+BPhNqkuqeKdSt4bqbEVv5jBfljHOM92PPtX8M+L30pcVzyyjhWnzzl9v/L/ADP638N/o6qf&#10;LjM01/lgtb+p+bHxE/4J2+GfF3hC7vPEIkutXS0kjsYS2IbZvvbiv8T54yfavx4/b3/4J3/FL9ve&#10;PwBa+CPGP9kXOkaZHp39i3ClbON4jtknynHmSdQTzhevNf0k/F/9obT9N0y/X4W2UniDWDCxSKPO&#10;05/2q/NrQdZ/aDsvDQ8WXujfZRfks1vMm2SGQf8APMjrx2ro8CaPEGUYv/WDH1P9olsn73L95/ev&#10;BfhDgsRhvZ1IKK+yr/ofmv8AA3/ghX8Jv2a9f0TSPEGpt418Vx3Cz3V08e2ztBnzFIQ53nHTNfu7&#10;418C+G/B3g9vDdyPNRrf5HI6t/Lk8CvO/hd8YfiDr2mloPI1S4SYxvK0eGUr0DnvgV6h4iufiV4u&#10;tVg1mK3toSuQMDjPT3r+lM84uxmaS9tip3Z9xhOFKeWf7NTioqJo/Bzxx4PfwfaWNyYbWTTgYJWY&#10;gEY7816w3xI8AWEckt1q9q3f74J/Svju0/Z/8OXF011f3E2JeXCMQGI655rmb34c6H4V8UTPFp2+&#10;0Rg0RlOQ6nbkc149OpH7J3VMFRl71z1j4sfGTwDd6hY6t4buC17YvgsDhXibqDWknxjtfF/hq8s9&#10;H0SYG4jKK0PzDNS6/wCG/AeuR2fhi2sYYjqCebKyJyiDnGa5jwTrj6DaXHhzw3eNYKXItioXgDrk&#10;mrpvm+E5cTCNOhzxM0fHzw18IfBl/qPjeddLg0WAvczXDiNIl/hzuPBPb1r8jPip/wAFrvG/iuyv&#10;rP4C2FhZ6ZITFb6zrJIVx0EkMC/O6kYIJ4Nfmf8Atf8AxN8d/tr/ALWet+HnvTe+BvBF00F3bmTy&#10;49Wu4jiQuAQGjjIwAeBWFYT/AAkvNH1bT7Wxi0/XI/3VzLfAeVawbcKtunXPy46dPpX9M+HHgvTr&#10;wWNzFWT+E/zX+kT9MGtleLeU5CuacfiaPNfjL8eP2nfjjo/iDwDL4sGo2erxSNfQ21qkNsxO7KqT&#10;k8f/AKq8K1X9t7xJoH7L9h+ztrWg3NtqOlxi1vtUjwc2sLbozGc8Ocbcmuu+IXxX+GPw90D7Fo0L&#10;NqUY2m4L7Ff72NqDnn9a+R9O+BPx6/aJ0HU/EHgfw7fP4eiYDU9SZGWGIbssFJ+8a/buIsqyvIMH&#10;7Zy5X0ivtH4z4VZfxT4g4+NPMMPKvCUo8snfTzvc/dr9kn4H+Cfir8BNK+Lej6Da341O1aRra+mV&#10;p1+ZgHkYnlmOX59R617V8Fv2hvBcHga8+Euq6DZWN5o5LWbIm9pE3MSPlHJ759K+b/AfwKj8Nfs/&#10;aFaeAbu4uLe7tvs/7t2jKuA24ttIxnHFdh8GtH+MFl4u0bwf8NvAKeL7rR4GS8vEmWFo4J9wCSs3&#10;BI6qfSvgOHvFxSkpZnG3n29T+nPpM/sms9yjIK+eZHiva94PePoz6Z8beHdcvvhdP8XrwaVYvZz2&#10;skakZka3Wfcxx67sY+lc3png3xBq3gbUPiR4hl0m5s/EUjTzW9ztVViB2qwD4AbFereO/wBm/wDb&#10;M+ImjN4D+HnhjQPCtuIFe5v9UuDdOgByNsafLlT0Brs/hf8A8EfPh7A1v48/aK8Y6l8RNRkTcLES&#10;Na6bBJ3CwIRuGexrq4m8ZMtpx9yXMz+UPCD6FXE9ejGOLvQPn79inwr8fLTXNVvP2fdXN/8ADkz7&#10;9SsZ3aRLeQKcGzkYngnqo4r8M/2xvBereCv+Cretf21O9q/inZdRyuNm5Z7baOT6FcV/d38Pfh/8&#10;PvDPwyt/AvhK1i0O0tQxENqqx59Ccd6/JP8AbF/YK+H37aHxZ8F+MPFoa1ufAd0Vv5o0KSX1k4zH&#10;Esgx0I5PavwPLfEOjTzX6+4cqP8ARbM/AzFz4ejkSxDm4x5eZnxl+wH8OdcPhHV/D2jzSLdJdi4D&#10;c7Y45V4k3YwT8uQBzmv0W+En7O2i/DbxRd+PddkGueILgljqVwAZ/LDZCK55Ce1fS/hPwB4W+G/h&#10;218K+ErRbSwto1SJEGThRxufqx+ta8tsC0axxZzwc9xXwfFfFU8djamKguXmP3zw34Ao5HlVHAyf&#10;NKnHlucBFrsF3dvC6bTt+9VeHWH8/wAq2g2Mxxnqaj0yJU8QzRzDb1Wu2sPLsozfzABV65AzXynL&#10;9k/VatSNLVnnHi3Q9XQx3scxKgbiBX5jft5/tBz/AAN8LaNpvhjZe+KdY1C3ht7Vvmb7Krr57SDq&#10;q7eCfyrqv2qP23fEOq6lqvw3+A0sUDacTDfam6btjkhfKhHQsN3PpxXw9L8DNP8ABeuT3fxF12fx&#10;D4n1SMu15eyFzFGx5RQeFBPPFf0L4XeHGLp4ulmGJlyx+KL6n+eH0pvHzh+vlWI4cUPrHNGSaex9&#10;YeGfE3g341eGria32CeP5Lm2YjfEe+B3B9Rxiu0+Cfxc8Vfs26ouh6lv1Hw3dzLnnc1vnqeewr8h&#10;pNd8RfBr4z+B9U0t5La11PxJZ2F44P3rS7ufJIZc4OAa/dz4tfBq68D3c8M6m5tQSqsFOGPrjvxX&#10;9TeJGUcO8RL+w810qv4Zf5H+I/BnC3HfhnJca8IxlVwHN78N1H+7JdvPofpL4P1zw/400WLXPDl0&#10;l1FJwShBAb39K6ufTo9vmJwK/EfwJ4s8e/AzVG1/4eT+ZaTfLcWMpJjb3Qdj796/Tj4OftVfDr4w&#10;2xsJXOl6ihUNbXOFdj0+Univ8yvFj6POb8N15Pl56P2Zf8A/1++jp9MXhnj7CxWHq+xxP2qctLen&#10;c94i8yAEgnP1rtLLxFhViuRuA461SSzQjzo/mB7dqWOyt2bbtIx1461/OssLL7J/YFLERlqz1fTd&#10;TtJIQtueT1Ir0TTU8xAYDt7AZ5NeG6baS2yhl+69ep6HqhthicZ7fjW9KjymeIt9k7h5fP3GZufT&#10;vWbNIELpnPtWvDeaffWiSOqgn7wBwaxdUYQOdy7wfukV6ns0efzfZJ4jHL8qgHvyfatRLd5E8raO&#10;OPwrmoJ4gRI/f5eO31rrbVBIwCSBt3y8VkLnRXnspY03ADB71AYXPG3I29q2WhmRdo5B9aCr20+M&#10;Z7MQep9R7UDjUOOubdwC6nA461wuursiYHkV6bey221oyynNcJ4hSI2uY8EbTnFKpK6GfNviKF5X&#10;27sCTtXimqIIZzs6IcGvoDxE6A7148rHWvAfEUs8jMyptO45xXDWVvhN41DMe6XJeUcegp8mozzw&#10;iOQgRDuTXEakLu2iMssvlqepPAH4185+PviRc2Mn9n6JciZwuWcN8gPp7173D/C+Y5pXjhsvpSnK&#10;X8p8nxlxpk+RYSWOzfExoU4/zNf0z6W8T/ETw34Pt3vdXuEiDLxHn5nPYAetfCPxQ+LutfEBPscc&#10;b2OnKufJz88p77yO3tXnerarLql0L7WZ2urhfl+Y5C56bR/WvNH8QT+KfEbeGfDGbmYoGmkXlIIx&#10;wWZunAGcV/oD4TfRtwOQ045vxPO8l9nt692f5I+Mn0zM845x/wDqh4Z0pPm92VfZteXZeZSuJZLg&#10;HSNAgMs+AFSMZKZ4XcR0H1r6x+Efw58NeCbSK/1EtPql5Ggec9Y96/Oiegzx718Nah+1Z8J/g7aH&#10;Qvh/ay+OPEbADUfsX+pjdegkmPy4AzwDnNfKnxD/AGk/2rPilqL3Wg3qeGNPhYgQ6em6UY+7l26H&#10;HHHevvuMcbm3E0Pq+AjyYbz90/oX6NXhdwb4Ww/tPiGt9YzKW7fvcvkv6ufuF4k8Q/BXw9a/8Ir8&#10;ZBZNp2oeYohvAnBPC7SeQC3Uiv59f2x/2a/Fv7JHxatvHfg6Zj4K19i0awsdsblt/kO/TkcI3fpX&#10;mHj7wx8cvGti/jLxnrl3qrIuwNqAxGoAZsZGMDt9a/Qr9lb4v+Df2qP2fLz9mL4238bvJt0zT7l/&#10;mMErI3lhpenyMo2N1x1r+LuKOBM24PzKONSbw8vjinoj/abwU8Xsj41y+2S1WsTQ95X0+Ht3Pjy5&#10;8ReA9U8E6db6Rma6ujG8qEY8mX+IE/3s8Z9K9N8Na1oF/p17pU9kkMps1hinmd32Tr1dD2z6fSvz&#10;18NR+J/h38XvEfw58TEPd6RdS2knoz2rbSR7sMHNfSmm6zrWpRfu51QHlgAB09a+d4jpqjipQh8L&#10;96J/ph4P8WLP8ojia3xKVpf4on134Y+KPiHw7ewXvhHWrvRLpGh8xraRzG5RWDEqSRk4G6vfPDv7&#10;ev7VHwvhHiPUPEMWv6daHfLFKo3OH+6uCM1+brXWtfZbm/a6RGgT7oGMk9/rXBq93Mpm1GV5Q2Mq&#10;XYAkdDivFnj5R+E9vPvDrLMfG1fDxfqj+hf4a/treD/2nvHOm658XNF03Sr2xs5YLa3uPmiulnXB&#10;jDDnd0Iz3rxf9tDwf8bPhD8EY9U+G9odD8Pazd+TLBHISVjlViqKf7uVI/Gvh74da1J8Tre30XT7&#10;WHR4bNFg8+2h82YEbQGOP7w5z2r7jXxt408V/ATX/wBmT4gai2seRanUdD1CQMsnnQfvBbNv5LEA&#10;49K+mynO3OHsah/Mua+D2FyvNqeYYJWpxl70Oij5H5DeEri703xvGkunu81yogVZyNok6l8jsa+/&#10;fgr+z3p3xy1E6T49vZrhIo9wFmgS3jkPON/dq+ALC5udeOdSvIreXIVY84cN2ye2K/Xn4FfHG3+B&#10;fwphTxTpTNbWsBdL6DDAt83Mg6j8a/VeDsPTdGXMftPHOd1sLhYxwz96X9bngVv8MpPh5rniD4Sa&#10;Vpt3rGh6fc+dLfLHvECty4ZTyQnQY7V8L6uNX0Lxzf8AxA+G+o3GkqzShJbRXiDAdc44wRxg1+in&#10;gP4nfF34qeHb7WvhWiSa/wCLrk2t7dyNsitbSQ7Qyp/EzL+VR/Ej4Q6x8Gfgn4q8P+FNPudf1NrM&#10;ulzIV8tHj+ZsL1+bHSvraOS0sVKnTqx90/IuJOMo4fB1ZVFGTjH4T4z+AFh8Wvh/8Jr3VrVJ9PlX&#10;U57lLnTpjDeLFcP5mXUHBAdifwxX6afs1f8ABXP4r/BHWtI+Hn7Tlu99ok0otk1a4gaO5t1l+482&#10;0bZI+VBYcgVyWgeFPDnxA8B+CdQ8E3QM+sWUO4DaIDlV8yJ3H8SkYwehrk/jZ4c1az8GX3hfxOqT&#10;z6NP9nh8xQzeQ/A3k/eAyMV/WFfgXLMVl0cPVjry/cf8leO+k/n+XcYV60ouMZVJXin7vxdjTm/b&#10;o/aC0H9qP4g+CvA/ji11PSNC1l5ItN1UhrSe0uAJY/JkHzKMPwRkV9Wap+3D8TNb0garb/Dy5jlm&#10;jw39mzJLCPdOhB+tfjD+2Z8JbC4+B3wp/bc8B27LZXWgJo/iya0XCx3VuxjguH28YYIFJ7ZGa7b4&#10;Y+LbbTtJ0u8s/FeoadDcWwnWOFvMDuw6KD1r5/KvDbIs5wfLTglOn7un/AP2Pj/x04w4Uxqxcajd&#10;CvHmSlG6j9rQ/Xn4Uft1WXwftk8SfH2LUYNNZt8szweXcWylurAHbIv05rO8d/Fj9hr9vue50DUv&#10;hFP42RmENtq0EUdtMFkLAMZDtbj3zXyP4W+DHxm8VwDxPeNZfEiC5X5LC7mEMluCufljb5C2PwzW&#10;V4w+Jnjj4QeE7rTNG8B6poOobDGonhzaL1AZZI8fd+teBW8DMsqKSU5Rn6nlYT6bWeSlGGMwka0H&#10;vZ25YnknwW/Yt/aZ8F+OPHPiP9mC3m0/QfDupG2h0/Uz5txAxBeaJnGfMiO33xkYr2Lwh4mn1m7u&#10;/FFtbyWfkTGLUYFRlihn4WTGR0zyMjNel/shftQ2XwU8KR6Bq/jY2t1f5uZ5LkmaOSaU5YSZ+bgt&#10;t5PAr6p8X/FX4Rx6enxxsLjT5LuOWNdXjtiGt9QtX4kYpjb5iDkEjP1r82z7gTNMqldR54H2+A4v&#10;4M41jyKX1ar2lscV4UvoNe0WLULWQSygbGXPO5Wxn6VuLsaQkqRj5f8AP48/Svobx7+zlb/2cvjf&#10;4QyRNFqEMdykMZ2xP5g3ApjjDcdK+UdM8TpqWvah4TulFpr+mEpd6c5xKg67wvVo2X7rjivm6GOj&#10;WfJ9o/KuOvCXM8kcqsoc9H+ZHVJ/q/3jfMVxkdKf5svmNGnTd3457n8KrWxV4kSQYk6Y/wAPWpIy&#10;z8yLyOOtdZ+TEsBjkb92pU9s9qNyptYHlh+WfX8KqM0jx+WxxnqO5+vp0qyTJgTKBgjrn+lTyIBR&#10;CZJF24BC9c/zpAmQypyD68njgU37RsbyVHHzcd8ntTpQHkzCuGGd3OMVQEhk4xHnzPuDHQn/AD3p&#10;iKzCMAZc/eB7kd/pRET8xAz2yehxTQGi8tt3C9PQn0qIbAWo3eRmmlXGWyO+75qFXARQc5+YjvSb&#10;HdiEYEdBk8ACiBx5m0DI69O3asgLUW7zRH1aP5Txxt9PrVmGQNIsn93nH6VETOXyvAIwxxxSbod5&#10;CLtz93rn0oNobF4bI4eCwDZAGelWVIEyy437apB3mbLf55qXduDFOZccKelBRNG28SyK25W5IxnA&#10;/wAfpVmKX5lgkX51O4H6VRQZX5W6/Px696nXAh5wpDbFwem7jJPv39K6CZ7F2NQkGCi/N1wf8+tB&#10;GxyVIJPzEj+VPH7okIQRG3OPrT5PLA3JHkfpQE9iBgyyFbYFc/Mu7n35/l9atq7RoGycHjGM1WJR&#10;ZGkyM/nUsMgeI8EMO4HB9MVE9iaZPibZtiyWz1HTP+HvSbNX9V/76qv5okQyxTOzgYxjGfpVXzNQ&#10;9JayND//1f0tY7B8n3envUW4u0e0k55GfSidljm8xWJPSnyMixDcwAAyAeuK/cD/AD7sxw3RtgkD&#10;5vrUTM8kiqBweT/ve1OUbPvZPfJ61EF8yNg7lGI3YoD2Yqvk8fMOnHFKvmbCqgH3ziop8pkBskdS&#10;e39KhLKsY2ncpI46kGgzFkZc4JwDu2/X0+lNWQOVKrzt456ZqpcW8dxGFVyGXGfepmSBWA3FB70A&#10;DMOAvP40zCkcHgcr7/WmJsO3fkf/AK6IVYE78BfbnP19KAJPtCRfNFlvfHNQZZ2VkZQBUcMrk+Wf&#10;lHTHsaYTtjMTYBPUjv8ASg09mPllRG6Z7de5ps7M7Mw6e9Vp5t/7tVzhv0pDKZSAQQT24qfaSMxs&#10;VwwYrOo29vc+gqdGUHy7fiQHHtVR1Y4AII3ZDHoD6UkcxZ2wNrMvX+n1o50BNLIcje20seDjFQ+Y&#10;QMyj5jyQOfx+tQPiWQYYjPAX0IprlSBK3AXpz17V1AQuflMM/VvmT/P0qvNLJH5kchwAvGOvrU/k&#10;hHjhjbK7SC3TBHSq5bzl8+FQcnbz/Me/1rJRZE9h8M65LMODt69Pwqr50anBUsT0C+vrUs0UkscU&#10;ly+1h3A6f7P/ANequo2fiK4m0/S/A8SvfaleRWqTS8QRKwzIWPsBUYirGHxH2HBPBWPzzE/VcHH/&#10;ABHMfEf4mfDT4NeFj4++MmorpOmxONikEyPn+FF/iz6V+Wupf8F273wR8Z7Gz+CPgK2vdBtYZWlG&#10;oEia8mb/AI95D2VYwCcdMtz0r4Q/bj+JP7Uf7S/xv1XVNWkik8I+HppdH02GNSlqFt2w0gzyzs3O&#10;TzjpXFXH7L3ilJJPFGoWlsmnaPZQl0hLFsSru/fN15PWvtuXgmhhPZcRVfauX2Vsf6HeHH0PuKqs&#10;Y1sowTv/ADPS/wB59s+If+C0v7eX7Rn7efw/f4USW+kS3mo2mmSaVpi5S6811UiVurAD+Rr+lv8A&#10;altvFeueI9M0/wCK4uLiaNvtAa0BZI9nUkIe/vX4J/8ABLz4O/s1/An4x6T+0R8arAWVx4ftxcaT&#10;JbFniN3JvDXFwf4WQECNT9e1f1EfDnU9H+KOl3/xB0i8TUbfUC5gmUhl8o9h9ep9+K/A/FDI+Ea1&#10;WjT4Yw8YU4x3SP6k8P8Awzz7hOcv7fo2ff8AyJvhd4j0ey+F+m33wxEeqX8v7mcsuG4+8G4yuM8V&#10;5V+0P4m1bXCvgO31aLS/usTwGWQ/fG7tgV9B/CK30rRNCvrCxiSCWGZzJtGMkfxdK/Oj9qbXvDvh&#10;bw3N411mZBdX138kecyOCeqjrz3r4mjg1Tj70j9A4bymdfMvZYSPNLm+Z9w/Crwb4T8A+FodE0mQ&#10;NGgEks5OWkdvmZie5J4r0LVtR0LULhG84IcbcnivxL1X9tDxr4f0VfA/hezOn3VmVNxcXQ81o435&#10;3kdOnAFfImuePv2hPif8R4vCx1LVra3vx9timkcQkWkf33ZRjYOwz25rhrZpCk9PeP2bLPo85njZ&#10;SxGYVI0/ta6s/qAt7PRJSyWkiSg8YBB+ak1LRbHXNMl0i7t12upCscZH0r+ZOy+Ji2dx4q13R/Em&#10;rWHhLQ4I0M7SyCS4vQGGxHJ+62RyK6z9mf8Ab8/aO+HHiHTPBvji5i8VafqNkb15rhwk1oPmZQW7&#10;gKBnPcirjncOb3jkzn6O2ZUsPOtg6iqKPRqx+7XguzurDV7m4u1E9xYBrdkPXaV+Vvw718f/ALTf&#10;xg8Afs3/ALP3iT4teMpAL3SmVbWANhriW5fYkSDuWZhg+uK+jfhz8V9A8VH/AISxJoobm+tRvgYj&#10;JJ7n1x696/C3/gvfaXWmaL8DPBlux+x+IvFQa8PZhb7TGjdsZY4+lfpfCGXxxWPpU2fyB4l5tUyv&#10;LMVOXxRjI/HXxZ4g+Mh0s+H/AA/aaPpZvLia5eVAxkUM3myeY/Gc7sHua90/ZG/ZU8BftmfEK48G&#10;fGT4kXHhLx00ZuoNJiiWNL6Ppthnc8sF5x1HSoPjNpPhrWPAd/4+8MRSWjaPrY0+aFDuaSMfeYr7&#10;YHTrXgPxL8G+I5I9L8XadLNpT280V3Y6rEds6SMu4rER2z94elf3lmXCdbG4SVDAVZQa+HU/xZ8J&#10;fE3BYTOaWOznCQlGcpX01Xmftp4j/wCCeP7IvwQ+GOh/Dzwzpdx4n8fvqCX2pa1qSs4tbVMlvMZs&#10;xhQBjHc19wrL4fvvhC/gj9k3Qrq8TxtqYjmuGiCWsaqV86RAQFVNvA7HtXyb/wAE9P2tdJ/4KAeD&#10;dU/Z7/aI8QHR/EXhhIYJrS2VYG1W0j+X7Qznk7+N4B6mv0R+OP7T+g/s4fD9vhV8HoBearJbrb6X&#10;awoBHEuMCRmHAwBk1/GeeLHQxKw2MblOJ/0DeFNLC4jBYWnw9h1Jy966+H5/4T4o+NnwT8Q/DX4p&#10;jQfBkcSaZqkCxR25fYiXMUfJVfQjnivn/wCFnxx8XfsyWni2fRNJj1jWLzEHll9qBod3Q965H4yf&#10;tG+OYPi74X1XVNRj1KbRtNEVxICG3XUy/vTkcZzwDXDAax421U+HfDUXmapqhZ1c9I2bcWc9uF6Z&#10;61WFp869nVVz++c1wSw/CGIXE0kqKhKUpbfD5nsfwG/4K+aD4a1nU9N/ak8IeIPC6XQjngvFhlkh&#10;5XLPux9zPTtX6Z/CD/gpD+xB8Q/AxbSvGtjbGF8KkzbJWHXoec5r8nY/AvxEt/iTbWviHxtN4iI0&#10;82E1rJHHNHG6HcsbIVIx39cVm6n+xvoHxr8C6/4a8DeDfDUWuyloH1G4jktHtvPRiJYSmAzL1HoQ&#10;K+sz3hfK3QjXxC5X5P8AQ/58/Dz6Q2MzXP6+VZLTlVox5t/5fU/c74WfHjwB8efCt7qXgZbmGHT7&#10;prGWSeNoDMAMh4s/eXuCK9IihaOyEcfKINoJPOPev5tLX9kb/gsf8FvBa3fgL4hWeq22iwKsFmAj&#10;7hEqgDkAn5e9eQaX/wAFpf2xv2Z/FUfhf9sbwIJrKPCPd2qNA7kdJAD8p9xX5DjMjn70sK+Y/r7D&#10;+IdKhywzCLi+/Q/qbyipsjOF7gjpSSW8KlZVAAH3R6/WvmX4LftafB/9o/4YW3xN+C2rw6nbTjY8&#10;JOJYZMfMsi9QQePcc17tpeoy3mmxX90oDsOnUV8lUpTj8R+j4PFxq0ozoy90898RaZNpusG8sULh&#10;vm49a/O/9vD9qbWvAVlo3wW+G0bt4t8as8Noq8GCJf8AXzvjkBF6Z71+pwaIS+fdOFjiUsxPTA5J&#10;zX83vhbxldfF74weLf2u71ReTa7q9xoXhNZB/qdMtZNjPGOmZWBJI7V+meF/Df8AaOZXl8MD8I+k&#10;x4t/6t5BKpS/iT92JJaaFbeENU0/4VJZS3Nw8kct3cHGZGYbmkz3JbljXtl1oNrpvgaf4keLv9J1&#10;HVDsgJKnyoYSVTH121yfi3wp8TdH+LdjpsiRyazrlpj5R+7tYc438f3V/OtX4gi08OvYeCoW+0aX&#10;o8MzXEkrjqoyc+wLE1/blTDRn7NRZ/hzXzHEVq8qtb3pS/8ASj4x+KWhX/xF+MXwj+GekwgT694y&#10;0xnkwMpDbT+fK2R/dVcmv66vEeiaJrlndaXqeHgcEZYdm6kE+lfg5/wSe+EVp+0D8T9Y/bA8TWrt&#10;oXhiSbSfCvmE7ZZ2Obi8UHqP+Wamv258dm/S2FnpUTMj/eI5x3r+R/Gjib65nt8HL4fdP9gvoxeH&#10;f9mcGqjmMLqrzSlGR8T+PfgxbpeXb+Dm82JHzFFjJcMdpr5Y8SeBzBqf+mRSWV/A5XcuUdWDc4bj&#10;NdBN+1f8XbXx5q1p4AsLa9/se4kVkkAO+OM/OR/wLpXoVn+2X4K8eabHo3x08GPYm1O83doeQ2G+&#10;cDq2Qc4/Ov6A4J4uzqlho4bOaKrw731/4J/lD9JD6OfA2OzSebcD4p4LFxl8NrUm/JrYv/DD9p/4&#10;r/DCZdN8TA67pIblm/1y/wD7P61+jHw3/aS+E3xJ8ptNvEt7yZebecmNgfoa/Pay+Flh8QdMXxD8&#10;H9Uh1u0kEsjRZCTxBBnaUPOdvA9TXjOr+C9S06ZZr61e3niG4nBVxz1JGMGvmeLPo6cJcSP6xlNX&#10;2FX+Xb8D4ngr6YPip4fwjhOLMBLFYaP29WuXymtH8z+gu1VPLE9tgxuNy88VopHOYjJGmPoa/CLw&#10;Z8evjh8O7sQ6PqzX9l2guPmC49D1FfTOhf8ABQnXLHEHjDw87Op5kgbKn/gNfyvxX9FLibLJSlRp&#10;qtH+7v8Acf3T4bftFPD/AD6nFYmu8NV7S0X3o/UEXRX5I22t29Kjn1maL91Kx2/XNfDlj+3j8GdS&#10;TbdJc2jnoGQ8EN3rtY/2pfhFPIYhqkYV+jNgZ+lfkeO8MM/w38TBz/8AAT+mcq8eeDcd7uGzKjL/&#10;ALfij64t9WhDN55wW7r0rasfEsUTZYc9OPWvk/Tfj38MNQkTy9SQiTkHPGa6WP4ueClBH26H5fm4&#10;YV8vX4ZzGMuWVCX3M+4w3F2U1VzwxEJR9UfWsXie2lDRyuQD90L/AI1Bca7C53RsQtfKv/C+/hvZ&#10;IHn1KNlk5BBGeKzb79qb4UaYxSfUI9o79ea2wvCGbV5ctLDzl8mceO49yLDR58ViqSj5zS/U+q72&#10;9V4lCgD3NcZqzTTRkbvwA4r4i8Xft4fD7T7cyeH4Xuj8wI9/wrwbxT+3L401G2bT/C9hDCSv/Hwx&#10;OTnphfav1Dhn6O/FmZytTocv+L3T8C47+mp4d5BGUq+PVV/yw9/8tD7p8WiPTrGW51OVIUkb5WYh&#10;a+I/H3x18H+H5DY6Mf7QuBwQh+QH3NfKfjH4h/ETx2Vk8TalJcxJllj3bVUnpwOteAeMPid4B+Hm&#10;gSeIPEl6ltZxYEszDiMk4G78a/qTgr6GOCw9L6zxDX+H7MdF95/AHiN+1DzPNK39ncAZe3KXu80t&#10;Zf8AgOyPffEvxB8TeJ7m4N3ORbTf8shwB8vpXgPizxn4e8L6dNqOuXcMKRruLyMFAx9cV9H+F/gR&#10;438RwWeveIJY7TT7uUOoiYSebbkZDqw45GD9K911f9jz4BeP/BaeC/GWlf21aFSrGQkOwbqxI5HP&#10;P0r9IfiJwvwsvqeS4dc38yFwP9B3xP8AE2qs78QcZKnSl70YXu/S2yPgCD4EfFT4vWLRaBqNvpmk&#10;XMcRGoW7rO+GG4hcHhgDjmvmz46X/hHwrDL+yb8A7i6ttGspg/inW7bMt1NOyg/ZEcfMF+YNIR0B&#10;x3rpPjJ+xf8AtRfsI6zqXxO/Y+8V30PhiNJbi50a5JvIvLUbtqockHb6V4J4I8c/Cr4S+BLLXrq4&#10;vbnU9ZU3F3frA8guJrrMkzMVBwRnCg9NtfMYTiZ5vivreYV4uEdo7X9T+q+JOAcn8NsnWT8O4P2V&#10;ep8VR6yfozM8K+Hvhv4esm/4R2GVo4Q0S2kMZVQwHVzjk+5rUm8R2l7aR2uhRopk5mCqFUHuN1YF&#10;1+0v8JdOnax8L6nPaW24SvCLKVnd26jLD+dY/wDwmem+OdU0fwvqtpdeBfh/eGRp9fmh8ya4libc&#10;YuP9SrHgM1fcY/i/AUKN+a6PwjhrgvH5vjoYScrOX2pHpWl/BzxL+134Z1jTdChmTw/4Nt7qVraJ&#10;io1C6aIeUm4dRGQWYe+K+3vh5+yt8HPCP7PHg/4A2eltDrnjuzm1C0v4x5UkGoQx+b5bH72P4a9v&#10;/Zo+LXwf8LeFrfSPCskdlpoZYw4AG/zTtySPvM/U+1e8fGXwrc+G/H1j+0B4q1C2tPD/AIJ024l0&#10;21BCyT3cqspwvpyuAK/mPi/PZZjieaUfd6H+9ngB4Xw4LwdLLlTtP4ub+Zn4fftM/sDap4R1Xwz8&#10;Y4UuYL3xHbmHUrTbvkS6tbbMkoJPIkKEk5z1r5t034TXOo6NPqfh65WZ7MRl487ZBuO3oev4V/UV&#10;4D+HXjD45ad8P/ix8ZruFbCwsbi/ubErtBe7VlAb6JX4z/tp/CjSPgt8Tp/FHw0mim0PW7Z7u1W3&#10;UhYIldVBzzyrc+lfj/E+X+1qe3X2fdP758BuMKFOpLJ46VPeldfDfsfmvqVvrU4+ym3fzY/lmGD1&#10;3dDWbcRXJtxbvG27O3kYGT719c+BI4/Edlb3k+5r65k33LgqBOB94HP3WA5Ffo74V/4J5fC/4v8A&#10;gZvGnhXxFM0T/vJIVCkxlecHHKsO1fL4TLXU+Fn71xZ4gYTJdcfflPxq0Kw1nwtBFqWn3ktkz4Zz&#10;ExRgB6+pFfYX7LvhX4p/tDfFS113Tbm9vtC8JN9tkMrkee8a8Rrxj5zgEZ6GvuDw1+xh8JtH0q7s&#10;tXNxrTLOCrSyY+U9RgDv/FX3x8L7LwT4E0OLwv4TsotEgQARRKmwe5ZuCSfU16OA4YlCpGrUkfzJ&#10;4kePOFrYWdDL4XlL3bv7PyP5r/GHhk/Fz4q6tqM3hqz+GN1DLi4stSnypc7sSwrgEq3XjvXJS/BD&#10;xVq2qHwRD44udU01/llUE21s3suTuOO3rX9I/wC0l+z3+zZ8Z9LE3xitotQvQn+i3UDCKaIjptZc&#10;Nj65r87ov+Cenx3tvDt7rnwi1ay8UQXzf6Pa6n+5ntyv3cOvysCOAT3r+puAs34fovkxceXzep/k&#10;j9IbPfFTE4W2WYxzhH4Uvdt9x8daF8N7H9mBtP1LxFcXdxA8i/Z20i/JuBtGdrR4O7HY16p4L+M7&#10;654tt4xrN1bWtw++eDWxtXrgq5wMgDrX0Z4H/Yi/bag1BdR1HwlpkpiXE225Rnz6qTyPwrnPE/ww&#10;/af+KnxPsfhho/hbT4B4emaSYzsoSWULjYzYyQ3ue59K/eKeb8OOP8WLP4DpZp4y80qcZV0v5r/o&#10;eIa9pPiP4HeMtR+JXw6vtE1LwPdOLu80awuDmJ1GZrm1RjlJD1KDjPat39qP42eEF8Lp4q8FIdZ1&#10;XxSotdNt4D5rzytHhA8Y54P3j2r3vxH+w9+1Dfefc+JLfwz4asAMyT2g+0zlTwyomNofdnk1naB/&#10;wR+8C+LNCsfEOh+MNV03xFY3DXMF/buA0UjcnCH5QD7V5GfeLGWYOjyYSopS9CeFvonZ/nuOjm/E&#10;EFBqXN5y9T7N/YF+C/w80n9kjS/2XfiCkGpR3tjNDqdneLhna7BeT5W6FGY4x0xX88/xs/Zd+LP7&#10;AnxO1KXVYLnxJ8Nra6kt7DUov3h05CwkCyqOQAON1fqV8Rf2Qv8AgqD8DpE8XfDnxRb/ABR0qzHn&#10;NFcILS+UDkhXUDdXB+GP+CkUD+H7jwf+0T8Ldes3n8yKeP7I17HOx4cHbnIHvX4zwtxji8qzD+0c&#10;JPmX2o9z+2+NvDXKc9yhZTmNJxXKfOfwn+NYuPDj6toOoAryUlBwv1GD19q9n0H9u7xzZac3hG4t&#10;B4mtnj2+SvzJhhyxLZz9K+fo/hT/AME0vjF4lGieHvH+t/DDWdTkaZdGNpKqZfkP5LjAU8Y57GvG&#10;vGnh7xH+ydrktl8K/iB4a+ImnIdzI7i1vlB7Mr4yfpX9bZd4gZfmqU6tF0+byP8AMLi76KGLyerV&#10;ll2JjUf2Yvr6n234O+APwN8bam3i74n6jGl3q05me0iYpFApP3cCuV+Hv7PkOm+NvHfw50m8m1XR&#10;9OjjltYRJgushYA7c/N8oAr4/wBP/b1+GTSRQeLfDl3BeSEbUtXWYP6kY6kn0r1rw7+178MfB3xa&#10;TxOkGt6TDqlkkb+dYz/NPC2dq5X5hj0r2cwzTLEvZynY/EMF4fccYZ1W8PJ/y2R9ufBf9qz4lfsv&#10;Wtr4fsPM8V+GbSUI+m3bFbm0U/woW52j5sD6V+Un/BUn43XfjP8Aaxj/AGtvgDqF94aWWxsrC4hL&#10;lZIp4FbIYdGVvfg192/E/wDaZ/ZWubC28b6Jqb2urwkPPb3lrLB9of8AuguB+lcf+z7qP7OPxh8R&#10;+KPAPxfstOu9M8QLFdWk0sqgxShWyqtnIODn61+crhrKHj1j6EVc/ozgPxh4nwWX1MFxBQcqfaUf&#10;yPPP2Tv+CpOheI0t/AP7SUaabfKohttYiU+VK3T94v8AC3+0OK/YJLt3iju7JPOhuADFIWDA+Z0I&#10;K8Gv5vf2uv8AgnRrXwT8Y2em/BfWrfxTo2sfvLW1LhpojI3CsVzgj+E96+hP2JPGf7Y/7Pnx60v9&#10;mz486FqX/CNa0CluboF0s2ALeckvPyZXBGfpXxniXw/lmFpfW8LKx9fjPDiGcYZ5jkSbXxSjY/bh&#10;rq8mCCMKue49PSn29shaOS7kL+oHGPYe1T3MP2C4e2nG0huVx0z0ye1RpPbNINqnc68Ht61+Q0a0&#10;asfa0/hPxDFYerRnKlXjyyiSx+Rgjvg5PoP8anBWRWmHQjBJ43Gqakt++Y4Kff2jr6fpUs0ceBNI&#10;WU7cbeoz34960MQhk8vIfO7duOe34VaQq7YTp7+/Wod08YDDDZ9e/wBadDl1dkO0j5iD/nil8QDi&#10;AQ3mZAPT2y2R+XercIBk3sdo747/AEqmrxsRkMWLc88U9Ap5BwDwKyXugWYXfDMqj5mxntj6GrVu&#10;/ltv25O0g88fT61n7pW+YEHGCR3P+RVm3bjc3K9dveqqFQ3LqI+wyBumd2f6U8TGR+nI9OuaqI20&#10;i4Ug47HmrQ43KByuMnt+HrWZsTwop8yBhyeg/wA9KlRY1Ro24BGOeue34VWgPloRyWXnPfj1qV5A&#10;IlVgMdef4u/50AWGkt5ZBPNwzdR69+auCVRLiEljuyuf0J9qyxksiIm4MO3XPrV4yhgzIACmAx9d&#10;vAP0rWGwExWJZCE6ZX8z1pC6vbEDHy7c9s/NTIWMZZWbg44Iyfb86AN3yrknrkdPenzo5y5DIsbB&#10;pRjy/wAyf/1Vd/ta29D/AJ/CszcwkZeXDDgHjGD6UYf/AJ51R0H/1v0kUls7+GHf0zUbrlcjHTGK&#10;jD5XzIycoNx9TU/ngSbh0r9wP8+o1B2ZGPlqyll7k0jeUE2vggcN/wDrquzKq/PyT19/pTJCxbyc&#10;4Mfb1Hr9aB+0Gu0kiGJjnPFK8oRl2gNxlqbJKzqWY47DA7mov3ixhY8ZHXnrnr+VZ1DMUsv3n4B7&#10;e9MeNli3MoPpmmOVbBDEfNkf/rpG2FioIUFuM1POwJY5ML5mM9Tnv+VVXk2fvQ3XtTspJGsioThs&#10;cHnjv9KgNyjBQoGV6k9M+v0o52BJIlwdzMVB9qryRxJEpQkk8H2/ChWyoBAGfu4P86YJMr5gHPvx&#10;T9ozf4iORZLcYXg+p6fnRL8nyDqeg/8Ar0xnZtyycqajYyM6lhyf69fypcjMAlKs5ZBgDggnqajP&#10;lxogzx0A9fxofYbloiDtC5G3r/8Aq600FWjEX935hnv/AIVsA9S7ElGA284qMRkthRtG7jPQH0qK&#10;WRcMynaDz0zTQ0hPQ46A470AMfzdnluu1R82AeD9e9MeJWU26sRk7uB+VWrciYlJh8jfNk56+nrX&#10;ZfBrw9D8TvGP9k6SWnitmMTuvMYkHYn25P14rDF4yNCl7SR9ZwNwNi+IsxjgMJ8/7pv/AAQ+EUvx&#10;EvE1bWHK6VE5Ur/FNKOOD/cHU+9fKn/BRH9qzRPhh4RsPh/8DosXOmalENQvrWPfHbxqPmj3DoxH&#10;BzXsn7afjDVP2RdO0zwx8ONXkN1q0E8ao3zCBdu5pdo6YJwp9a/KvS7LxB4c8FeIv2f9YsJJxr0D&#10;6013OwaSTjcw3nuzL+Ar8O4q4jq1anuSP+hP6In0TMtyjL6WY1Vzrs/tfzP0XRHzJ8cvhf4s+H+j&#10;WPxO8L6k0+geJy0q2bDckbn5skdj3z68VLe/Gmw1Gzi1fzFX+0YltdUtVXCukShSfxHIqr8X/iD/&#10;AMJAsGj6ZJJBo8EUZS1Y/u1k2bWIXrgmvFvB+nWt7az2FwgLNgqTXwU6DlW5m7n+vXCfCUcPhI06&#10;yv6aH0Vq/j3TtD8Pal4O0HUjJpuqGIqdmS4HWMemNxr9If2C/j94l/Zk1az8E+O5CPCmpkrH5jZa&#10;GR8bcA9FOea/FRNIR9ThhhkOEJkHov0r6T8M6TrPiHxJHpV9f3F88u0W7scHk8YzwMV6eVV3T6ni&#10;cf8Ah1gM1yueCxMfdlHV9v73qf1w6z450DwzqN74kklWHSrq2MjSbuA2M/qOa/mj+I3xN8Ua58S9&#10;U8da/KdTsrjfBp1pITmO2lyqHaOjr94nrXp3in48fE74pfD2w+C+m/aA/h1WTWZ0UZfyR8vPfNfO&#10;mu/E3w14h87xffRRxyw2rWVmbYbS864xNInYDt611Zhj41fcgfzz4LeETyKvOpiI80pe76Lo/wDt&#10;47KH4kjQNQl8R6h5eo2ukmA3kzZZb24IzHG/ps/L1FcV4w/aMsvE3i0+J4reVrmaMx3IVygMR6W6&#10;gdI19e9fHPiTVdSsLqSzWVzaXD+YUOdhfucevvVyyvsWqiPC555/+tXm0ZH9WYXgbAOv9YrK7PZP&#10;FHxL1fxR4Zs/BDxrZaTExkuIo+fOlLZ3N64o8WadqkNrBKtqY5tQh2WkcIPmNAOssoHIz74FeW2U&#10;t41xnHPXmvcrO/8AHcdqNfuY5Te3kf2SC4bAVYOmB6Diuipl3tvhM8zyGNCKVFWifpN+z3Lpvi/9&#10;nXRb7VNYgsp7GU2rvJMEmBR22jBOTj1NYP7Z3we8eftf/AX/AIVvpd2NT17wVdRavoF1kEi4hOTG&#10;XX+CQcV8S/FTwjHo3gex0XQ0tJ7mZsytGjEerEuSATu7itHwFrfxX+FemxnwzrLWcj/M7RSBgQO2&#10;Cxr63KuJK+BnF04/Cf5xeKH0dqOd1cS41ElU5vdt/MfnfFrupeJv7Xi1N5/Dvis3ayXmhXY8pI3i&#10;zub5vvgkZyO1ZvxP+Nvw00LwDB4BGp3t1OIhczbYmkitLsnD25IBC/3hg9APWvtf4u+MfD3xH16H&#10;WPi5odt4uZufMhga3vIs9SJYuST3zwK/Xr9irVP2K7z4aWfwl0P4ff2HPK/2potWtxKbiUjDEzSK&#10;S/HA5r+nMB9J+FLDxlTh+9if5M59+y2zDAZhLF1qvNhvs8vxI/mK/ZIh8SePv2ij8SvCImSx0G2S&#10;2mubVWzOXGShK9vav0u+KvxM8d3GrLo+vyTWn2hdkYIKSsnqM8kZ44r+nb4ZfAj4I/DGwv4vhp4X&#10;07Rkvrj7TcJbwIA0xxlunAHoK/DH/guV4Bm8Oa18N/2h/C8ThdNuJbLUBAvyxxOysrOAMda+Chxf&#10;/bmayqz92U+p/bfBfjHQ8KuDFQwmA+sOlzbs/Om48JaldyGw1O4g09iwy1xKsfUZ3EnnpzX6tfsN&#10;n4E/Dmx8SeDPFvi3TZdVdo5bTU7m5jIkQbi23PKgDt3r8Dv2xvh9418feC9K+P3hGfFrHFHbahaK&#10;37yHgBZ5FzyGB2k9OB617f8Asd/8Ez/Dn7QPw2uPFfjy+1ew1SO5iMLMDDC1tIud0Z6yAq2PQGv3&#10;KfBmS5bl39oYyu7n8jcf/S24u8ZcF/Y2AgqFB/FGOq+bZ/Qn4il/Z1+OPi5J/wBlvTlv9csZY21H&#10;Wo3aC22Sqw3Jj5ZGVV4/WtvxHrPhn4aaDLqfjS4TTdM0qMCa7ndVX91xuJ4yT39a5rwNL8Gf+Cc3&#10;7KkMXirUli0Lw3ETJcSkCe4c84HdiTwB+HFfzc/t/ftza3+2DbWl3pYWz0S43yaXpce4eXA24G9v&#10;sYBkY/6tOgyDX4YqGIzvFP2X8OJ6WVZdkvh5lqoYZc2Ikfb/AMTP+C7HhnwR4v8A+ET+CGhS+KIZ&#10;D5XnzSeUkg9FB6/Xiuc+IP8AwUa+Cv7Zfgr/AIVV+0t8IdT0+a7XyIdSsoPtccTY+ViyruH0/KvQ&#10;f+Cf3/BJL4f6F8M9B8cfHvTftetXKC5itmGPLWX5wZeMk4xx/CK/d63+EPhHw54PXSfDGnW8EsCg&#10;LtiUZ29uB+teBiMXhKFfloL3o9T6rLOHM2zTD+1zGajCXQ/ij/Z/8b+NP+CXf7Z+nWniC4nm8EeI&#10;JVju4XBRJLdzhJNp6PGGG4/X0r+3LStY0rVNJtdS0oia2uYUmhkHRo5RkEfUdK/An/gsr8HfhD4o&#10;+A1t4m8UX9np3irS5WitYnZftM0UzD5VUckL1+lZP7OP/BVTwh8Cf2XfAvhH496Zqv8AbNrYw2zz&#10;pDuSWKI4Rw+fmATB4+lfUYzw8zDMqCxuW0r8wcJ8T0MkxNXKsXVvGPvRkft5+0N4sj8D/s/eNfGS&#10;kxrpmiXs4I4K7YGOfrmvw3/ZE8Janp37PPwavLqLNpY6d/aNwcg/8fAaTdg9zu5r6d/aV/bt+Bfx&#10;5/Yc+KyfBfXor3VIdAmiNow2Tr9rxbg7DydpeuF0LT4vgz+zr4f0e9TzItB06xtLhATvwURZFBPT&#10;nk+lfb+EPDmLwEqkMXDkl/eP5N+mxxPQxkMLSw0+aIN8SG8TfGDxT4205JbtILFo7TcQMLHw21fQ&#10;9vWvgzXPDHxH/aU+K+m/sn/ByR7jWfETef4i1FSTHpmmSSYcs3QSFeg619R6ff8AxE+L/wAZr74Z&#10;/sm2FtdXGpWUMdzeuu6z0eJlUl5HGQ8vcKD1r6N1qy8DfsV+Hbn9lP8AZtmN54410CXxl4wlQGYy&#10;zfMqxP2cbjtUcKBnGa/RM54ocqryzLNakt/7p+FeFvhbTw0Y8T8QLlpR2X80vQ+/fE/x3/Zj/YR+&#10;HPh79n/wIn9oT6RaRWMGm6avmOWjXBklYcKWYbmLdTzXmvw5/bb8bfGj4uR/Cvw74CuYknQTXF75&#10;67LWB1xvkx0fdwE696/PnWdZ8N+CIQkdguo3bSRxS3DqRPLKw/dYPUs5bFfsb+yz8IR8J/hdbvqI&#10;V9e1gm71CbGCHk5EYPXagwoHTg1+PcV8K5XkuEU637yvLqz+wvCHxKzvjDMKsKUOTCxjyn4VeCwY&#10;PitrWjW7sslv58D4JG5g7d+9e7XuoaLZGS31WdVaRNy+Z0A+7kdgfao/2l/h1H8J/wBo3UjEpt7D&#10;xBi8guVG1YnfcWXP1/zxz5HdaLPrcVtqOoTLNBJGqqc5ByGJ4/3vxr+icgnTxeHhiYP3ZRP8sfFr&#10;LcTk+c4jAYle9GUj2Hw74lj+HfiS38Y/DzUn068h+ZlX/VSrnmN16duDX2t+1T8dvDHg/wCCul/F&#10;vyUlvPE6+Tb2jDdi4A3OxI7DFfmDbaPMi+Xez4BG/Yvf2Ht7157+0NrXjOf4KaTa395vt9CvLi6U&#10;E/6tJIuMj04rnznhWhicTTxDduU9vw28Ycbl2BxeSzp+0jiI8qjLVRlLrZ6GR8E/2nviN8Xf29fD&#10;X7M+jS20+k6nai51EqCPszCFmlAP+zgV+oP7RGi+Cv2efh7qnxL8U6xF/ZmkOEnY/KCCdvydcnnp&#10;X51f8EKv2V9V+IPiTx1+3F4sJhfUJJtJ0QOOWjd8XEw9gFCj6H1rz/8Abt8Ya/470Lx38Ib+6kn0&#10;rTEufIB6GWL58kd+VAxXxeA46zvG5zOhl9a0YfM/cOLfon+GmG4Xw+LzvA2r1fdi4+7+KP0x03wL&#10;rPijw5o/jDSLJJ9N1eKOW3uI2DqwYZ3Erx7Z9a53xx4csvAdzpmn+OzHYtqxcWSORlzH97A7dfpX&#10;in/BCT49WvxE/Ys8SeHPibNLOPhjcM6BcsxsnRp1GBkkg/KBXIWlvf8Axw8Xaj+1L8V9bfRTqDmL&#10;RdHvnVU0/TosLGSj42yS7dz45+avX4S8ZMzxOYzoYqMeWPkfk/i7+z04Hy3h+GPyatXjWn8Nnc+h&#10;/J0q1ewiWbYt8c2uWIZ8dcL6j071tW9lEqRLCZWSTPl5ZgGx1x6mvmXxj8VfgrLO+qP400s6vZbR&#10;bNLMvlxsrZyADjHvXIw/Hz4da8LfRdY8dW1x9lCE2+nCSUlg3Cqyjgt6DvX6y+PcvUeapSifx9D6&#10;Hmd1XGnhsXX/ABPsOCJLnUU063ZxJLlVDE7eOcZJ6Y/WokPhs3CWct9EJJJTBtLZxIOob0HvXzF4&#10;ruv2jfixe69c+GvB+o6R4R0aATSardKYJblSekadcA4J78Gpfg9rXgTSb0XHiSCW7azt5TG2cncV&#10;xz69q/JeIvHB08R7LL6UbRP9Xfos/sScr4w4fedcT5piE/5E0reb0PXPFPxG8HeELa8vbKK41VbC&#10;Ux3f2CBp2jEZ+aTCg/KPXvXxV4v/AOCkHwphvbnTfCbyEghIJrqFoUl/76Axz+Vfrp+zhovhz9nr&#10;QvDXjvULZp9I+IRnh1S7I3LZl+IM/wB1Gzznit/49fsa/s++FvCPgvUG0bTvFum+GL55dWh8pJJX&#10;0693b3bYNzbCQcivnMP9ITMI1mpx90/TuJf2N3hngqnsMvqTlL7LneV5eZ+DWp/tX+K/iY9zoHhx&#10;hYXlz5b2stvIJEEhb5V+jrxz3rsfD2qt8QwPCnxSuor9dW01ZZ1mAjRwrYljIOBuQ/iOtfqpqH/B&#10;E/8AYX8X614h+NvhPU77SPDlzbx3mnf2Tdsi2giDNLv69PQ9K/m01D4W+Avif8T9ZuPh1qupy+F9&#10;L1Gex024urgkzyeZgu5BG2KQ/LuHfrX23Dvics8rSw1KGvbofzT4g/RHwPAlH6wpxp04y0sveP63&#10;f+Ca17dav+yfY/DzxbfxapceD76fS7WYSCSVrAHfa+ZgnDIjeWxP90V9b3/hy88OzxX2kv5iDvjo&#10;c9xX8tfw08fap+xRodv8cfg5BK8Oh3Am1rSxM0kV9Zyfu7hGBJ/eRj94hH933r+mf4OfH3wH8avh&#10;vpnxF8KXi3OnapCs0bryBnkL9cdfev5h8UOF6mW5lKb+GR/oP9GfxKwvEWRQp0nedD3ZX3fmdjpl&#10;x/bWptFqESug5kRujAjB+vFfgt+0T8FNR/ZM+MNxb2kElz8P/F140+kq2PItL6UsHspCfuBj80R6&#10;ckCv3Dsr+O68T4s3OyRwV+nvXS/Fz4PeAfjd8N9S+FnxIshd6XqceMZ2tHKpyjxnqrqeVYV+f0MX&#10;KjK32T9B8X/DHC8RZc8JUj7/ANmXY/nd8Lf8Jrp88ltqWl6RqDyMWaOUJ5rKeqKQPvD1ryex1HV3&#10;0OfQNZtIjpNxdO11p8g2tHG7fMqA9scj36V6l8dP2T/2i/2T/EiXmoxXXjL4bwsfsmtWUe7UdOQ/&#10;w3ka8yRj++OfWqPhnxHonxTS4tdUNnrWj3MCPHqEPyTK8RwobHII3D8q+wpYWWI/hM/yq4u4PzXh&#10;/F+zx8bNfC+h86fCbWofh5q+m6RqTSf2HBci809SDlo4mYmNs9Svav2W+EcPgj4+eKm+JfxN1b+2&#10;LKVlbTdMdisduF7MmcMa/Mb4sfCrU/FnhNNL02+Av9CkNzpk+3a0iddkuOuR8pPevNfhF8cdd0CB&#10;ZvCsn2C/tmaGe0l+9A6/KcqevPII60sRgq9D3K8T/cj6HPi1h+POG45RicSljaHuv+ZryP6Nv2j/&#10;AI8W/g/4WS+EvAlg93qmsxnTbNYhiOFmXbvPoFFfiZ+0RPbx2+h+EG1Q3B0vTo7K5ihOVyzF5QTz&#10;TT+0l4307RE0+5uxd3RDFpT/AAs3XBr54kuNR1Wd5LCFpmmYkMBkbvrXm1MLRhSlTR/e3ht4eRyG&#10;PPVdn8XN3Mnw7pkqhNLglykyg+WrceZ2UEd+efqK+xf2YvjX4m+E/wATrbS4ZJIodak/s68t5CQr&#10;EnajhT0ZTwSK4/wR+z14kT4VTePor6CC6iLTPCykkgLgBcfxcYx61d8RaT4uX45eELDxhYgXev31&#10;i1o8a7TMoKeawHYnqR1zzX5TisJUw2IjI+w4h4lyvOcLiMLzRkuWR+63wC8JLqtxca1qQXaj7Yw3&#10;Rjjk/hXbfEjSLTxP4k07TtEi81kyLh1HTFc1Y6X4t0kf8Iho0TJNAvmOE+983QE+o71718HIdJ1S&#10;2k06UBdSRj52/wC83pj6V9bOof5n5lW5asqiPBPH3wB0u8gs9W0q2Z57U7ZoweJB2I9CKzfEvh6D&#10;w9pAPhLVJ9IvPm8iC4OUI9Aa/Q2z8OpG32crlDxk+tc54i8D+GtUtkbVbaJvKbOXHOemaKeLR4U8&#10;aprlmfN3wi8TfGOwVpdcCZn3YlLBlOOBwOgr4s8Y6r8Z7yTXP7HmR9fu7qTyXQYPG4Abh/M19m/F&#10;PS/sGkn/AIVgJZJrXzGuUhYttQdAcevavzF8X/8ABUj4b+GtAGj6b8OdYu/EeiS7VvIo1hjkKKQR&#10;JuOTnDHP4172SYLE4x/7NDmkfO8R8V5dlcfb46caZ9f2MPxGk8DaR4I8eKYdXjEc905YbJBswzE+&#10;55Nen+GrC00zxLaT+Et01rDEVvuDtbC4DL75r8uLD/gotrXjhIPEXiD4ZatdTzp+6hhuIkR1jPIU&#10;k8+4719E/Cr/AIKrfAi7jj8PfEbTn8B30UohSzuIiyyGQ/IWkXIwD+tfS4ngXOIx9p9XkfnOD8Z+&#10;FMXV9hRxceY/YO68QW+kWsdqsLt56gJEnUg9/YfWvjr4bfD3w3d+MfEHh7W7OIy29yXWUqCUVmYn&#10;Fek/C/42fAbU1Emn+NtM1TULo71zcrkg9FCnoB6Uus6TqfhbxP4q8bQbTpp0iW7M6sHUGOBmJyD0&#10;B5zXzryvE0qvs6kZR+9H19DOsvr05SpV4yj5NSP41/iPD4w+P/7VPjT9pJLmFdO0bxX/AMIjp6xB&#10;VcQxFlV191POe4r9JbTRvE3hqLyfHvg7wt8RIoWDTvqNgiTIo6BpogGzt4BI5Nfl5+x/daho/gbT&#10;fGvihxHo/jzxZe4nYZiivF/1ZJ7E5OD3r9evB0fxO8KeNtX1TVSt0qWYWZjHujkXGQzAfdYV/oVw&#10;tkmGnlNOhUimz/Db6QXi3n2U8WSq5dJxjKW72Z9h/sneFP2NPj9f6hqngb4S6X4V8W+EJY3urOS3&#10;Vgiy8pLExyHjJ4yOhr7e+L/w1s/FfgOF7zQtPhudIYT2jPEhO7umccBl4PvX5A/Ab4paj8Cf2rPD&#10;viG5uF/sjxCP7Lu5DxG6XJzCGA5JEoAGelft/wCOdX0GZ7vVPGupJpXh3w+jXWpXczbEVB1Unpu9&#10;K/kvxayGtl2bKhh5Pll8J/p/9FjxOw/FnDf9p4ynGM4fF/mfJ81p8HPizq1lp3xw8JaKmm2EXS4h&#10;QIWHctjqO1fiD+3Wn/BOP4XfGVI/gd4Yh8XatszcaVowZokeTgeZIh2pivbf2/f21br9pvwLq3w5&#10;+Belf8Iz4Fh+7qJUJfXzDgFG4ZFPY9TX54/Ar9nmO00QyfD++fQ7jarTXUv/AC0bPRieT65J619v&#10;wR4NZnOMcZmMnFdr6n5N46fSn4Ywkp4LKqMatT4bvY43wp8OfibfatcfEj4S29v4fm0uJZxZS3kt&#10;zIYmbeIzuyqkAYIHIr96NC+NvgX44eO9N8S6Tf8A9iaxb2tpHfWWrW58ibMQEn2eQjHBLdMZr8YL&#10;7xB4m+FMeqeGvDMf2261ktbNLn5HP8TK3TBw2K/Q74V6i37PngzQrH4gJa689/5cs8d6N7rA6riO&#10;BxkgruJB9eK+n8SuDbYWMsOrs+G+in9IGdPOqmDzeUVQr+6unLI/Y/Xvgr4P8beChc2V3DB4lun2&#10;ww4xHdeUMhVfpnHQ/nXwlqnhfxN4avcata+VEW2IwBBONynd/dPb6V6HonxjT4FNP4r8ibWvChlE&#10;2m2UxLSwsBh3jb7yrj+E8GvLPin+0rrnj/4PeK/jz4IsVk0DVNRgj0+OVSJoZ4dvmjYfmw44r+OY&#10;TzDJ8Vz0/eoS3X8vof0947fRfo5xQlm2V/H3jtIiKosxWNsg8ceuainEaTJtP8XP4dKtvZX8WkWm&#10;rXcbxJewB4wy8rJ/Gje61VnLz7XiXOOMnqB71+rUMSqsfaU5H+W2b5TiMDXeGxMOWUSV33BmDrjB&#10;+v5U8RLKF54k27sd+3NVNv70SsowcdKkEvzHJG/uPp7Ct6Z5hYDM3yu+3L54qVXkbaSMcAj23dag&#10;KrzkZ9MdqnRlgkZeT3PHX8KUqgD4y4QhioG1easIdskZxjj5ien/AOuqZLAHcOCNmcd/pT8OsYkA&#10;AeT5cZyeKgDRTzFGCvI+bC0uwvHtZdpH3cmoUiCL+5Y4HIGeTVmMmRw2AwTk9vag0pksYDkrv+8M&#10;8DjpmpY0wpAQ7j8wHXj0FQPIynZI38JJ9hUgd9m4fKWGcg+vX8qDQsLLiSFXdgACCT1yKcrlVw+P&#10;l5PuPeo/MVW8uHGDg4z+ufWnRAE7Tyx60ATJLOHRXP71juwP549KnUHztzDeeny9Oeo+lUhOySRk&#10;jJxt4P8AnFW4mjI3Qvycd8/w10HOTWkjC2aaX5+hOOM0f2jb/wDPBv8Avr/61ETJJa/ZwOeBx6fX&#10;/wCtTf7MT/a/76/+tQbQ2P/X/RlXYL5fpwffb0/OkBGdo6H86WMOPkdge9NQq4DvkZ79xX7gf57j&#10;i/PyDI+99D7VF5kcsmQSx3dQMUqr5hOzqF78dKSZkBljJ4C8YHp2+tAArLICmON3U8E/4U2VYRtZ&#10;2A6/5/D9aiBdVBuwD5nTb2pHfapLfMDztrGe4DHk8tS7HoeD9RUbOq/6z+JjjHOKZNKzfuwu7tj2&#10;9aY8qn54R8u4cd6kBXJgj8yNjVZ2YhXBLKp9Mc+lSSbTwx+U/N0xz6VDcBkRWJ+Unoe31oAD+7ds&#10;jG35hTA7+UJiM/NUdxL5kG5eR2NU5TNOI5M48sZUDP6/y+nNaQRp7Qn3yRqSeArD3p6yJuCS5yeM&#10;56A9c+lU8AyMkXP97J/P6VEp+UO+GOQ5A7jvk+361oZl37RIj/JwwHA/nzTDcJHHtQcj+771C7t5&#10;kZYDPXb/ALNRSskhBxsxyR1JHagCyHkT5dwHZgBz+dUjMEu1R1YZ6egpJEEm5ui7TkdzitbRrG51&#10;3UotIsE3TzZVfr1yampVjCPtJHfgMrr4qusNSjzSfwnJeJm8RaxZXPhXwRcRx6s0HnvNJjNtBna0&#10;oHUueQq+o9q/V74c+Ffh/wDAX4XWGn+GYlhjhtgys2DJPIwzuY9ST1Jr4q8MfCrw/of7Od18TdWh&#10;2+Ipr0teXBzuI87yhEv+wq7Rt+pr3gW2s638KLrxt4iZvtCaa0VhbpyIVEe0MB3Zjz7CvyjiDNpY&#10;mdo/Cf6//R98FsNkWEhGpH95Ll5j8PP2pfGPib4zfF7W9bu1lmF7ZXWm2AYYjVovmxGfc9T3rwvx&#10;D4513XPgT4X8aakQLzTYjZ3MkYAcFl2EMTyeOcV1eoeIrYaPaahYCVtR0mV5XF2+Q3Xcqx+tfLnj&#10;6DW7eODS1ZzpGqyfaEYjCufvHaPYnpX5fVq81aR/v7wHwxTpYbDYSMFH2fLY8M1GW51a7+23KbYQ&#10;dqDFZWoR3MHlXEZaM9GK8fTpXYas8i3ZtS25V6YA5+lLpwtTBLHegeW/ALHjNYVH79z925OVaEbm&#10;0j1mzmibbFJFtB9MV6vpPiGHTLizvpJnga3bh04P618/vqE8U0IhfKwPhM/XvXZXF3f6lbM8NrhH&#10;/ic/yrSMuWI6sIuLUj6U1caVpHgK1m0u/v7XxD4injMsrErDLE7fMWPAOFx09a+QfGuqaT4Y8RNa&#10;eH7n7TawkxO6tnzCvVl9j2716h8c/Hmva9f6Z4flJt00jTooUiUYVZH2gkEewFfOEGnSGCYPbrK+&#10;WOSeh9RXPHCVlHmifmOBqKlKXtnrLpc2r7WLnxEE/suNzDDwS3UGum8OXGrzJ56+WyQnaUYcjtXk&#10;+jahdaY8ltKh44IX1roNI8RLZajLcpkQz4EyDqB6isqFX3j6nC4z3f7p7lo1zcpf+fcwFQnzHaM+&#10;1fRcVjrN7p2l6No0nnyJ8zu7ZSNTzjH1rz34YaLb63bXGrzzJBa2IEvnS52ysrcRj617FDoniHxP&#10;Fc+MLYDRbMHdPckbUIHAWNTjJPTp1r7rJlFe9I8/OM5ouUeb7Jw3xJ8GwfbdHtvGutSSJO+GjiPy&#10;ou7Jwnb+te5+J9P/AGafCGnRLdS30TiL5ZpJEwR0yB61xg8FQXs0dx4uVIZZwzQiV8mKNf8AlvN6&#10;E/wpXY6P8C5/GGgTv4B0eBrKI5Or64h27R94xRk4xjkCuPOcXGcv3aPyTiv6koxdabX+HQ8bh+O3&#10;7P8A4btpf7O8UXu4rgosCliT2zt6Vu3XxwtJfCVpqFnPcWn2I77W+1S8SPyu+5Y0+ZvpWB4z8A/C&#10;1fCzWNjrja1fZIMemWEQAkHYv1Arx79lf9mnxL8cf2m4/BiafEml6fm6vDfAlVtwemOBuPYV4lGF&#10;eUkrHxuY4fC4TCzxVdtRj/Mf0wfs/wDxJ8V+JPBfh++muHvbe/s4pJLgjG8sOTX0d8UPhH4A+LXw&#10;u1bwT4+8q50zUkMMu7HykrgMue4J6187638Vvh18NLAweH1Eun6MogaK0UMkIjXAB28DFeJfCH9o&#10;e8/aH1DUGuoJNK/sJvP2K5COrMQNynqccmv07BUMRRftaa+E/wA+c44R/tzD166p/uP/AJI/PLTf&#10;2J/iJ8Kvh2LL+z4PEWoQ6hPDBZTqZYrjTUY+UJipA3MoDAHvX6CeBvE2oXXhnwlfaLoyaFou02d7&#10;YuNpt5lGF2HuuV6V2L2/iK4/tfxx4F8Qxvp90YZkWQ5iBj+WQK3YH9KyfAsmmanoyfD/AFe4W51G&#10;zlGqSCI7kCyNuX5u9e9nOfV8TQ/2h3ZlwV4Y8P8AD2RywmV4ZQa6295+p+FP/BbvxB/wnn7QngH9&#10;n/VdRkg0HTdMuNbubOIkfarl32pHx1Y7Qo+pr5v/AGff2U7nxx+1d8NvgN9kF27GHxR4skByIbC1&#10;P7ixYfwKWUKQfvA1+z37fv8AwTW1b9sf4leD/i78OPEkPhjXvD1sbWaaaMyLJFu3AhemVPAzX0r+&#10;xT+wt4U/ZBtdV1+91SfxR408RNjVNbuyPMlUfdjQD7sa/rXr4Xi+hhcp+r0PikfyTmvhPmOP4qlj&#10;8Y/3EfeR91zRWO8SRJhkAwBxwO1fmF/wVK/bll/ZE+EkGmfD7y7rxl4keSG0Tdk2scYUyXDgc4G4&#10;YBHf2r9R9rbtu07vXiv5If8Agsb4U+JXwl/axu/iJcMs2jeOdGW3t55U3pAYBtkiQnIRmJzxjIr0&#10;fA3IMDmufwoYuWnxKP8AMz9E8T8xxODytywv/wCyflWNN8cfGHV4fHPx3169WPUbiWRNQvFeYybA&#10;xYxgH7o6ccZ4qn4osNU0bTLKPWLua6sL3zYtNnuGO9LVTw/lMflDfw4rG8ZfETxf8QptLsvFF0Es&#10;9Gt3t7KK3HlpHGecYHHLE5PeuX1Txdf6oF/tmV7jy4VijLDIjWLgKvp+Ff6cUMFGlCMWoqMfuP4m&#10;rSrV3craTdajo+pahfaDdeThFHBwJQHDbXX+IZGcHNf0P/sh2Pij/gqFoNx4H8QeIofCuleH4YDr&#10;9paZN9qDY4dGP+rjY7QSOeT6V/OyLVksPtjssePlMRHzHP8A+qv3q/4I0fAv4+XfirWv2lolTw94&#10;XXTn0ea8uB5STMvImVDjIXgZPevyzxxeFWRVK6nGNT7J914acBU84z3DU8VR5ox/mWx/Rr4d8IfB&#10;b9kf4Yjw98NNNi0e2htyluqJmWeZUyN79XZm7npX5TeHvhv8UL9bST+wvt+sa7I2qT3ty3kxrPcl&#10;sqS3LeX29K+v/En7SHijUp7Lwj8NtHXWLTf9mi1fUVxG8o6sgI6+h719Ia5468QeANE0i18aada6&#10;jcKkTTyRkKcnr5aEZ49q/gPJc+xeW1JVI/FI/vHj36NWXZxhcNhsxWkfhin+h4t8G/2KNM8Pa/b/&#10;ABD+L96dX1mGVbtbeHizgKBRHgHlmQcgmvvSSQyRSzQcAcYFeFa18brvTvHGn+H30zdp2q248i5R&#10;huUnnDoeVwOlbj/ES+u7cG2t8RR9T/eHbNfL8QY3F4yt7XES5jjyvwzo8O4dYbBUVTXkeL/tlfA6&#10;D4sfCLUNRtTHb6pokD3dvO5wAkYyyMfQgcehr+azxJ8cfCekeGraF/Elpb/Zsh9kykr82exOa/q6&#10;n8QXniXTbrQ7yxFza3kTQzRkZDROMMD65HBr8Lfjv/wR8+GS3M3ir4Y+FI5rKVmea1idlkhzngLz&#10;la/aPCHjz6pGWX4qVkvhP4c+lh4AUMyqLiDD05Skvdkoaux+Reo/te6JBr0Q8AXF94gvEHlqlurM&#10;uTy3Xtk8V7lpXgb47/tN6A+l+MJv+EPijtjHG0blrqfzF2gSx/d29yT26V9A+DPgz4T8DancaB8P&#10;vDttpl3BgXKSriRSOuS3P0+g9ar+M/i1ZeDbR7fQWtrS5hURXF07gYI64J7Cv6VdN4iPvSuf5q4z&#10;MqGEr8uVYT3oy3er/wCAesfsR/tpap+yBp2h/s1/HvSRo+n6VCbXT9WtRizu4y2fnPRJWPOT1NUP&#10;20fh7FaeP7rx54Sge98O+M7aa6NyhDwxyy7gylh04KkexPpXwJ4o/a48N+LpX8A6fYnxxcy8C1gh&#10;3x7sf3sZA9+K9b8C/s7fHW9+Hz67pnia58IrcsJrbQppGu4Y8jChg/3OOmK+CwHDEMvxcsZhHrL3&#10;ZH7VmfiFi8fk9HAZ8uS0oyj3+4+lf+Da3w5qFrofxkvZF/0N76xsNrDIMiB2YEH/AGa/oT8e/swf&#10;Af4mCVPHPhWyvzLzJ5ikFfpjp0r+dX/gnV+0/pP/AATZh8V/Bv8Aap0q5sh4h1o6tH4gsYvNtj5k&#10;ajEqqMrjBIPQZxX75W/7ev7IGseHV8RWPxF0lraZRyZMSMD0XZ97d+FfzHxZSxlLM6koqUeY/wBJ&#10;PC7OsnxWQ4aTlGRyNx/wTt/YfYR3T/DvSnbqVaM4I+lehS/Dz9mT4DaN/aWleGNH0hIYsr5drEv3&#10;QxHzEZyPWvMNT/b5/Zdk0G917SfFdpPbWC5kkZjHk4z8oYDP4V+DX7QX7Sfxs/b28WXul+Abubwn&#10;8K9K3Lc+I3jdTcRj78dshGZWYNgAd+9dvD/DuOxkrYmcox/rY14146ybK8N7TCxjzfl5n6C+Pf8A&#10;gq54V8Ta5rnw3+EtpbaqFiMNzKuWhiyuMZ6E8kYHQ180/s+v4bbxPMniuyS7FzbSiCInC+YfmUZ9&#10;cfpXznaeG/BHgbwba/Df9njwJLHp8bx3Nzrl/IBf3z9SxXooP93+tdBND4o8MKsesW1xZ4x5chUq&#10;Oeflbp+tdeaZN9VlLlhaMj+8/oTeJXDme8P1MuweKjLFfas7Neh+6Hw1/aV+At78A7PQPE2mCOyt&#10;rldJvLIYkW2MjcMf+mf91u1e2/En4GwWfh/RfHPwCm+zaxokTCGGRzJb31q+SbaTOQVP8JPSv5/P&#10;hZ47sPBGp6lB4jha8stUtTDMg5xvHynHcr61+n/7L/xx17Rre08Nf21DqvhlYAYJZzi6gPQQNzzg&#10;96+bq5fKPvUj9F8SPCSvg3LGZbJtfFZvc8I/b1/bb8O/s4fsheK/h14Z0S88K+NPGe6yhsXUiFZb&#10;pcTywHpsVMnj1r8Av2f/AAfp+hWsGgszDT7TS5vtoGdrMBliD67vmzX2L/wWo+P/AIb+NP7R3w6+&#10;GHh5/Nh0CK4u7uTriSXhVJ7jap/MV8//AAI1TxBBo2reF/D2nDUbvUYjawEjOzzeu7P+zx9a/qrw&#10;EyShHK6uO+1zH+CX08+I8VPMvqbjyqP2TuPB19/YvwI0XXJY2vLPVdRn0+8Ep42yvtZufUHjNfpJ&#10;/wAES9Zu/C198W/2RfFbtc2/gO/iv9Kyct9lvyxCj/ZBAYV+X2keHdSk1rWPhz41u5NN0/RZVnuI&#10;lH7lZowolO7ovPOa/VH/AIIveErzxX47+LP7WcwMOn+K7i20XS1fgS2tiOZ1z1G8YFeB4906P9nR&#10;rX94+Q+hPicWuIqsKMf3bj7x+zMVva6Tr0d4ykQb1Ne0+bZzwNKh3ocYJ9ulcvdeHotRtCZ36N8o&#10;PWtCy057Gz+yoxfHzc/p+dfx9Xq8x/rDWcanvMuXVzHcW0ul+X5iXCmNgwyCD1B9R7V+Yfxb/wCC&#10;efwK8Ratcanok154O1S8iZmudKPlxlt33jB93P0r9PLeMxuX3/TisfUdKs9XnMt1yseTk+lbYPH1&#10;6EualI8bOeGsvzGj7HG0YyXmfz9+LP2P/wBtLwh4qGi+C9T0XxdYRnbFPNutbkqq8bsZVj9KufBb&#10;/gmh8ZvE3xos/i9+03PpWnQWp/48NM3EyoOiSt0J681+u3jbxRpfw0nk16NhNFCwycdM8V6DpfxD&#10;8N+KvDkWrQTK8UqFht7SelfX4ziXGVcP7OWx8Pw14L5RkeaRzfKounNfys+fY/2Kf2X0AhbQXDD5&#10;gfMJBPoa6fx3+zv8Hrbwmg8O6Lb2fkYx5K4OCOSa9a8P6xPrLSiRQBGMk4rT1LT9sBgnQvFLjIyf&#10;7tfMLE1ubVn7ni+Ms0qr9/Xk/wDt5nhvhT4V+CIPCUlhp0PlqCq8/N0HT6V8z6T8GdH0j496b498&#10;QySapfaDNJNYiVvk86U4AQdsDgCvtuxtfsKyw2nyRN2+tcVeaJHPqA1mYDzMgjPqPumsqvvv3jmy&#10;7iXF4SVT2U/iPof4O+JnvPEepQarCr65M6TTwZBeKOXOCUzu2kAgHpmo9bsrjxP8SY7f4do9tcL/&#10;AMfEvRA38X4Y4+tfjH+2x4I+PGufHe2+Ofwk1Wfw/fv4cfTptSglZB9oguC8O9F4JKSHqMGvQ/g5&#10;+2p+1V+zXo0ej/Ffw2vjaxRN93fwYg1BPL+9gcpJntzz9a/TMv8AD7EY/ARxeAkpP7S2Z/P3Enjb&#10;l+UZlLB5snFP4XbT7+h+x+uH442MG2wvI70LxiFQGrzV/iPZ6dff2V8S7TUZpnZThW2qn+8o5IPf&#10;0r039m/9of4cftEeALT4q+AZnezmOyWGRfLuIZf4opUPKsOnv1qb4mW3h/WbW4+wQpFP1SctlyT1&#10;BJr81xNKdGq6WIj70T9MynNMPiqUatL3oyOG1b4u3OkaC1z8M9NVbd22SkLy2Om/PP51+D/7YPwL&#10;+Ka/EC4/aB+B2lSalZ7d2teHkP8Ax8dfMltifuuMn5O/PrX7Tm1e705JdFJjuR8skIPysfUivjb4&#10;1/tT/DD4KPDp+sTLJq0bHfaQHc4YfxNj7v417HD/ABBUy6r7bDysVnHhZR4thLLPYObkfjxonxC0&#10;HW/D+n6/4Ovbl9CaYrdQkbbjSruPho3U8oQ2Sc8Y61d8X2+mxyadqmrxWeqxC7W4N4sg8585VVlU&#10;fdIGelX/AIoeLvhn4s+JV78bvgrb/wBi6tqZCa5pAj82y1Qd5GRQQkpHJYda+dLHVLu98RXNz/wr&#10;jXtMilXc7RwvNFGerEAHOD2r+v8Ag/xQwOMjTVaXLI/y68dfoO8YcMYmo6OGbg/hff1PuHwJ8Mvh&#10;f4w1UxXV9DpN3NN/o0b7f3w7kOuMNnjHpSfFnwv8afCOnap4a8GePtTsrPU7We2uIbS686P7PKuw&#10;owbcB8pKkA8da+QvB3i/T/DGo6VY+JNJ1GFnO/zbm2lCMdx5PHymvsrSvjd8OdCV77wh4Nu55Zbd&#10;mupLmRYLVT3CeYdzEnjgZr9JxnFmUUP98lGUe0rM/j3JPCTxOji1TyHDVVV6Wvb7tjzD9jKH9nvw&#10;b8OtT/Yo/bDjksvDWtyRjRvEMC/urW8LfKzHrHMGxh+hBwa9ev8ASPj3+xp8aIPDmqapH8RPh5IY&#10;w2u2SGST7Gy4K3EPJLKu3JXrg+9fCHxn+OU3j3wld6PrPgZdOhmEgNqlypuNg4WZV65HY19d/sa/&#10;ti+PbT4aaToHivwDqF3JoeYv7buBkS2w+VGlQjkrjaSPrXyWe42dSX9p8NS54faj0Xof03w7wZTr&#10;YGWQeKGGWGxK+GTtf3vtHunxl8NeHdTk8Gj4PbtT1DxJr1qLWM8OFjdbiRip+4qDj2NfMP7SP7Vn&#10;jr9sX40eKvg7qWpnSvhd4O1Py79rckDVLyNseXI4+8iY+73r+hf4GeEfhj+0R4ZtPiZJqOlDUtHg&#10;lhU6cEElu8mR8xIBU7a/kG+AV3dy6Br/AIH8SvFpFhZeItQkvbuc7Gmk+0Sjc5bluOOOcV4vAeZU&#10;s/z1VswhZ0I/aPW484LreHvBM8vyCu5/WZfFH+X5H1j4Vj0Xxt8T7S21+UWHh0RqFdlwCsS54X1J&#10;7Yr7FmNh4j8JF9I0M6R4NRlMl/IuyS4OcARrwQPevn7wxc+Nvi/YeZ+y34PuvFs+gSCZr/Z5NiY4&#10;1wy73HzkN2Gc4HrXsvxhb9s3wz+zJefF74t+GtHg8N+HcSvY6fcl7iOPOC7QgfME+8cV95mfHeAj&#10;jfY1aqP5Rw/0fOK8wy367hcI/e6y3PE7r4Val8RfHWlaPp9lc2uhuCVmVR8mN3c+vH51a8R+Pvh7&#10;+y78TD4U/aG1sazb+H7dW0QxfvJ5DIu6KJoxnJHQfQetfS/wY/Zq+NH7W3gLTPiF8J/iNbr4X1aN&#10;WeeyhKtAG++gBOd69q+nvCf/AASn/Z68G+L7VtIEvifxRCTJqWs6vIbhvNx8u1TlV/CvhuN/GbA4&#10;Z8lD3mft/g59DXPMYufOp2h+Z4p/wTZ8P/FLxL8Rde/an/aktbmy0P4hSiz8N2M5zBYxWxxGrxno&#10;7j8zmua/4KR+CvFOh/G67+EHwMvGHiLW7SDxFpWgxkIlwLL5rlYoxgbpAmMdzX25+0N8YfBn7P37&#10;POrfC34hTK/iTTV+2aHaRH55XDmVZB7Bgx+lfjp8TfFXx/8AjP8AtF+Df2x9TEVl4i8OaTZ6ppn2&#10;U5it7aMF1t2z97ziGEmexPrX4jkHCOLz2tLGwVofmf3vxX4y5XwVgKWTVKvvfDY/RHwL+034K+JH&#10;we0uZrqK6nntZJr+JgEltJ4zg7R3deNy/wAQB71k6PrGj63pkWr6W/2i3uAQr8qy4LcEdvx5r84v&#10;2YvDXwy+Ivxd8ZaV4g1seErTxiH8WeGZZj/o63EspN9Yk8fNHMSAB0U9K+yfCXxX03X9afR9fRdM&#10;1LTzFp01sFIju2i4W8gP8RkG3cvc5rxpYF4KvKkfBeLnhtg+Lsr/ALVyqFsRD3mv5j2ORUbzI+AA&#10;uFz/AJ96VoCtwzRsGbuD3q1NFHb3xgA3ou0Lj365P4iqkJEr+THknbjJHFd5/nLVoShUlTqx5ZEh&#10;jkbdIwIVuefT1+lLFNvkBYH355qRfMMPktk7eBnuPeof3svzswAHA96Dm9mTIhMvOSd2Rn+Q96tB&#10;mc5UY/iGO3/1qRw29kwMgZLdvxoGI3/dbuMf5zQHsyaFmj+Q8sF78EZ9KmClQ3mFgF6jPpUCyg5y&#10;uVHPPWnrlYxIAHXnI7nNBoSLGsKFOpK85NW4WEUJdgP7oqjvkuCJJMDPP3akyd3lN94gNmgC2ZRG&#10;VDbcYVqmNxIZeNr465/p+PP0qpu+0S4bgHjPbGKam2VwZBhovlz7+tBMNi+ks8m2VCBleB/te317&#10;1OUVtq/dkJO0DuB0B96qWjxJNIzKSW6gf0qRZdjROfm9++f8ad2HIizbysHVkwWPccfL1x9c1qfa&#10;Z/7jfn/9esfchKwOC59uKl+zR/8APJvz/wDr0ij/0P0Wj3bgxZfmJpzAjjcW38jvjHrVdVjTyohj&#10;7wbI56dasB9zbOcd/f6V+2e0P89yLLHeT3NN3DAUn5n5NJ++bEY4J604MzNsXHK8n0qedgQmTySF&#10;QYMnT/PvUIHmt5a4H5invMQDswSrdT7VWEpI81yQd2f970+mO9SAxH2SbwM5wOvUdOfTnn6Ui7hA&#10;pJUHd0FJho0yvze3aqux40MJJI6DHZqrkZpTEnkO35m/d+pFKX2feAbPJ/p+VPcLIu0Zbvg9KpTT&#10;W4JKE/Qdvp61VMc9iZ2VwY5PkU8cevrVeSRhCATjd6c9f5U03sEzCQDO4YHfn0FUEuoXbCHbhiOe&#10;MFe49qKgvZkyhiCQnKt09PTJ96jVFkAUgAEjP0HtUy3SAvEjAo/DccA/XvUbPAr+dFyTyRmp52P2&#10;aIRI8c2x8PgkZH9f/rVLFv3GRjgAfJjqCe35cVBIHi/0lAMZy2P0I9x3qZWRXznjGMd/8/8A66Un&#10;cPZorTXAtB50pLgDBwPTrXt/wh0nXZfEktjo9sTql1DGYZSMpDHLkyMeOoVcCvNfCOkQa5r1tay4&#10;WFRvuM9AByevFfoJ4GdfClqni6KHak6YDYxldvyrXynEuZ+zXsYn9u/RJ8KljK0s8xG0Pg/xGN4R&#10;bTfHPhPTfhmYGaK1cy3eRnJRmJyfdq7q2WLR/E0HgKdR9lkHm247LF3Q+pqP4YQW+laS+vrj/TLu&#10;QEgc7N3QVf8AiOkJktdchOySA4DnggfWvzqcuWR/phgqMnU9lA/JD9qX4FeC/gr8bLRZYvtdr4il&#10;klt4WwqRykfMCfT2+tfkt8W7G303WB4QWOa5uLS5YW0mSEWFjykansDwCK/oD/bD8OeHv2gvhxbS&#10;aZq9rDr2gypdQqJU3vs+9Hjr81finf6Pf/tA6prWv6tdxaPdeG4/JhhUbiSOST3PPGfWvlc15adT&#10;2sT/AEd+jtxXXq5dGeYSblD3ZXT/AO3WfCeu2N7YaqdOeFknVuhPPPrWPb2tjayGLXEc/wB33+te&#10;r+MJdT8T+K4brWYfs1zbxxwSKE2/Mv8AER6n1rkdS8yzv5Li5XfA5wwbt+NYRhze8f2bh8XF0oym&#10;Yepw6A1oLmycK/3io7j0riPFfxv0HwjpTpaqL7UYDxbZwqY/ic9h7VR8Z/E3wlpQk03w/JDG6bvN&#10;uT8yxgdPqxHAHrXsn7Ln/BP7VPjtqdn8Xfi5DNpHhC6zPbWpO24vyWyHfuEK19b9Vy/JcJ/aueyt&#10;HpD7Uj+SfFnx5ryryybhl3qdZ/Zj6Hwr4w8YfHv9qHxlNrXhrRLy+a4MSLFp8bJbqsaqhXeB/s9a&#10;6pP2T/2z9HtJNZsvCd+kUL/Nics30wTzX9TfhTwR4f8ACmiweG/AemxaZpenqFRYVVCQOmSAMk+9&#10;b93bytGsdqsp5ycA49ifTHevx/N/pMY9TccuwKVHpdX/ABP5inwFipz+sY/GydTupWP5HPC/jTxp&#10;4O8THwd4/wBKmt9Tx+8t7hTFKwAySpbg57V9S6HH8P8Ax3oknibSbnymjykkI/1isOMMvb61+kn7&#10;cHwv+GvxU8F32j6k1pb+KdOQ3FpeMR50bxL5mxiOdrcDntX4ZfBG4ubH4oaJ4j1CEXFj4iZ7e7to&#10;2+RpI+GJK8ZJGa/b+BcXhuLsqnjqWH9lWh8S6M97hPxdzrh/PcPlGPq+3w9T3bv4l8z9AfhV8Zl8&#10;Cxxwanpg1R02iC3kyYw4/iK9GPPevV/EnxM+J/xhu4Y7+FII49v2eygXaoY8AlRwWz+Vc9aroemX&#10;ckuuWD2UEJZoo7cBXLdcMx5+prs/D3xU8HWN8uqaCiaG0aMsqg+fcSZ/uE8Bvft1rj+pyp+6f3r9&#10;Vg63tqdBc3foetfCz4c3GqeMze/F658nS9NCy37O2VmfqsIYdTjqB3r1f4jePNW+M/iBNBtJJdG8&#10;IaMNqRRkIZ5OqowGPlK/kK8bs/G9x4vVNF06z8yzhG2OPlkR25aVyPvP6Zr134SfCbxX8QvEFt4N&#10;055THeyyxTXG3cIXC/eYfzqsNla5+eTPiOJcJQw9SebZq0nGO32Y+nmZXg+/1/wpp2oaB8LPDhux&#10;fTJCXtLczNA7LxuIyQCOc18/n9mr/gqj428PXWmfDPw6vgC21NZ7TU7qeZVu7hJXUrMHPzrtUYwv&#10;9a/qa+Bfwe8BfA7wv/YWhRRNeTCNrq5C4Mrou3cfQ11/im0W4xJG2/dxjPH517uW5pSwknUhBM/z&#10;i8X/ABLrcQ4iVDCJwof+lep+ZX7Mf7OB/Z8+Auj/AAj1G7/tbUrS2Lahdz5kN1cT8yli2SwDHjOe&#10;K7zXPC2kW1lfaZp1pFaXGqWjQSXEKhHQN8vAFfSbWDyvJlMgHdXkOqahouq+JnsbGcSyWxKSKvzf&#10;MOo9cVFXGynKU0fA5XWq0acadN6I8z8G/BmPS/g83wh8QXLXVuytF5yDy28tvm6g9a6TwX8M/DHw&#10;5sYtN0RGJSJYXmfl2Vfugt3Ar3Qw2f2dVZjx7fhXMPDA0wjjcknuelefWxb+yelLPMVU5oObtL3i&#10;/ooYXWSOmf5Vw/juMav4rtfBMF/Lpb7RIbqAjJZ/upg9ql8V+Kr/AMNa1pXhzR4982oEo5K8r8vL&#10;ZrQu7jwv4Ws/+El1i7Fx/ZoEFxcMuXDfLt/L1r5zGVv+XaO3A4OULVWt/hOY1b4S3miQvcX3ijVG&#10;VMszhgAF/Kvnfx/8C/gP+0j8LNd+HfxT1yTXbAASJcOy+bZuDnzIn5IwK+89G8WeFvGltLFot7Hq&#10;EfyecEO7APqP9qvyV/b+1j4YfDHULTwb4Jjks9Suw0l4tmxjUwSL91vXPYUZHVxMMXGphZcsj6Lh&#10;LhdcRYj+xMXF3l/dR+C/xt/4J5eHPhv8VV8O+CfFyav4eI3q4wZlTd/qiw4z719H6R+xv8K9A0O1&#10;t7qIO4YFsYckdiSe571Yh8QaI16s+i27MrLsMD9Se+PcV7drd9Joeg28tom9o3jUxk/MK/pXGeI2&#10;c46EY4rEN8p/VPA/0XeFuHI8uHwqlUlu5av/AIBz9x+y38Kbq7tbix0q0S4jZWEkyBuR7Dg/jX3p&#10;+yRd2Go+KNT/AGa/GuqPJour2mYbYDy0Pk/OwTHGDt+b1r49X4jGQ4ubQ28ip8rZyGavf/2cr1L7&#10;9pbwprV5Gsv2SNgLeP8A1jl4mBBx6d6+ezPH1sTDkqTv8z6bivgTBYXKsVOjQjB8spaKN/d8z9Zf&#10;AniTwVrM13pFnpkFpoehyC2tbqQARPMP3YCg9we9blp4Av28St41+JV1aX1lYRyGPZH9wdcsT/cx&#10;6VJ40mh0rQpbNfD63FihEi20OA3mM2cjpyO9fNXw8/ae8eeJfiDN8NrrQYpIrqQx+QzYaOPo2/PX&#10;ivj8NQr1IylA/kLDZXjMTRnisNdKO+p7d4r8E/B/4r+NtG8dWOrJ9tt0DQRW0gxIo6ZUdcVW8ceF&#10;7/w34c1C70mYyBUOB07e9a3hL4T/AAl8G+JrnVvBVmjXcZYOIpN/kg9YwoJ2nNdz4u0TUPEWnT6V&#10;ZfKJvlP0NedXre9GJ8BmmbUpSjTpTbjHueKfAnx3q0/hCS71wieVWYKyrg173ZeK7e81GJIoTCWz&#10;8x7/AFryrwh4Qn+GdqNLvgsinnp2r2Z4tPnhNwFXOAePQ9aylFp88WfH4+rR3P5wf2ofhX4w0T4/&#10;eLofHv26w0XxFdNIt9ZkiRoTg/Iw6HgZxXxDq/7BfwEOty3dz4k1TVtNJD+XLPyCez5/njNf2A69&#10;pnhjxDaGx8V29vdW7dBPtKjP3sMa/JD9oT4D/s9+CdFuNfGoWulSzv1a6URjB9M9uxr+muEPFCnX&#10;w8cLiaMk4+7zI/zC8Ufo0ZjhsbVx2Q41RjUlzNS6fcfA/wALfBfw4+C9rNH4A0W0tpZUWDzYiDIc&#10;85LkZyc8kdK+gvB3h/4ifEu7XTvDluCrOvnE/wAHzevpXzLqXxa+BGg6hN4S+H+mXvxF8S+eCtvo&#10;6syLuC4DOMrgHg17t4PP/BSfx0LDwd4T8NaZ8KbTUJnSG41F/Mu3AG7/AFQGSR37Cvu8z4tpRpXp&#10;JJ+f+R+G5N9HTN6+PjPM5Skn26+h+j+h/CD9nv4N6KfEH7QN9YavPPb+TLFchHijzzghj1zX5t+M&#10;/ib4B+Knj67+HP8AwT3+Clh4j1WNxENfurVV0y1YdZA7LtbbnjGa+0/hl/wSV8Mzanb+LP2qfGOo&#10;/EO+DeYbR2MNiXXpmNTll9j1r9P9F8P+AvhL4VktfDdnaaDpGnQmWQQqsEUcUYxuOMAYC5Oa/nfH&#10;8YUo4iVSn+8qd38P3H+iWQ+FVPA4COEq2pwj0S1+bP57tJ/4J7+BfhVrs/x3/b/1keLNXRi0eh2a&#10;eRp7Sv8A6tBGmNw/St+3uPEPxT8TRaeun2+naWska6XpEKiO3t0Zjyq9MheCT3rqPil8YZv2zv2h&#10;pbvwvG0/h7Qs2unoo+Scqzb7pz0OMYXPYepr6s+Bvwt+G9/4c13xB4m0+Zl0WTMd08pjEkinO1eg&#10;2jGAf619/lk60cPHFYp3nI/h3xa4ro57msssylWw9OWr/m8zkPAPwQlufH1lLpOn+dZafcRNcSSH&#10;y4JMHlNrDLdO3Fe2+KE1L4l/CvxPoPxH0C2lazYNaxNGIG8sbgGRhgbgOfTHWvgr9vC3/a98a6ho&#10;vxC/ZNvrtdPsbPytR0qBwssMisCkvGdwccV+UGqa/wD8FGfitLb+ENTtdbH29mBE2+KPB65IwcDu&#10;a/Rsv4KhmWHjWqV4pdmfN8J5/jeHMVHF5PUcJR2adj65+IXw8j8EeIng8N6ta30KormN5VE0ed3y&#10;MufvAVzp8Ra38PoobxJxaRXABTJwJCehHY7q/Ob9pn4N/Gb9nHU49K8fanDdXVxBHNL5Eu9kZl5R&#10;265r67/ap0HxLov7HPw31TViGvm0mG7DITvUAcM5/wBwqfxNfO8e+GuHy/DRr4ap8R/pjwV+1Izj&#10;A4TDUM8wirt+7KS0fqcp+1X+yl8UvjRexfFP4a6RfnxFaW3mKsNu+2WGIZyDj73867T9iv8A4J9f&#10;tpftRSp4qF9N8MfCbiRVvpoyLueROhSM4OM9Sfwr+sH9nbxGfEXwC8D+MIFQPf6Bp0jEKMEvbpur&#10;16J0eIQQARiP+7wF+gHSvwWh4h47AQqYXCPlifo/iTwtw9xpmKz3EYVR5o83KtV+J/NHo/8AwRj/&#10;AGodX+JA8PfFXx/DN4JuJG+2XdoNt5egjo6n7pJ4LZ6V+6Pw3+E3hb4Pafp3w2+Htkun6JottHb2&#10;0MY+Xag5Oe5J5J9a+h7li0gjf5kPY9KrvEWulZV5HH0FfN53xbjcwUVip35Ti4S8PspyFS/s2lZy&#10;KdtYXB+4cH72M1dhkuDEQxG5FJP4VYm2rEVg5xyT7VQuL22PCSLlq+d5eY+w50RyBFjwR847Cq0g&#10;SeA26/Jn1q9BseGR5B93vVadSkMcj9m6d/xqKYT1Wp4t4r+G/hzxTY3ela1kpcLyD0Fctonw20Dw&#10;hoEun6YzxxoN6r2U/SvWvFV3a2OjT6xdsII7eKQzOxAVUUZ3HPAr8Q/it/wVz0SPxbJ4J/Zr8MSe&#10;PprbKXGoCTyrOKUH7rN3FfUZVlmJxlX6vh480j5DirjnDZTS9rjqkYxP1rju9Y0B3lt1JD8dOMVr&#10;wa3rupyo8aful29Og+tfi5p3/BVb9pprCS9174W6RLFbblJhvsk46Bcjrnrmvrz9lb/gof8AD39p&#10;PW77wEdFuvDviawge7n065x88K7QXiI++FPUdhXuZtwJmWEh7WvS90+S4Y8b8hzXE/VcPiIymfoZ&#10;FAyzSo2ME7lx6+lZQ03zmLLGCE5PbIqDT/EVjrMZa0O5g3OaTxBPq32iOKyYDcv3RXxEuaMj9Zgo&#10;yjzRIx4cgvYzHfQCRf7pG4H8K4DxD8PdKi0O78P+H2Ky3IZlR8OvmSLgDJ5UZ7Cur/tXxNooETgF&#10;Jeh+nTmrOk634d0DTZPGPji/t7G3hD/NcOFGVGeO+fpXt5Ti8ZQnzYd2fkfH8W4PKcThJxzZR5P7&#10;233n59fBXQvi/wDs1/tz6PpmoW90fCXj/Q3hvxEM2sesx82+GHG5wJAcYJ4r9Tde1SC6jk8wnJ4x&#10;zkZr8cP2yP8AgoJ45vbXTvDP7PWgx30Npd290mq3eVCT27b18sDpu2gbvevtH4CfH25/aI+Een/E&#10;XUbZNP8AEKhItc06LIFtePlgqZ5MbBcqfwr6HivCZhiJRx2Lp8v9dT8k8JeP+GpYiWQZLXu47dvk&#10;fJP7Xn7ZHi/wF8QYPg98B42vfE90Ak4iG/ZuHykehxzntXwlafs5aXpWuJ8QP2s/EMkF3rUrSz20&#10;b7ny3J3MCSOeMCvuD9sT4f6dpPjXw14m+Gwh0HxPrrzW9xqCrkvEFCgY7H3FeZeGfgt8WPCfhS7u&#10;fEPhy11TWNQQ251TVpvOCJJyu2Lse/bmvhMPlMqn7yR/rb4YxwmGymlXwvuOXXaT+ZqaB46+F3wt&#10;soNP+DnhJZTqREUE+o/IZAflMip99s9ugrZ8Nad+3PqmqXF34cuNP8PWl38zS3YRVH03nOD2Fecw&#10;eGdM+FuoJp/xSvrqbW9StWMOqbBst2HzCO1B+Vc9s15ZqmrfD271CRNVvdTvtPsT+9lvLyRi8h6B&#10;VUgcV6v9mTWiP0B8PwxsfcjzuXWS5vzPsbX/AAVr+r6VJb/tA/GWyiOGHkafFEzjHTDDn64r82Pj&#10;D8JNJ0O8GsfDvVtY8YJI20Xl0pVUB4wF7/WupfVNP1jWIrP4caKZHuyUh/dl3Kx9SuckfU19cN49&#10;1jw34SfwNp1lbWq26KLq6usPOr4+YLEn6CpxGGhy++zXCcF0MulGpSinJ/ZSil+B+cHgLxF4B+BP&#10;xOtfGvxaY6ous2gsJi375rGbzWIlkXn5OxHUCv1R8PfEHwb4J0LQtefX7TUtHnnJW3RlKxwzLkYC&#10;/eXuD61+efxr8Q/CjXNJfwrpegC3uXBW9vCPLaRj1bHPJr458H3njbwIZfh38O1GuWtypkTzQSLA&#10;A/eDDqD0VfWv3PwZ8T6sK0ciVO8f5l0P8cv2lv0KKOOnLj+jieR+7zRb3/wn6Q/CL4qalY/tl4+E&#10;Ny1nDfw6h52lK5SC6+zriFpVHGSeh718oSaV8RtL/aW8R/E74/fBHVPHVncXn2q10zS2ki06OYqN&#10;7bAAH3cHk9TX3X/wSQ+IP7OyfF3WNB+NcIh+I90u3Tr+4wIrm06GGIHhZFf73cjB9a/pvsfEHhPw&#10;rZx2rTwtbAbfLAUkk969XxL4xqZbmtSj7Kz5dX/Mfgngx4ZwxuQYZTrOfL31sfgR8Lv+Ctvg/wAL&#10;S2ngr4v/AA/1v4Q6AAI45Y7A/ZYwOCG2DgEckmv1Y/Z/1r9nz9ouXVdK+HmvWHjfwtfWb21xsdX3&#10;rMNpDx5yvy5HSvW/iJ4A0f4+eEbjwf4m0K3fR7z925lRTI2epUkZXFfhl+0j/wAEl9N+AvjqD4g/&#10;sReLNR8D6pcjdcWtncFUburbeh57EV+P08RgMZ7sZckvM/or6lmWWUrOHtodlufNPwz1P4j/APBL&#10;b9sTxH+xF4kvJ7Xwh4gvZdR8O3Xmny1sJX6Af3lBwe4/Kv6C/Bmha14atJfFXhzVBew3kH2h2LBv&#10;MUDOBmv5Df2/PFX7VP8AwiNn4f8A2qo5db8Q+F7k3Wh+KLeLy7hOMtBcDGHiYgEsuegr9t/+CTf7&#10;VGofGr9n2LRdQgN9eWVrONqnMgwhO3HttOB6EV9ZxHw1Ktl0cfT+JfFbqfnvCXGccNjauAq6Re3N&#10;9l/yn5zfEjxfq37SV94h+O/iy9mvL7Wrm5g01AuRYWenytbqiDP8WCT696boHxk8Y+F/hreaVa21&#10;vczxW6xRiTJ2wQx8bR3A+7VT9k7xH4a8Ofs/x+KfEsE26P8AtS3ghKHczzXT4x2OPeuE+MnjLVtG&#10;0PTJfA2iqza9YjRNOilO2We6vDliq+w5z2r+peHZUsLldOC2jGJ/klxhTx+e8Y1aMvek5yO2g/Yk&#10;+Jnx/wD+CVcHxh0a4l/4SPwdqGpeJ7CCFSJLi2E7/aoY2GD86jcoHUgV+gn7FfiH4Q/8FJPhlpuq&#10;QyjRPEfgGwtLDfblVlluohlLt04ZkYgDB75BrpP2Sdc/aJ/Z6+B+k/s9/ETSWk8L6YTZjUYVzOYW&#10;+ZlPsSeTX4h/Ff4efFz9iP48f2r+yvNPDe6r5+o2rxqVU2D3G+SGUdM2reo4R844r+WJzWaYyrQp&#10;ytLmvE/1jq4DFcN4TC45e9FRjGR+3Fz8Q7bT/jDqnwM8Vxix8UWPmTvCqlYp4xtHnwE9UYYOOxzX&#10;XW0k7MqdR3GOcV+Mvh/44ftbfHr4q23xW+J/2O68ceELSS2sIEjWGSeG7UHy3K/LIk4wYn7Nxxmv&#10;1v8Ahn460T4oeA7TxrortFHdY3xtxJBKOJYmHZlYng+ldv8AZOIw8f3x/n74z0cLiMzeY4L4Zb/3&#10;ZHdjg7nB/wDretSoJJo9qjPzDrxz0x9KikkVWEuSwHTHb6/1/SrMUczRDOcLkgDqa4z8ap1CGR1t&#10;/wB4yHd3Oc1O5UOCAWw2d3tULoFUpk8fKB6++PpwfenIszxlQOeFxmgv2ZPHIhm3gNnrjt/9enwl&#10;kUoo/d7sZHYdeKo2yqZGkcjDL0zirkJJKTSElA33R3+tBjDYlj3O+2Q5Hb/Zz2+tSc/8tfmI71N5&#10;Hk2wYjJPvUkINudr/MuPmqedG3syPa33cEUqqJHAR9u7oWGM1M0m6RXnAwTyOw7cUMFMe5vmVf60&#10;c6MyFRgCRTn371dVWU5gGM8qX6DPWo0BMfmcYXpj0qUee8Xlk8/19Ko09mRKGkcsOBuPXripvJX+&#10;9TQ771I5Yd++3/GrXnt6vQHsz//R/QpZU2qwG1fvc88+lMjlypy24cjC9QfaoVR/KGQR16YqUmNR&#10;I8YwQMg1+0H+fns0SDaVyTycAr7fWmJPs3Iw5PIH196ridVbYYzkde/WmNycFcjb3PpQL2Yqsqje&#10;cDPzEVEkmRgMVPq1NchmaNBweRx+X5d6kwXj/d4LFfwoD2Y/GWyCdq9vaoGYiTIbAJLHH+FNlSQO&#10;DnAxjnj8arSbYo/3SEnnmtKZXOh1xCPm8rk7WGM8fd4rFu7FhEXOAVPUc9f/AK/P0rdYOY5MAeYc&#10;cDoKrXT5Xyj/ADwOf8e1aFez+0YQaQyeSwwTk5H8vrWeYmhnEExJBXIJ7Y4NdBErHKqucYBKnnNV&#10;ZrZJGjH3WXJOe+KiD6AY6xSMAIeMMc+1TxEBR/CNvTHPtU1oIIEKlsoGy2c/3fWohbAwrCcqo79e&#10;R3BqzJRZMs8TNtAAHJxn+LsasxpIZsIu1h8mDzzxVK4WOOfZMMbScEj73/1q0dGWSTUYZGkVot/O&#10;OufSoqv2cZVD1Mky2pj8XSwFFe9KXKev/Cnwpd+NvFVn4Ns12wCcS6lOOnlx/vPKB9W6H2r9B/HM&#10;dlqumW/hjTVAitQAwTjEg+UCvI/gjoFl8OvC1lfagAkupm4uXf8AieRuFwe3y9q9f0LSJ7nWDcgg&#10;xQESuT0LnnB/3a/Fs0zB1sRKR/tf4Z8H08iyqjgV9g8mv/ENv8KvCd+3iycQWVp/pIkbgL6gE+o4&#10;9c1+TX7Rn7U3i/49eJdL8L+HLmTSdAaWQnymKSTxr0JZeg+ldd+3D8cr34zePG+DfhMN/YelsPtU&#10;q5CzzL99Ae6p3r87NEu9E1DxNP4atDPqDWAa2iWzBZ3djzhx8qgd2NcydO/NI/0o8DfCPC0sJHO8&#10;yh+9+KK7R7+pPpPjL4ReGddvrrxDLdPcC4KgrM5xg/Wuc8U+MfhJod7p/jr4aajP9sF35l7bSglZ&#10;Y/vc5GCV/WvTLv8AZ40SC0nhvozcXZOTFZ4YRlv+ekz8ZPf0rxTxR8I4/COgONZhgiEJOAtwGlHZ&#10;TjpnHUVz4jLKFX4T+p8r/s+u705Nd+0vkO+Jl9oXxx8X2+peC2+z6rcCONoyQgb5W44/PPrxX5/f&#10;HzxPrfw/1Sf4fXEhgeKI/wBovJybfb3z/eP8PrXuXijWLfwjo934ptLo282lQecrEYJI5ADDqSel&#10;fNnwX+Hfiz9tr4xW2gaq7fZrlxrHiC7YlvkX5YYCfUj+H8a9HIcnoYCjVzXF/wAOn/6Ufjnj74hY&#10;jLqNLh3KZWnU28ke5fsW/sLwfF+0i+OfxOjkh8LLceZpmntnfdhWXMsueqE/r04r+hXwR4dn8QWk&#10;AjcQ2Fj+4jiRcY2DhUA4Axx0rM8L/CrT7TQrPw94fP2SztIlihgUYjjiVcAcV6z4P0LUtG1aLw/p&#10;53F3UtNnjBPJPpX4JiauI4qx/wDaeO1pL4Y9D8cynKcLlGC5KMrTXvcx7Tovwf1ybTU1P7MLDSoF&#10;M0k8p4CJzz6nH5mr3/CYaz4s0nxHoX7I+hWfiO78PqkV9PfAxjz5U3KqKy5IHX3PFfU+ky6+vjXw&#10;T4X12JLrw5dJLII1/wCW09uqsiuO6kEtjpXj3xh/aL+KfhT9ov4gfBz9lTwGmt67qHhiG9luImSC&#10;KyuPnSNJTjmSVRujA5GBX7hk3DmHcPZxp/Lofw9x94u5lXxXsNGo+eh8JfC4/stab4DT4p6z4bl1&#10;TUtQS5bVhPZPPI9zCXW5hUsCoRGUrkHAAr+UX4a6ZDrfxPt9M8GtFHp114l1a/tYlG4w2cbuYyAO&#10;gx6f3fev6Rf+ChH/AAVD8NeHf2O9C/ZR+Femv4Y+IuvRNo2q6ZcJsudHQYN7cTOByZskqwPzBs1/&#10;Pd+xp45+G/w++LWs+LvE/m2yxQpZ6VOq71jQnDyMpBB3/wAVftXDWUxyrA1qqj/EPqPB/GYjNc+w&#10;1bGS+GV/+3Yn15eeHPDd5cMNX1K5mklH+rVCGz7+n4Vs+GPBXw90vxPZ3txYyTojZdZSQrD3r7z0&#10;MfD/AOLHhdfGiWkUxXCjU9NAZQBz+9iHKkd+K8Z8bR6b4Rguhe3EE91f2/maZKi5SUA4OeMKSR+F&#10;fJVskpxjeUj/AGAwvG9DE0pUopxl5Pc+ktN+Gceo+CrDU/CVzpOh6fezLEju+6R3P8CAfxe1fp38&#10;BPg1pHwh8Ira4MmqzhHvZs8PIPlO30Br8cv2C/hzN8d/jrc+NtZmlh8PeFGW5W03H7P/AGnt2Agd&#10;MLhm98iv35mnjUFerHHAr4WpTdOUoxP4W8eOLMZRxMsklW5kvelt/wBu37nf6fpSTWH2xnPmEetY&#10;2uafLAnkhjgturiLnxJLpcBhychsbR6+v0rDn8T+KL8meJCyJ+NY8iP5y9jKWtxmvXc9s506LqGw&#10;T/T6Vy+h/DDQ9A1mbxMsKrdXPzTfMc+9XDe3U2oxzakuMtliRgkV6DK8F4omTJjHUjFdiqyWkTdu&#10;UI8sTmby3thH5DnbnriuOltZRJtA/i7c12mpxwhjsySew/xrBEcjTqIuCTkAdvfPpWNQwjW5Pekc&#10;1q/hB/FP2WcTm2vLKbesw/3eh9q8rurdFa7g1vVlVWZjIk8OQ5HTPGD+NePftGf8FEP2YP2WWvNO&#10;8d+I4bjVoF3/AGCzYTTM/wDdIXhSffpX556H/wAF9f2f/EXiWK01jQrzT9HmkVTdXttlQrdSSM4A&#10;9a2fDWKnH2kIHBHxWy3CVfqtaqmfub8N9I8KeG1lttOngNzdYZjCAhwBuX5e+2vwP/bDj1PWv2kt&#10;e8SX9/DbxB1t7fJzuESqANvbP5V6d+1X/wAFgf2YPhBrug618MoT4s1HUIRdn+zZAscKMuFVz6t6&#10;dq/Jbx/+3l4O/am+L0niTTdBl8OT3VvG3lyPvV5Y+pUjuwr7XJvDHOaWGlj6mGfKfsngL4yZDhuI&#10;vY4msoyn7uqufXfgCVb3U3llitZc7szR4AU9jz61ZuYddivTqEliL8lt2FYnGOnHQ15L4ZtNUTRL&#10;WQwyTJcMSFjwu7Hcn0r2rw349TSLlLXxND9g4wrgZDkHp+HauvDKUon+itbGJVpShY3tM+H2teJb&#10;1dc8RkWqhtzQrwQPw4r6M+DPhOEfHrS/Dfgu4kstRmTzheIPNMQVckEdgw45rF8KfDj4z/FrS5ZP&#10;hno7i0lba19cHYgj7sB1yO1fd/7NvwI+Hln4PvfBWl6/cP4qulMl9qUIKyIF42oWHC/TrVVsRCnH&#10;lPyPxF4/w9DA1KMp3b93lWtv8R9NfFnQPB/irXLHwtret3Wm6pCAYTAzKsvfLEcE5rs9E+GXgvw/&#10;rY8U21gjaqsHltdgfM2F5JHqa+C/Cnjj4u/DH4q2+h+Lo5fFHhWO6az+2yQn7TFJ1ViT/D9K+8vD&#10;o8aQ+JtTtfETRvZsRcWe3CuI26hl68Hp6185iozpR92Xun8e8R4XE4OkqUK948vM/wC98j4O8V/8&#10;E2vD58Z6n8SPgb481/wXr+oStdT7Lpri2d5GyQYnyMemK523+Ef/AAU/8JxhfDfxE8Pa4lp/qo72&#10;0dJJQOgdlr9OJxceYZW4UAgAHsOgrMu9TWyH2hzsVBuyx6fjU4PN61+WaTXofgeZZPSnzVbuPzPy&#10;i+IM3/BVxPDkl9qvh7w3dNbiR91tcsPlHXI6nBGa/Of9nj4lf8FJf27da8QeFvh3420jwrdeHFAk&#10;hkVi7RyMYhIpHBG5SvPqDX1V/wAFBf8Agqto/hq01X9n74Bzf2lr00Utre38ZzDaFvlIDD7z8ngG&#10;vib/AIIRt4r139sfx34s015ItJ0nw/HYXIYHbK8km9CfVlZHOfev37DZRWwnDdbNcXQjFv4dD+ZM&#10;VnmDx3FNPKMFWlJL4veZ9YL/AMEcf2y/HEiy/Fb9oK/Cbdz21mZVGD94A5Aya9m+HP8AwQx/Z98M&#10;3dvqfxq8Wa746Kci2vblltx/vruJPf8AKv1I+KH7QPwu+Dtmbjx/qsdnIwysYIaRh7KMmvme/wD+&#10;Cgn7Pmq/uLS/nAlbG94zgD61+I1eMcyq+7GTX+FH9fZL9H2viIfWsPgnOPff8xPgT+z74L+A2r3S&#10;fBvRrbTdL2HeY0HmZXoSxGeRz1r54+CPxR8WftMftt618UpLrztB8G6bNp9hEDx50smwylemWUNg&#10;+w9avftUftY2yfCZvhj+zrqlvc+IvEm6Ge7gILW0DcPx1EmDx6DmvM/+CM8K6ho3xR1Yo26z1e00&#10;sF+SYraHlv8Agb/MTX6Dg8grUsixOcYx6v3Y/wCZ/PfEnF9OXGOG4ew8eV0eaUvTsfs74ZN/5AW7&#10;JLHr7Yr8U/8Agsh+1FrOhW/h/wDZC8BXwivfGEiPq7Qt88FhnARsc5lY47fKDX7oWrT/AL66JCww&#10;iSRj/sgZP5V/Gzaat/w1N+2X47+PuoB5LebUJLeyDsWEcNsFhixnoGwTx3r8/wCCMn+uYyLX2T5T&#10;6WfiF/YeQuFOXvVPd+R+5X7FHwi8OeBvhN/wmKJb/YjHLb6izsQYYYodxxjkM3rnimeKPi94I1Dx&#10;loumaVci8+Hf7kmCBdm6XcfmYNhmUHlhyDx71sfsa+NbnRdATwF4pt4/7N1KebIILu+Rj94PuqmB&#10;g5rj/wBrf9kPW/j/AOO9K07wN46svDugrBHG1hboqPvLZYo0eCfl6c1/QuVywzzH2OMlyxP89cFh&#10;JzyOjWwK948/+Mfx5+FX7NWp3uu/DTxh5s2tRqtxDC6vJCN27aqAELxkfhXyV8af+Cm1hNpElt4C&#10;0uaHUIIhAur37jzgjbtzKikLk9AcdOa4v9q34e/sQfsVj+zPGE954x8TShmSBJvmDDjMgPQBuma/&#10;Ob4L/s1fF/8Aay8Xf8JbrFlLoPg2Wch7uQeWiwdSqA43kL0r9wynL8jw+Gjiai+b2+48L6jjJVJS&#10;qvlicd4S8A/Ff9sHx/ewaXPNf2tvIJr67mclAW5VSxPfDYFfox+2J4W8WQfBix0TxjOHXTrW20q3&#10;AjMQCQjy1O0Z5kH51+lfwz+C/wADvhT8CW+EfwavpvDd5LdRPqs17AJri9VwSkhJGFRg3H92vFvj&#10;BpOl/tEfGrwl8G4I5JoLjVLKDK8hre0OWc/7oyffHtX5dxxxVHH3t/Did7y54vG4XD0vtSjY/YX4&#10;S6Fq/wALvg54S8LM4a303S7O3RzwDtgXGR2r1u08Z6cbYI7BCzZarPiDTjNoq6dCNwtiPlPdUXaM&#10;fSub8OafocuLG8t/n5w5449MetfxxWnzS5j/AG5yWiqeFp05R+GJ0h8TaLdj93eLIVODjsas2Ou2&#10;EoWZ5wTnFcVpfw10PSp7ia2LMJp97KTnArVfwfpyRN9mLBhyN3rXG6UfsnqVPZP3Sa71me+1A2tp&#10;JtBO0gcVe/sTyYvtNyef4cGuT0W2SPV1S+DFuRwf4vWu9uY4+Ygc88Y7UT90wrJR90kkmkkQRx8B&#10;vTrVS5lYKA7GpXlVLdQp5rhvH/jfSfh54I1Tx14mkWHTtLt5Lm4kY42rGM0qUOaXJE568401Kcvh&#10;Px9/4LH/ABu+IOneFPDv7KXwiuWtdT8f+cdUu4zg22nQhRIcjkGQkBT7GvyG0LwT4J8C+HNK+GWj&#10;aguj6dBH5uoOOJ7mROXOepyex5r2v9qL9pXxD+0tqdl+014KsUsJdMt57eGylXJvtMV/MGWP3JG5&#10;K47EV+d9/wDHrwT4zH9u6vCbK6t7mW48maNi0ZA4jJ7hjzmv7T8MuHcPlmFi8R7s5faP8ifpDcU5&#10;hxRnU6eXy58PCXLaO57LpOkXHjbxRqfhb4WtqAsCqTPbPlGkeLhnBY8dB3rpfHl/pfw31/Q/i/8A&#10;CzU7zw1430iKaKUXREyylwVkjdR2dWx9RXyxF+0DdajaqbG8uJrp5m+Wyhk3kOMnJVc9xxmmaZpH&#10;x5+Lut3GkfCrwdq2v3sCo8rNA48sydPM3gH6HvX6hjsXlMsNbG1YuPY+L4D4B4lhmMMTgqU1KPkf&#10;rZ+xT/wVP8Z638bLH4N/HCytgt+GD6jattSDZHuDSKexxz9a/oeTxP4cv9Fi8WrcxfYjGZ2n3gII&#10;xyWznpj3r+Sb4D/sFftLeB/iJf8AxI+NWhf2bNNYy7UOCB8u3n3rs/HPi/4q+Kvh1Z/By01y5s9H&#10;juw0sCMys0RChoi2Qdvt0r+I+IcmoYjGSlhNKfN7p/uBwL4XZ7W4ElnNTXFRjKXL3j306n6xfG3/&#10;AIKm+BLW5ufhz8BtNk8SapbsY5r9xizh290PV+OeOK+aPCtj41+K0n9q/FnXpLlZYmu2hJ/cxrGc&#10;uI0HBO3jpkjmvjzxL8ffgZ+yssPg3wX4d/tzWprfc1y7AQxErt7j52B5NfOdp8Yv2m9U1YeK9Fma&#10;FNSkEqJbxHyAAuNijGFBX5SB161/TPA/hB7GHtqaXw7yP8P/ABR484m4jrSWYz9lSjL4Ph/BH743&#10;Gn/CO3+H+txQaJeXn/CPDy9RjuAYmLAKYpIWxgoe2Kbovxgv/hp4r0bxj8H9It7vS9R0m7TUbIMR&#10;cMbaMOASMoZVUsUJ6mvxE1T9t79svRdQurnUNVhvrW42xy2c0S7WQDGwp1zjjJrpPgn/AMFEvi38&#10;OY31Hxt4Kj1TTollhZ7ZGQtvHfqMqOAfSu7iHw1xU6UlK0okeH9aWTYqni8FJc0T9wPi/wDA/wDa&#10;N/ac0jS/i98Ihbajp/hxJPsyxuFaUMFl2sD92RQcHP0rif2Wvi7e/ENtc0f4yXrW+oWG+2FtOdrR&#10;uowcjuVOMfQ18RfAL/gsV4C+FXj4f2Tper6N4cu7ZrW6sYv38c5wfLc/3WQDazDqpANfRP7U2v8A&#10;wF+JYm/af/Zv8QWCafq9vBDqmm+cIrm2uXXJco2DluhPrX88Zzwdjcsrcjp+6f7r/Rh+knl3EWBj&#10;keczjQaj7t+n/DnR/tT+I1+J1v4V8P2bQyWOmrI1zNGw/wBYhwqkjndisv4J/AIaH4dvPi1480x9&#10;Y0qLLx2US5llI77e9fOXwN1Xw9rOvRaTeXcTWVu8ckjFwQ4LYJPrlfWv1Q174zeJ/Emk/wDCvf2f&#10;9Cm1i8RQrywrthTdjo3TnvXyuItTjyn+hOY4p5fllDCYKS9l/Neyt/Nc+dPib8XPBHgHwe2v36Wy&#10;X8gZLPQ9L2RyRAj/AJbyKMj3Ga/PnxZ8edZv0Gj2RtreOQBpUtwDIx29WkPLGvuK4/4JZfHD4heP&#10;bjUPH+q2+hQ34FzLFb/vJSzcEenT3r3Txj/wTO/Z8+A3wN8ZfFW9tL3XLvw1oV/qSLcy7UZ4LcsM&#10;he2Vr42tTr4qvGjF8qkfA5l4vcNZDhp1+b204xlKy2PxP8Kz6F40mutVvb3fp1rcCKUod5eUclR1&#10;6Z+lfdPwJ8I+GrzStNtvDelR2FzezyyXLNji2j2/Ozfga8p+Afw2m174WeHPBfhqe00q21XRotVv&#10;HhtgZGM67iRI38fIUYNOfwdN8OdLh1DStSu57y4E8cBLna0H8Rx0xX+gPAfAuX5Vl0aFDSf8x/yz&#10;/Sx+llnviBxHiJ1qslS5uWMOZ8qXofLfxz0STw78ctD8eeEWe1vIPFtoNPW3BIdZZsOFAH3SnJ7V&#10;/WoPCd34ae21OGffMhzsYZA+XuD2r8cP2G/2cbn4y+Jrr9oDxQgj8OeG28rSnlG5by86yPGp7IeB&#10;9TzxX72eD9CvLmBLzVg0jyJnDjnmv558fc2p1syjSofYjaX+I/u36GXD2Y4DhdV8y3n8Mf7p22h/&#10;EezOl75B5NwqfJGfuH6GvJ72z0rxrJPfa/dCK4/5ZseBn0b/AOtXQ6ZaJJ4elDKJEFyUHrj6+leJ&#10;fF/4p/DD4DaM3jT4talb6TpcDYM1weGfG4gDuSOAK/AaNNuVqcfeP6zr1oU05TlylLx74D+F3xB8&#10;NXPw4+J2mQatZSjbvcAyxhhg7GPOPbNfzr+KPhrq/wDwSI/ao8O/FD4a6vNqXwx8VXb289uxIezk&#10;IwqORxhl+XPTrX7deC/+ChX7BfxUuUtfD/jXTftJ3fJM3kuT6EsMYrpvij8EPgn+2N8Otb+FUrWt&#10;/Y6nalRcwSJI0Mrr+7ljYZwVb5s/hX6FkGeY/L3yYiDVOW8ZLQ/IeMOFcpzqlL6vNKp0cWfi/p/i&#10;PxDoHhfTfB3wq0VvEN/c6leXtjpyIHLRXM7Tq78YVFRwBziv0J/ZU/Yrv9B8Q2nxt/aE8vWfFKwB&#10;NN03YDZ6YSf4F5BlIwC/oDXzJ/wTi+JviX4B/HjW/wBgb9pe3htvFuiK0Oj6kyBTqFlnMTLKRkhh&#10;2zwOK/fmwgtlP2Q4DErk+h9frX03GvH+JlCOFw/uwPx/wc8CcpwGIlm1WPPieaXM2eI+IfEDaP4p&#10;x4tj8qz2NgFflb+lfm9+2n/ZU2kWHx68G2O67+HOq2urTRMoVZtLuCLbUYmBGGQxEPj2zX6W/Frx&#10;O+taxa6baaebyHTDlgVzvf8AukDtXA+OvB3gz9p34UeKfg1fxLoGv6vpV3aW7yAJGXkgYKucDI9j&#10;X5nleMdPExqXP6W4gy6nXwkqTifzp/8ABRT4X+Iv2MPHUP7Unw2E9z4C8a6btCwDedJuyga12n/n&#10;ixbAHb6ivaP2UPjtpnxBudP+Jejwi18O/Eq3aaSJRhLLxHaQr/aMB7D7SQJ4l/2iBX03+yF8SH/b&#10;B/Zo0v8AY4+J+giafwdJJpHiV7rEm02L+XHtzkncwJBNfSviz9kz4K/s7eJtE+CPhOK0sNB8Vzrd&#10;W1ksg32usWi5gmjT7wEi7kc9wQDX6PTzjEP9xV97+X/Cfxfx54OYbF4OriKC1lH/AMmOCt3lDt1c&#10;FjycY56VdgnuZrkeWWEZ75q3qenPa3k2k3qGOa1eRHHQjafyNUowYnI6Beg9G+npWkZ82x/nbjaM&#10;qNSVORvSlHAVFIbPIGOMdKjwDubOG65PT2/KqxTccAbWbqc8/wA6upu2NETz936fT1plQ/vCMAU5&#10;6/SrQCvI3mjaNuRj1pkYbcFJyV6ZphmlLBowUPqcYoMCaVjEIpJHAXHTFOIeDBl3Nn0qjMz3G1OR&#10;hcf/AF/rinJcMqxsHJ7D24/Wp5Eae0NJXV5DCoGBwoY9KlSOOWA5Hljpx61k7zLcrFEuW3ck9hWw&#10;EijgEDFsx/MwPXjpU1Bw2HRFo7cMy7f4SoPNNjuvkjQLk9Dz396rSeftEZkAP3hgc8+tDyozeQow&#10;q8A+/WqhsPnRa84iRjDlTw2DySfSn/br/wDuH/vmqvmszh5BkfrVjz4f7rVnPco//9L9AHAddrg8&#10;t1/l+dMdY2I2uBjqo6UjMshO44J4x6D61G58qItGNmeTntjv9K/aD/P8mPmPH+/+Ynjj0qNhxGev&#10;y4A/xp5Jj2SA7e2P6fSomZGn84jBP3BQTPYYrRthlckA80gDhs9B7fT0qB/Me2ZbTiVs8Hp1q6u1&#10;nkdR93mgcIMoyeWsiszkgLjBpI93m4UjlepJx/nFEyuIjsBz61IJQzeZw2flAI/2aCfZocsgUtCP&#10;3h/vg8den1rHn8t3Lt3IwT0yvrV3fGke1Mj3A4qrKirbHAHB4GeG+uaCxqossTeV8p2546VWfeU+&#10;ZlOOOOvPUc9qfCJFaOEgCJ1wR9ev4D86j+z5kKtgAHGc0ANVtiEQ4ZCeQR3/AK0wkKo8tCflzt6U&#10;5n3j9wdrDjpxmlkc+ZvzwvT1p3YFaZFkWKJyfL6j1rqvCvhO68WeItN0vTpBBBFMk0jLyMvxEmPf&#10;35rmTJHElzeyDcIVMxHZQF7V1+veMIfgf+yb4h/ablhObGwn1kFuBvihYWy/XcVIHrXFmUpT5MNT&#10;+1I/rL6JHASxec1M7xXwYaN1/iPi+8/4LceCdS/bKj/Zb8QaPDZeEfD96dIOrCTmTUE2xMccfJ5w&#10;ZeO1fsH8f/2mbX4K/CK4v9Zj+yTapm3tH5y8knG8fQdPWv8ANXu9XvRr8/ivxHNnULm5e7eUknNz&#10;I32gy/gzc1/Yx8dvih8QfjxoHw78O6pp7635Hh/T76FYcqk13PboXaV+gCZ6etdnjl4fYbIqNGph&#10;lbmj/wCTdz/T/wCizFcX5vPD4v8AhQleX+E53VPBnjn4pW9rrInPh3wfabmlvGbZJMz/AHju6ndX&#10;IeLPiV8PPhHott4E+B6CQKUbUL6MZJBPOH7s3rVfx1Z6xLYQeGf2hfF0Vvp1rtaHRdHJZwo+6rup&#10;wakM3geTw8bfSdMt47WQFLCyDDzHdhgTXL9go5Aziv5spqVSR/rZlFGdSMFXjz047RStH5t6v8jC&#10;8R/GXVrrTEj1BDFYAgx28beUjemWHzMx9a+dtQ+IVvq2qTQRaXbLHLJvxI7EjPB5bk19M+HIvhZp&#10;H2fQdYU+JNb3b2ETZjZz0XPRUFeafGHTbmz1+21Ca107SoLhWUIq5w3oa+2wsFKPLyn3OX1KFOcq&#10;caXKuX0/r5n5q/tTa+mq+ILPwdZwraQwwveXyQyZR414VT7bsAfXNfsz/wAE+vgVL8LvgRZXuo2A&#10;h1zxETf3xwA3lvgxx56janGO1fh54T067+MX7RkHhmxQXlzr/iBNPUoMobS2KyPgf3flz6Yr+uDQ&#10;PDPiG2v20/SbZZG4jjxwFVeK/OfpE5tWpYPCZFhd5+9I/h6hm8czzjG5ziNk+WP/AG6db4Sj1jV4&#10;vsemabMZmOzAHy/TNfZHwz+BPjmRWmj05pGulUu5Gdg9BXW+D/DOqaN4Ol1WGzwdPs5XLopx5wiY&#10;g+4Ddq+P/wDgn/4E/wCCgfxr+DGh/tWWXxsxPql3cvN4fubBP7OjijmMZh3LiQMAp5z3FevwRwjK&#10;jl0ac3y8p/LPiz4zTSlhcI0j6H/aE8Kah4s8a/C/4AW99daNf3OtG6me0fyriKwtoJPNZWHKqzMq&#10;59/aup8Ka98Ef2Kv2lPGXhCOHUbibxFpOmamkkcc19O/k+bE5mlAO0A9AT05Fei/EX/gnxcfFzxL&#10;/wAL08ReNL2H4kwaXLY2Gp6e/kQ2qv8ANsEQypG/HJBOAa/NzTP+CmHwV/ZC/ZR8fyfHC8un+Lek&#10;R3ml3P8AaSFptVv7ctBCtu+Npi3novC9TX6zlmWuUPZ0tT+Uq+Mli5c8PiP5w/iFp15/wVD/AOCw&#10;viTwv4HZrCw8a6+uk/apRh7fTbCEfbZgP4W2QsOv3jX7tH9hn9iX4l/tG/EP4T/DqbT9MtPB+k6P&#10;YWb2zqctbwM0zyA8OdwG9vzNfmj/AMER/wBk62+K+g/GP46fFGYWWrx6XNDpN55r27WmoahvnuJV&#10;dSCOSEPPQmq3jDx+vhfxraax4ZWWx8STpcQX8KR7Y57eWPyY1Vhg7vfuOetfX8YZg0vq0Ze7H3T+&#10;k/BvgfMs2zf6tg5ODjH7vMyfHfhj/hlb4hva/BPX3nlvpIttuSGsriMu3nsQpwpA49+1eU6/calq&#10;libJEczEmK1RSWLSSNnag9254r0ix+FyeAvCK+OfFkwnuLqXEVq+S6qBkInfOea/Qz9jP9k3XvEW&#10;rR/Hb4l2Bs7a12yaVpkwGQXxsmcdj6DGRX5lWzJv3Wz/AE3zPOcv4Xyz6xWqc0o/+TSPsX9jn4Ht&#10;8BfgTp/hPVGWTV7xfteoMAAWlk5xnr8oOPwNfTnzpK0iMGA6H1qLU7mOBvPnQxeX1z7elU7a/wBP&#10;ulBt3OP7uK8ecD/O3Oc0r5hjKmNr+9KUiwulx3rG4f5qtadqdnO7WVsceXzz3x61BZ3kdvbTISch&#10;eDWP4WjEl+85OM88dvzrOKj9ozovmhzM2b/SbO9AYZBjHpmq1tYvb2LPHnZnmtqSUwRzSR8l/lA9&#10;qzxeCKIW75Csv86gPa+7cwZQkFo95cyLDEoLPI5AVNh53E8AAck+lfzqftqf8FSdJ+IVv4o+H3wF&#10;1ZbLw/4elFrq2q274url+ot7LHI3P8rSDoK/Qr/gr78UPEvwq/4J3eOPEXhCd7a+vRb6WksZw6/a&#10;5kjd8jplGxmv5Q/BP7OmmfD34X6t458ZTrd+HvCEbXVy0Jz9t1GVRsTd/dQkD61+seG3DVLFVJYj&#10;EfDE/lX6QniXiMtUMtw0uWUz2H9gD/gn9qP7dnxe1/VfHKS2+gW5jaa5aVnMRcFmi3MS0kzLjGTx&#10;n6V/T58Mf+CZ37G/wj8K3FmnhSLWxb2pG/USZSfLXdjaeAWPHSuZ/wCCVXwU/wCFI/sR+FhrEXk6&#10;74qZ/EGpNj5g19ho1HssSqAO1fpH9nF5FLa3Z+SaBlbPfcuCPrXLnPFDqYzlw7tTjI+y4L8OsNh8&#10;tUsSuapKO5/ml+JzFL47166tolsYm1C6aOFeI1TzGCqPQLWLp+vX/h/UbXWbBl861YOmO23vXofx&#10;z8MT+EPjT4z8EXaMh07Wry3+bhgizMFOPcY/OvJ/KhhZ45cjyVztHzcN1r/STJfYYjAQp/ZlE/nj&#10;GV8RhcW50pe9GR9t2f7aOv2Gk2Vo0UsT2y7tqt8pUnpur9Xv+CUfxg0b9qX9ojUvCvxVjjto9AsH&#10;1m2gKCQXCwMqtEQ2ckbgc45wa/nHtknlTdHEZIbcbpBjIr9AP+CWviHxXpH/AAUG+Hkng9pGfUr4&#10;2d5GgxutJomE272A59sCvxvj3wuyrD5ZiK+GjaXLzXP6R4R+kxxbiMVh8Ni8S3D4beR/cJa/Fn4b&#10;+F9R0640q/t7PRtcMpjwNqNJD1XjhRjjHrXQ21p4rm8A6j4r8OxWy3903mWjRKBvgVsryAM7q+Pf&#10;j9+z/Zav400X4eeGdbsNJtJYHeysJpQHeYtlioPzHdntXsXxW8WePPhL4f8AAnhqwytvbSpFqdxb&#10;jeixQrgDHXae9fxVDDqXKoP3pH9c4nF5fVoUqmDrXqT+K/8Ad8y5421j4q6haWGnQ6c9n9oNtcCZ&#10;AMCQNmRZD6evpXrOv6hYtqaeOdGvDO11EIGljbKboiA2P+BBq+fvF3xEg+Nfia00b4OeMrDZ4cZJ&#10;9Ys4X3SBJePL3DgcZ681l6SfCni3wbr3wc8GXV/p7W6T2/250aMwzTlv3kTEYYg8ivSpZDUr8sXo&#10;fh/iP4zZNl2Fi1UvU8v1Z9DeIPiX4d8J2Y1TxNfx2sECbnZzwPrX4Nf8FEv26PGvxA00/Dr4Ga3a&#10;6H4emQx3uo78Xckv9yNQcqCO/UV+YPxe1jx78LfiN4q8Gat8QNeubnSb82U15qGZLa48tsFUU5A5&#10;weB0BrlvFnwuHgUS/FuUjWLCeASskfI3Om4yMD93ng4xiv6j8P8AwLwuCf1/GPnfxW+z9x/m14t/&#10;SixmOn/Z+B9xS083L1PC9A0+20e3kjidThd0jucs7HuSeSfxr+gz/ggf8LfHeg+E/iP8aPF9v5Fh&#10;r09vBpgP/LSOz3liPZiw59jX42fsh/sxfFT9tDx3beHfAuk3EPh/zov7S1WQFYIYj12N0Z9vQDv1&#10;r+2T4W/DTwb8G/h9p/wy8FQLbaVo9t5UWO+0ZLH1LdT715H0gOOsF9QjlOElzdz9N+ij4a5l/arz&#10;jM42j0ct5H8vnxD8Waz8TfitrviDxbdnMl5KihiSEUPtwAegr6p8F/B+6XQYL3w9oX9t291CH80S&#10;Ku5/Rcnr7V8V6rayXnjDWRaRmULqE+F9VEjdce3Nfop8PG+GGh+GbP8AtfUNSgsJ7YSraRLIfKnP&#10;eJ19PSv5VyO/LLmP+k/iOqsLllKGHVlyx93p8J558Sv+CZel/HAW/wAXvhxrOoeA/EDt/pESZ2Fk&#10;G07l7E/3hmq37PnxJ8UfsGa1rOj38sHiGHVpF/tFo/kLXMbYMoUfxEHmvszwJL8bdEtY9Z0rR77U&#10;VuoCtu95dqYVjc5V2Ucjj15r5U/aP+HPiGxt7nVPFclh9snIlPkLsC5647sa+qxue4ueBlgJT9w/&#10;lHI/ArhXH8RyzXHYaMqkvtJ6n6//ALPf7R/w2/aF0i4HhG4KXTW7Ceyk4kjLL3HcfTrX8vfwF8M+&#10;M/hzqXibw3oFpENRtPEeoWVwk4+7GkrHt06AA+nNfW/7AF3rNh+1h4cn0RzDCBO94VJwbdUbOfX2&#10;r58tvHtl4w/ap8d6toUdysN34rupYlt1zExjOxmcj+FgM8U/Cj/e6h/lp+1g8NcDkbwuHwsrx+K3&#10;9fgfqd/wTW8cav42ttbXxRfRWqJPJappzx/67O7dIpPzHb3PSug+N/7Y/wAGPgva3nw9+GmiPrXi&#10;zTDNFaRrAXWOYLlcy4+VVDDqegqp8B/F+j/CDwGnjHWtIlUa3POlrexRbktccN5p+8gB/PJ9K848&#10;C6j8KtabXPir4g1MveXr/Z4YiFgS5lZ1BILrwAOCfTmv1jC4PD/XZYnFxbj2v9o/zpyXE18PlGGp&#10;Yb4v0PzD+Bv7Bvx4+NXxY0/9pr9qDSJbjQNW1H7Q9nG/mTyxYZsheoQDkV+3XxO8aQH4ONp2n+Fz&#10;Z6Pps6vpd3p9uD5axNsaGaIgENgDJ7g1yXjL4ofC/wCCn9keP9c8Tn7TpsZjt9HhnR41yu0KQpxj&#10;BPNfkr+0t/wVtttXubKytZpdM067vSk/2cExpHGFUsCOrH86M6z2rjX73wx/DyN6aq4muqEPenI/&#10;Qz40fthaX4W+GFpY+OtKsLDWtZkkjkFl80sVtBxH5jBeCw/h/CvkD/gnr8ZdU+NH/BRXRItLspl0&#10;vStN1G6kuZImVfmTy0xuGPvNwOtfsp+yze/sq/HL4U6Rrvg46Z4mSzjjieaREkkLd/NVgWDHsDX2&#10;do3gzwL4YkN74X0i002Z1KtJBCiHaTkrlQD15r8mzvjGPJLD0o2P7D8Nvo4So42jnGLrp8v2bHUX&#10;Fsk8plC7gd27nr9K89uIXsNZjaQALnNd7AxD53ZHt+nX1rM1C5sinmXrDP8ADur8xp1D+3qNWS91&#10;FwGzYFoYSvmfdOeKbdCMp5yNk+9SKsBhCqT8i1SlB8vbNzj0qYv3hGNDpawXP26I7ivrWlKjIrNk&#10;A89KfC8ZhBVsfMe1Vbku6NgE7/u0zRzlP4iw9uPlkiXPl9cV+G3/AAXo+LHiXwN+ypoHwv8ADLSR&#10;S/EbWY9KlkU4IgRRJIuRj72cfSv2PsNfghkktdUcxqejDjGK/JX/AILS/DhPit+yxpPxG8NSrqE/&#10;w312312eGL5mNiPkuNuO4UhvXAr2MipXxkFL4eY+J8SFiI5HiPqvxcp+SPjuXRvDvgCfTLS1kubX&#10;wy9paXkK8FYwuMcdiOtfNOgfHFf2aPjTpXxiv9FtNYsHjjTX9LuoEkhmsrpv3bRqynEsS7Wz35Br&#10;2vWfGuiNd/Et7jzG03xVZwXOnzqCYmyOGLDjaOPyNch4+8Br4k+FOnfEi7jtJZLOE2F9g5bMSqIs&#10;qT1YV/oHPJoY7CfVn7t/hP8AFbg/iSvkmbrGvdSP6d/D3xW+Auk/sqaT+0R8O/AulWi6o1r9jRrO&#10;GN5vtTYDrhM429q73wpdaXeft9X9h4f22dtc+FbeTVYI0CwrOrZg6ADdtr+dz/gnN+0MbjxJpH7P&#10;Px11q7v9A8IyR3nh/SYo/Na5DbtkWe/lHhQe1f0YeNvFHh7wb+0D4M1L4fWo/tv4hToNVt5l/eRW&#10;cUWVOP4cHjFfxpxBk1fL8TPCV370T/fbwzxeV5lk8MdgYrmqQlZ9jA/bS1y78PeNfB/h3R3ia31w&#10;3VtNH/GB5WQ4PoGr+d/V7Ke21O+tpkG+3llhOepMeRX7sft3eGLvRb68+N8upl7nTLVdP0y2Vc+R&#10;LPJtaT6mvw88R6XqGl6tdWuoOTcMS0pPZm5P4muPAv8AcxP7g8B4UllEVH+U47xf+xLqn7R/hrQ/&#10;EXgUqmv3/wBqVbYtt3iy2ksp/vMD06Yrw7wf8Z/jX+x9dp8LvibphOk21xsuIJk/0iGI8ExkjsvT&#10;tX7LfsZeKfDsPwT1TTZrpIPEdheTNYeZj/UThTKkb9VdlVvocVb+Ovw6+Cn7anwefw/qeqQ2/i+y&#10;uBDaandJsNxHnEfmuOokGFz2YGv6Y4B8QpTw0cLjleHfqf8AOn9LXIcJgePMfg6T0dSUuX1PA/jf&#10;8Gvhd8YvgHovxY8E2iXL62N1rq0RWKQPuwIriMcbjyM45avlnwlZfH/9iXW4tR8RaFb674d1fExi&#10;nRXSaOJuW2tkowBwPWv0Y8Dfsb658OP2atO+B02tWuoXmm3c9zcSrIW+yMzbk3AHBUEEEHt0r0bx&#10;78KtV+PVx4U8G6pf6Za2ujRTwCWGbdJ5bR/vIyG5kO8Aof4T1616eD42VCUsKpc9Hm95s/m6rw/i&#10;Iy5qS/w7HAfCPUPgb8f/AA3J4x+G3g3TZJLVmXVtKNuiXMSSrnMeVAOCMD1rqNd/ZJ/Y+8V3GleN&#10;vFGkppD3MLXaQzMYFuPs37xg6DCkjoc9K9m+Fk1h8IPAWr634tt9KsHQGP7dYYC3ccO5ImkA5ViO&#10;SB1r88/HHxdt/EFqtn4wus2luXeFXYmNFfhwpbkKy9R0r8+zLMFXrSeGm4x8z6mtxRXypRqyd6nk&#10;fY/7PPjX9gjxZLJJ8SvD1po8VpnOpxDy7M4m2xqwGCDtYc9Div3p8HeCvA/gXRIx4RtLaCzIBja2&#10;VcODz94detfxR/DOPxr+0J4wn+Av7N1s2pWsx8uW6mT/AEa0hLZIaTGMg8jPNfsVpX7U+of8E8fG&#10;Hh79mzxLdXXiXw9BA17rF7MXmnjnuASvkE8+WG6L0Ar8L40wdKhy+yl8j/S36K/GvG3GeElgMZBy&#10;jCPMr/oftDqenaqNRn12zwxPyqmOfwrzv4n+Gv8AhaXwQ8bfDNZfKuNe0W+00gjO1p4GA+o+aunl&#10;+IOg+K/Cth4u8JXKta6tbrc2bg8FGHAb0Iz0PPrXlVza+OJtVj1ZZsCEfvip4ZTwfxr5PAvlnzM/&#10;dMywMqkJ4Wt7v2T8G/2WdOfw3+yd4U8TeOg+mPoWlvp96z/I4WGZ0xg9srn6V4X8Mfhh8XP2vvGs&#10;Hw9+EV0+n+H7W4a21TWZSfLW287mOAnq7LxkHpX7PfGL9g3wJ8W/HKS6xrV/d6EMztpMTiK1MzHe&#10;7MFALZY9Dxwa+z/gn+z38OvDulL4R+H9p/Y1tYIP3CKFBPqxHU/Wv6JzTxmUsJGjhVaR/nxwf9DW&#10;GHz2pm2aPmhzcyidZ8FfgF4S+HnhPT/CegANp2lIYoYRwuSeTt7k+tfSN3aIlr5gTYUjKj2rmPDv&#10;g9PCd8JZLtQo4AZwDn6V2N/qFsULTOCki43KQV569K/B8dWqVm51JH9yYXAfVYRjCPung3hiBH8B&#10;veSHEv2yQ49a/mN/4K+/Dn9oLXPi3ZeMPjRayD4U2d2g0240/MsMUzLw16nVRngEjHvX9KnhjM9p&#10;NplpKJkW4baocdzxx71yfx88It4j+AvjHw9eaeuoLc6VdRpbMu8SSNCdgAI6g8ivW4Hzqpl2ZwxS&#10;hzL+8fL+JWTQzfKauHp1OR8vQ/k2m/Zi0bUlsbvTtJtQ86RrEVRF3k91wP4hx9au3fwb+J/wc8QN&#10;qXgHxHq3hfU7eMuhspHEbJ6NGTtP4ivV/hIniu+8BaP4W0lP7Sl0e1EMqO+yeEr93I6gjvnpXoj6&#10;xq2oPean4l1wafeW+6ARzkNnb8p4xycnIx1r+78VOljaNq8IuMj/AA8XFOd5Tj50aNWScZeaPz//&#10;AGm/ix+1D4hXwt8dfHclvqviLwLKZYtUtl8m+ktc5kS4VfvKPvAjv7V/Td+yX+0/of7RvwD0X4pa&#10;Heia4u4gtwq43Ryp8rBx2OevvX4neKfDOljQG1fxBfRz2wYuzNhQ8LDaysD2H61wX/BG34t6J4W/&#10;aj8efs9eGrzPhzVT9u0oN80Ylj/10UbdCcNkY67a/nvxL4XwzwvPgocvL2P7t+jP4u4/HYp4fM5N&#10;uXU9q/bt/b2/at+BP7RV14K8E3UWhaRbBZre4liDfakJXLEnrg/L+teofD//AILX/D34geCF+H/7&#10;Qmj29h4nkkhjt9U08bY+WA86T+4vrzjFfXX/AAUK/YD0/wDbd+G2lWNrqC6Jq2i3QdboICXtf+Wk&#10;THg4x8w96/mZ/an/AGCfFX7ML6v4wgWXxBoVtGloZ4efJeRdq+cOoUDoelb8LYLIs5yyng5U1GpH&#10;7z7DjziDPOHs+lUqYlyjP4V9k/pD/ZG0vRfgd+21400fVZIfJ8f6XaeILKSM5hn2SBZWRxwcq6k4&#10;75r+aP8Abd/a4+J/jj9vDxN8f/COrzofDGvn+ylEreVHFZzbVAXOMPjn171+mX/BP/4r+Pvij8Af&#10;Bmua/JC158ENej0rUZ3/ANefD+ugwqXb/nnBLs69COtfgx+0N4L8RfCD4y+NPhR4qXbqWj6rc21w&#10;WP8ArGVyUf6EEMPXNfZeEPC2Hjj8VSx3vSUeU+g4k4mlicthVofa94/tAj+JfhX43eGdC+Ofg6RW&#10;svF2mW+ooF6I0ibJ4z6MswwapIm5NrL7NzX4p/8ABIr9pqw1TwDbfs5+JZmE+naldf2YWOQ0V1F5&#10;wQA91kib2y1fs4s0qybUwyk5989ifYd6/L89yqWCxM6Mj/PfxMyuOHzSSXwy943YzLsMsXykbs+v&#10;Xqc9/YVMylpnt1G1gAw9eOf17+lVYJHkOzAb5jtLe9WUUiQc7iy7SR1wOteMfDt8xMgErCFmPHLD&#10;39qgwZot4JABwB2pEb975ob5OmM8571a+Xcq5+Trj3oMBjRhW3SA8+2OMcH8+KigwXHmHGBuHHrU&#10;4Dy8nllGV9Cp6EUu+KTlgT74xnPtQBBEHV8J0R8Dd1xV+JlyfNzIH+9jk1GrhGdX+aToF6VN8sUm&#10;GcY3UGlMCjBiVAAJ2gcD+tQfZ5ZIimcAcbj/AHu/vxUsk0kSF42Bx8x56Dpke9RBpjH5aj5+Mknn&#10;ms4Ic9ia3aKGJhdqWI+VQTg89aXfY/8APA/991UlVoyS/Yttx6euaqfaG/vN/wB9f/WquRGd2f/T&#10;+9XjjERglJXcvJ9PrTXMjBo5mB3Kw6evce1OJNxncMDuM8H8ag8zMpI2kMu0D09v/r1+0H8AcvMT&#10;5H3++37uajMm9gGO3r0+9xTBukL27/KOSGH3sVAqyByJVyw6DH4daC/Zlqe4VYi8Yxj7vue2frTY&#10;5na3HH7w/eFR73KmOMcu3RutIXeOTbu5PJ49TWftDQkZ/wDRyxOQnIA6n61DHG80weSTaDnjvzTT&#10;LbNHKhUg889qrL5SQjBI/XrWgFqOTYo3c44PoayjFsIM75XrznHsOe3vU0rl4/bcOOhqu3nSRYZe&#10;cfXg9BUw2JnsShoypyAFTdg5yBn9ajuiN20KMbv8/rzTLiG+giE1xCVUbQGPH44rMaSQSDuHP/6i&#10;Pp3FUT7QtXEj5MhXd5fUZ4NMRXeIiTjr9cU2XcZP32dpboe2fWkRi2BcEv8Ap7UFKnzS5Yly38Pz&#10;+I7W78PQ/wCvngkEYz2HOPpjua/Pf/gqt+1h4d8W/sDn9mn4IXH2q6/tCzXXioIEFtabmZMnqrSh&#10;Vx3FfcWq32qaZ9s1WwlEUMKDTXkB2ky3GWYg5/hQY4r89vHfwp8F+KV1vSNY09bfR9Zi+zmWPAOI&#10;2yzlu+T3rDJMTFZpTxNT3lGR/uf9E/6Mil4c1q+LfLUrRlL09T+Xe4sJfFVxZ2CRhnnuIVXB/vDY&#10;Vr+lT4Rah8YdfubP4Y6JdzzX1rawwOFbbFZ2kKqscTSD+Jx2Bz61+Dnwm+GV7r/7SOg/Dnwn8y3O&#10;qbbdmycJE5ckn/ZAz7iv6vtAs9V8I+BrXRvhBo6WkSrGZ9X1M+V577cyS84ZwT09q+m+lrmkq1fC&#10;0L/Z5j9i+gdlryqlmFfkXtJS5b/4TlvB/wCyv8QtJ1S41PUrfTpZEjx51wWkOcenavEdb+Hd7Ndz&#10;Jq06lY2bEdumxDn7w3DmvXL/AOLPxDMk+nTeLxeSScGPTrNpB93BAbOK8Q8RaR8WEt/terap/Ztl&#10;dfceZQsrA99g5zX828N1KMI/vD/UThPEYx1pPG1YJPbT/gHhniHxD4Z+FWts1g6pOD5kaodxLDqu&#10;fT2NUL7QPGHxZ0h/Eer3LXt84kksdPh6tHHuyxx91R79az9e+H/w/wDDl+3izxU2oarAmSgSJljk&#10;kf7iMx9TxX1D4J1XVvAPgK08DaDogk8WeJ43lvZ05NraTHCxIf4ThsfWuyOZN4iMYnocX5+6WF/c&#10;LmlLzR+Z/wDwTMsre4/av8F3U7fPBdapPk9dyRFQM/zr+xL4LaHqXjTW5NF8Mn/TrvKJLjIiLdyP&#10;Yc1/GB8JtesP2Vf2kBqeqt5c/hLXpobiFj962uPl3j1APP0r+5/4b+IvD37MHwYsv2h7zOotrn2e&#10;3sbeDDPPdah8lukQ/iyzAnH8OfSvc4+4J9vmFHHOP2T/ACp4g44hl2RV6UZfv+aSO+/aM8E+P/2L&#10;v2c7/wCJGmeMptcuikelmy1RV8m4l1GVLaNIVQAiQPICvrg15V4Fj/aS/Yl8IeBf2VNH0bT7/wAG&#10;X2ovZDWjPtufssqvcTN5Y5Ep+YFjwOMU3WfA37cvxU+OPwc+Ev7Y+n6Jd+HbHXbjWJ7jSpGzey2E&#10;PnWpeJuFjik5bPJbbX1H/wAFRfF3h74W/BKz+L9/r9holx4N1GHV0+2MFWeGMFZbdFHLyTIxVB3b&#10;FerTpvkWFir8x/C2AryxeIVOr73MfnH/AMFF9S+M/wCx/wDDZf2mv2WvHJ8KaRpSStrOj63cNOmp&#10;eYMotq0m5lm4wqr1HOK/ju+J3xj+PH7evxRtPEt/ZAWOis81pZfeijkkPmSz3Mhx5kjt8xB+gr3v&#10;9u39uD4y/wDBTn4yx31/5uh/D3QG8ux06ItshiJx9omA4ad/p8i8V+gHwt+D/wAPvDPw1k0b4ZRL&#10;5FmsN4sikF7kyKolVicEkYP0r7/A4mOWYblmv3nfsf254E/R6hmTWZZkuWnHd9WeEfsqfGz4x/sm&#10;eJb0+NQms+HNQtXvRZAiOCe6ACK8ijkhNv3a1/B3xI8OX/xKvfip48s5tW1fUCWtbRAWSORjuHoF&#10;9h2rhPG/ibw9H8RUt/F063ek6RN+5toF+YxO2WjYr1K+lbuqfG3Sdc0ew0XwDotvo9zaXcV09y2F&#10;ysTsFXPX61/PHE3E+Ir4iSiz/S3hXwly7KXKpgcN78vilc9fsfib470n4u2WteKfCkV9f3xzpdne&#10;n9zExO3IUcE8dcV9k6b/AMFAf2hPDOpaivjfwtbPBp7RQSx2zgEGTDKR9c/LX5z/ABh8f/FSf4gW&#10;via/msjPpohMLWJEix53N39O9UPDnxJ8SatqWmSf8JHZPc63drc3sdym3y3t+VDt02k8AV8h/aGI&#10;jszfPfDPBZnh41sXh4t8vmfsJ45/4KM+F9JVNG1Dw1fNdNDv8lwo2A+prxnRP+CmXgRdXa3GhX1s&#10;qSKCwAcKh6lq/NS98U+PvFHia+8Y6nFaX9xPcLaohkwm6QkKVXuny5PoOasza5qmg2M+mXunWlzb&#10;W9xGNSe0kBlumm+7Gh6gL321p/bmI7nxlD6P3DkKNpUPe/xM/oz8NfGjwB8SvDa634Jv0vYZ+8WM&#10;qf8AaHavSPC7SfYmk27Seme9fzmfDb4o6r8I/Fg8ceH9PudAso5Ig2mSKzJMibslj0GTzx2r98/g&#10;n8efA/x18JxeIPDEqPLEAtxAMB4pD1Ur9efpXv5bm6r6T+I/l/xN8Jp5K3Uw0eaj33seytKzqC4w&#10;T19qwNUvY7QYmbPy9K6qO3jnYtJII+xz6+p9q5DW9Ft7q5a7WQlR19691Uz8Ocov3ZH5+/8ABRf4&#10;W6n+0n+xb41+DnhW3N1qt9BHc2Sfd3XFvMJEXnpytfyo/GLwX+0j8DPgJ4a+G/x08Px6P4fGoJLJ&#10;pMcm6+1d7ciWVnx/yyyBk9AMV/c3FBYWsyPaYLKcgsuea/nj/wCCkBsJf+Cjvh+T4pyIujah4Mns&#10;NCZ22xi9dmWfHGAxU/U1+peHGNnKv9SctJH8xfSR4cwv1BZ1GnzTp7Hs37G//BZr9mj41atpfwj1&#10;6GbwdqDW8VpZx3ihITsG1UEn3QeBgV+3sF5i1jbeGj27gV6Y749zX+dh8eND1rxX4Z0+z8G6Yf7Y&#10;8HyPp979lT982x2MM+FG4qMct2wK/uS/4J7ePNT+LH7Fnw68Za3P5t3LpCJdSO2S8tuPKfcTk5JG&#10;TXJxlws8txHJT+GR0eCHig88wjhifdlE/Fv/AIKsf8E2PiB8dfijcftD/s4aXFcXd1AP7U0+PCST&#10;yR9Z0XuSv3vU1/N/418AfEb4Ya/Pp/jbw/f6VIp27J7dgfQgkjBHWv6qviB/wWo/Z8+Dv7TmufDP&#10;VkuH07SJ2tRqcKl4WlQfvVGOTtPBI4zX6OfB39pr9jz9tHw3J4j8ISaV4git38uSG6hjeVWPTMbA&#10;sM9j09a/T+E/HDNcmwkcFiqftIL4bm2a8HZLnOK58DWtM/hZ+HXwZ+OPxW1SPw98LPDOpalJevtj&#10;EUD+W3zd2I249zX9N3/BJr/gll8Sv2cfiVf/ALVf7TDQWF5pdhKmn2EThynnriWZyvAKL8qj8a/d&#10;DSY/Dnh6MWHhLToNPiTotrEsSg+o2gcV8G/8FOP2o5/2fP2ZNUufDkuzVNTtWjQscOoceWAF6/Mx&#10;WlnfjTmef1P7Now5IS+I0rcAYHh/DyzKvK7j8Pqfn/8AAy81/wD4KAf8FgtR+KFpNKvgz4SRlIZA&#10;SsbTxHbFHwdpZjkt7CvpD/gsx+2XqHw18Nad+zb8IJdvizxNGZru9UgmytQ3zH2dhlR9M19P/wDB&#10;Jz9lnUf2Zf2TNLfxDHGPEPi0nXNWlIzKXuwGVGPXcq4GD3NfyRftaeOfHPxU/a9+IXxE8a3T6Wk+&#10;pXNrD5pPy28UjRKiA9AFGfT2ryuA8ko5jnDclenA+R8SeIcbk+QRhCX7yfU+7f8AglV4Z+JXwY8f&#10;eLfjdeeKYLPwtqVpJZTxXBM895eKAUkWLDMfK3ZY9xX7yfs56F4x+JEk/wAQPE3i241vS9ZtG+zW&#10;pg+x+S79HA4bI7Zr8+/+CVngS98Tfsc2tn4C1Szj1T+1b7+0L94hNOsBwcRA5w2O9frb4M+B938N&#10;NEv/AB1bavf3uofZCG+0yAoREpwEjA2rjrx1PFfZcY5vhMJXlh6Wh/IWT8LZ7n0pVI+9GPyPwV8R&#10;eGNf8RfFzxV4I1CyGuXVvrE7xxsoeR1Bx5xGOcHgnpX6E/DL/gnPrfj3Trf/AIXMosNBvLf95YR4&#10;8yVG5w+Puj6V8e/sK3PijxH/AMFivEOow3izwx+ErmS/VhhN8rAgqpyAdxBzX9LtytzbzLDIPmYc&#10;H0PoafiD445hQgsuwGi5fi6/CfsHgd9FLKKyjnGcPnlzfD0OT+GPw4+HvwY8GWnw5+GOl2+k6TZI&#10;scVvAm3pwS3GWPua7pojta3mH3hkg9Pm6/nWeJrcSF9p4Gee56fhVxJ18gujFuMc+nrX8r1cROcu&#10;d6yP9AMFSVHlhRXKfzYfGb4GfE39nv4nanLNpkk2nT3Ms9pdIhdCkjZGcZ5Hoa9A+Af7RKfDHwvd&#10;f2mkeq2sk2yC2kUboQfvHntX73+KH8NnSzYasY5VnjaNVkUPk/iOK/nR8U/sUftI3Pi7UX8LeGpr&#10;yxubuZ7eaIhUaN2YqRz0xXfRxbh8J/ffhr4s5dnuDlgs+kqbjy+83a50F1+2d8Sr22uI7HxFDCjO&#10;PLiaDbIqncV29sAcV4N8WPjLc/EaC1gu7iaWeNdmcnc5P94D17V7po//AATS/aKuoILvxGtppMM4&#10;XzvNkAaPPU49vQV+hXwL/wCCfvwp+EUq+NfEl1H4i1eFd8YLL5ET/wC4c7vxpPH1PgPoeIfF3gjI&#10;6Pt8JUjOp/LH+kfMvwP+FR/Zi/Z08T/tL+OIydZOlTTQW3SSG32sFHszHk+1fkJ+yh4q1LwH4P8A&#10;+FheIIRHZXs7yFgDLPL5w3EIBzk7ufSv6Uvj58DfFH7TfwQ8UfC7Sb/+zW1yEWzXSDPlrlcgAdig&#10;Irwz9nP/AIJweBv2drO2h8U6ld6+0aR7IZ9piQnksoA/iH5V9dwlnmHy9SlM/wAWPpgcH5/4l57R&#10;rwklDr5eh6N8D9Y1q9+CVvpHg3w/cX1pr0JkguLsr5YmbjdsYZCZJ4NfR1l+zJ8Ptf8Ahp/wgPxW&#10;tLfVZ7vc1xPGgj2mTqIyuNgA+Ud+9e56fc6Z9njg01FhhjKrHCgCqqj0A4rZiEewIDnPr7V5+ccW&#10;18RKXs/dj5HoeHHgFleR4eNOsvaS7s/Ejx5/wQ9/Z1u76XxVaeKNcgiJLfZPO3gKT91WbJr2HQf+&#10;CTX7Huv/AACT4VXelsLi3klMOqTfPcF23fPnoQSQCOw96/UTxFE0+hyQu+Ttrn/AsccOjlV+Yhic&#10;Z/vVwQ4gxnLzc7Pr5eFGQU26lHDKLfkfw5NB+0T/AMEVv2w7YaoJ5fCF/dIZlO4w3VqTyQenmIpy&#10;O/Y1/bZ8NviL4a+KfgfSfH/hW6W70/V7WG7tZVOVdJl3LnHfHX0NflJ/wXU8M/AvxX+yI7fEe8ji&#10;8QWDiTR4zj7RNM/8CL95s4A44HU1+Kn7Hf7fv7VP7JXwOj+AF2NKtF8kXulXGsO3m2kEvIQIOoB6&#10;Dt2r6apkc8yofXMPG38x+e4Diilw7mFTLq9S8X8KWsj+0Vrg7vMiziJCzcelcH41NzLosk+mMplj&#10;5RQwyc9a/k61P9qb9t34u65b/wBt/ET7RpN64W6t9H22yrFKeGjYZY47D86+Q9R8V/HmDUdV0bWv&#10;E/iqWJJ5Ps+rpdTbEXdkbkX5eF619BgvBfHSjzSnH8z5nNPpW5RhqsqUaUny99PzP7UPBPxL1a6I&#10;sdYtchdx8wEcqOn4160fEGmtCs4cc9V9M+tfwreHfi3+2J8I9Xh8RfD7xreatbxuAWnmN3FjH8UZ&#10;5HvX6p/so/8ABXrTtW163+Gf7U9uug310+yLWIMtZuT08zumT69K4c98J8zwy57Xj5H23BX0gciz&#10;ipGEKtpeZ/R+fE9rDmJVDD60+LxRYPG7zny2h5A9fpXD+F9Y8Paxplvd6XLDfw3Kbo7mFg8cg9Qw&#10;yCf6e9aeueHSfMuLMcR9QOcY/nX5pPD8suWSP3ulXpTj7SJ5/wCOEm8aWE8GmRmE7DtYccepx3ry&#10;/wCHvwh059P13w54gdr2w1a2lguI5fmRw42sMGvofQpLaXT5bHYY5Ckh3471+Y/x7/b9i+DurXvw&#10;l+C2iSeMvG8o/wBRGP8ARbQnq08v8OO4617WS4HE4mp7LDR5j5fjPizBZdhJVsfKMKf94/FL40/A&#10;7xb+yZreqfs4/Egy/wDCK37GTwzrRGUa1kbd9lkJ+66HgAmvL5/Gfwbk8BS6D4f11U1+W38q/t5Z&#10;D5MrpnDrn5SxHTFfdfiPwT+0t+1jf29v+1t4rtbrR4pRdpo2lRjyomj5AaT72eea8k/bF+BfwA8N&#10;/BGx8MaJpUdhd2Wt2bPPCh85beXchDSYz05r+0uDqmZUMLSp4t+9E/xy4/zDhrE59J4CT5J9tubu&#10;fl9oHxI8Q/CL4+eBfiF4WuY49V06+VtgwxKP2YehGcD3Ff04/Dz9p/4o+LvG6eOdTm0xdSS2EMFz&#10;cKPMjQ9WX0P0r8c/2f8A9g7wjceOtV8WfFXVjJ9haH+yriIbkaJV4eYdmUBQw9a+v/HXwx134bal&#10;ax6TqlvqVpeDdb3KZwF2/wAXpX5f4iZDjMVmtTFOn8R/rN9A/wAY+AsDkuIyvOcdCMk/dU9F957N&#10;r/7RHj3w/wCJ9a0r4lXY8RteNJHLbzZ8oSod0MsX90Y5HrXyv4kvPE9xFceL/EkTww3qyTGaRdq4&#10;XjIJ7AdK6jW/BXxG8LJa/E6TTrTximnXMP2vTre4AkkX5Qqbj/s9q/UL4e/F39l79rvwpa/C7xPZ&#10;L4S1/wAsoujaiqxThT2i3DbIB7ZzX51jshxNCPta1OXKf2bn/wBL7hDBuOF4XrQrVuqTsfjp4Fsf&#10;FdzbR+Pvgx4h0jVXaVoLvR3ukiuh5fIeMOQCWGQD7c19B6N8TfERsoob/wAHX1nJg7ooU8xCB0IZ&#10;Mjg89a+xvF//AARR/Zv1+STWfB9y+l3p4Y5KYH8W3YRj2rwuP/gln8dPgp9t8Ufs+/ELU0vLZS9t&#10;BNMZ4ZJAPuGOTIIbt+tfU5Nm+W06fsoVE/VH+Snjx4ZYzi3iCrxDVpOE5e9Lldzzbw9+0FP4C8Va&#10;prcguBceIUWO9V43bLA/xAjAY9z2rr7L4u/EXR7U6z4B8I3uoNCxuUdbRmCEqclTjPPOQPQV5x8I&#10;v+Ckn7QGi286fF74b6f47tLC6+x6jeaLbpFe2cg4ZZ7dhkPu9a/Vb4Cf8FCf2U/iXJH4b0rX4/C+&#10;qBfm03VE+xyhu6lXwO/49q580zbEU489PDtx8j4HIfAPAYl8rzBp/wAu35n5B+Ite/bn+LWl/wDC&#10;N+Efh/e+RMGD/aIvKTdI3BIOO3NegfBn/gkN+1D8XL6DUP2qfEMeg6Ojeb9gs2D3EiE8qXU7VHtX&#10;9IFrq9hLbpdW0sU6OAVljIGR6j1B7c1eTU45BsglOT2c4x9e1fnGN4sxU1y048p+58M/RryHC1Pr&#10;GIk6j82eN/Av9mv4Tfsx+EY/Bvwn0uOxs8hpZMEyyv3Zn6kntmvxj/4KJ+G9c8RftgRw2SiQXumQ&#10;LACeGMYYkY7HFfpP+19+2/4M/Zs8KzwWLrrfiGcLDbWcJBRHwSrTHPyL19ziv5rviz8XvjfYeJPB&#10;H7SHjXWF1e9vPECyXUcLAxpbzHasK44wF4xnGete9kvh5jMdh5Y/F6Rjtf7R+8eHH0i8o4M4koZb&#10;hIc0pe5aOy5j91/2ZfEHxI+H/guLw5rkf/FK6xAZUu5mO/T7uPbD5QQ8iJ25z6c1+ouk6F4p03TI&#10;7G9uBI7wjzsc5J/u/wCNflr8XfiBpWs6ANC8G3Rt9R0WwXWlhQ/uri3ZgGjKnrw2T6V94fszfGXw&#10;54w0WDwDc6uL/WbNCybyA3lSESJCSeroGIHqBXxWY4OK/eQP6z49yWviYf2nCnpL3n/mfUXhrSnj&#10;QQld0so4/wAK/Pf9u/8AatvfgT5HhH4UTga3PGWupo+RCpXgMBxu3dK+lP2lf2q/DX7O3h1dEt41&#10;m8S38e+3hJ5TPGSe2O3rX4R/EWXWvE1nqXjrXiZJ9SSaZ5CeC/faO2PStsoySVR+1n8J9l4DeELx&#10;2KWb5rD9ytr/AGia4+LXxQ8Q6LP4z8VeKb9kt082RhMyjIHJwPX0r5nsP2nP2tvi7PH4c8F+LdW0&#10;DQ7wsqQq2Z2i7uWYFlB7d6+t/C3wDfUIdJ+F/wATpJLPSPG+nfaLae2JDB/9YoB9cZyOnIrK8Lfs&#10;V/tEfszeJ/8AhYvhjxFYeJ/C2vNJa2U+pKskQKn93HJKmPKZm+XOMCv2ngnEZLQxHPmFK/Y/IPp+&#10;UOJ8yyqGVcBuEfi1VlJ+UWeE3/we+LHw1h/4WBpHiTX5rCYeVcsL6Znhkx/rE5xiuy8J/tS/tj/A&#10;OFPEPgvx7J4l0qXkWGvxeahI2j/WqN469/U+lfSGofFiT+y9S0DVra+8Ka3aI0eoaXPEJRDIq4yg&#10;bh0J5VhwRXzBpiXPiu9sdFsiJ57txE6SxlEjeQ7Qc9uea/dp5LlmZUOeVGLh5I/52f8AiLPGWQY6&#10;VDG4iarR6N6HXQeK/hR+0X44t/GnxIs7n4BeNb/ZCmsaefP0m/uJBndODhVDNjhgDg1d+Nn7P37d&#10;fw4uJtNk8K+H/Hkc7j7NrFtOLfzEflXMXPGGP5V6H4k8KeJNRmh+FXxp0q2isprdQsEIBS42DCsT&#10;2OF7civlvxf+3H8ZP2Uf2d9e/Zm1qzk8RXV8PsXg/UNxea3WY4aGZjyfKB/dv1xX5vxPlGNyuPPl&#10;k+aHZn7X4acdZFxjUlhuIsPGGI6OK+I/Ne08HftN/thftFX3wV8UXotdE0OYLqkGnt/o8IBAEIdf&#10;vsD1GcV+jH7XPwAu/wBiHwd8Of2if2bNPMcXgG7jXXRGuWeGfKtK5HJA5BPvmvZv+CcPwgT4YfDO&#10;z0mcmfX9bumutQuH/wBY8kvOMnrtOR9RX9Avhb4GeD/EHgXVPB/j61XVrHX7U2l5ayrlHhkBXgHo&#10;cc57V+K5xxtiPacl/dP7u4T8GsJg8u/dw5ZP4f7vofMPwB/aV8EfHz4bxa14dvBdXUtsLoxRngoU&#10;zjAzzyRx3FfDnxA13TPiPqGt+CXsJIv+E/mgsEgkTcFs7Ti4mcHhSM/KT6ivmPw/8Cvid/wSr/as&#10;vLVpm1b4aSgT6XNIcyLaSybXhIH/ADz7V98ftFwr8UtP8NeMP2er63ng1ma2i1CeEjzbexnb9705&#10;U8fNX3uQcPxwjhmFJe5U2l2P5D8aeLsRj8W8vxErVKHuvzPxB/4J8/EjwZ8MPjj8af2cvGscllpH&#10;jHSBoLNMCsjGK7KwzL77SMHs3NeF/wDBWv4ZS33j3SPjJp8Mkl5qsS2GqTFeZZ7YGOKYgch5IlAb&#10;Pda/eX9onwb8CfGHxj8CS6BpEFvcacl1p9xdpFsllMaqUaQ4y3zglSc18s/txaXZX3w/8b+ILGNd&#10;SiS+s2CAAmKcSDJA7Lk44rz848QKuDzX65h938R/XfgZ4c0c64fhQxC1fwyPww/YK8EePtD/AGuN&#10;CfQ9sd5ouLxxLkROCRGVb0JEuPrX9Y11brbXsyKMMx4X3PUV+CH7G+nrqn7S9jpt+otovEkc1qXI&#10;w2cB4cHrksFFfud4K8UXPjzwtB4o1a2NncyPPC6nKndDKY2P1JFfOPjGpm+I563xH84/TQ8CJcMS&#10;oYuk/dkdTEkbKGk5GcAdzn+VTi4EcyBM7G6HHI/GofMBXn5CoyPcmpIomVpCcviuk/gYm2k/LEC3&#10;1qypJKsoGz36+v41mxMC6yMWBO7Ppj0qSNWjJWJw2OcNwTQBbG6MDB+UHaT9amRt4EZOGbH14/x7&#10;+lUhK6gkdc5z2J6/hzxVgtj5X+Uj15zn0oNPZkpZ5MowX5AG3Dr6/wA+KgCQibk564xzlf8AGpj+&#10;5k8vjLfWqbKvmE8DtQP2aJWniWbynwxPy4A+WrP7leWI+X+LsM9Md6pjzJXByQ3sBWlG+1tjjejt&#10;n3xU8yNIx5iQ7z5m/pzxVL5P7tX5E3SfN8pbnj+eO/HGPWl+zR/89H/79ViaezR//9T7sWfACqPl&#10;I3Adx/8Ar/Slkbn5Mbk5HuO/5VViWcIZJV6HAIPJ/CmxmVQfNXH41+yQZ/A5bUtCVlIwvU98j+lM&#10;3DcxdsHoN1AjQgoMHd19x2P4d6kIDwhpAOeFx6+9ZgV1kaQLHvUbVzx19c8d6gEyRx+cwYg8EHr9&#10;f/rU98OSGHfBwOtM3Fi3zZJOcdK19mgHHL2jEnOWx6cf1qsvzL5YY+/4dfz7VGTtPlTHAG7gdOai&#10;k3btqn+LOR1xVmdQleUBcy9+n4VG2RFvQszKc89c/wAqYZkMag/dVTxj+9159qi85A2DuwRyOMAn&#10;qenagqGxPeXt9cQsszMWC4wx/lVFAVRT1AHH19RSMmFkK7sDaFOfSopDuBC7gD8v0O7g/Qd6rkZN&#10;QeMYJzgnn1wD0+tDFo7dmX5iiscdMkdOKY7sF3xYJHAHTg+tamjpDqHjPQPD0r7I2u45LotjAhjO&#10;TnPZmwPwNYYqty0ZH6B4TcLSz3iDC5bBfFI+Wf2yvET6R8NfDvg3w1draXs0nmXDA4xLJ078svP5&#10;14X47tbu0+Dem6FZXe50thE6tyWJ4Z2Prurb/aE0WHxx8c9SktJBLo+n6zHHAM/Ln5d2CPpXV6tp&#10;+i/Ffxro/hLSbZwl5OLJUXg+ZuU78Dtgk15mBf1d+0l/iP8Ard4FyDC5XwnTwrXuqnKUv/AT8hf2&#10;Efhj4u8M/wDBRGy0DxDpzQXug2Gp6pNDdKVIh+ysYnwQPvB1xj19q/XF/FPxJ+NWn2HiXxTp7Xum&#10;pCrxWsE6w24AXo/IYn2r9RP2gfgb4b+Geg+Lvjdo/huLUPGOmaHHpv2sLiV7OOPa43dTjr6npX8/&#10;XgnwhPD4LsfGdjeT3El7MpWyilcLj+PKg84HFeF4o8UvibE08RSh8MeX/wABPwn6K3C2HwmDxk3K&#10;96nNH/t7ttY+028e+L9Bsf7ItpfDvh+NV4YPvaNfoO9N0PXPDC3iX9rb3HjjxLcx4jkCYtU913fK&#10;o9+tebeFfjV8JtO8O2+oTeDYnRyYxMUWTfKCQRzknp3r0lP2tLKys5ZfDHhV7WK2AXfsEcab87QR&#10;x/dr8ypZLmHNyxpv7j9fx/ixw/Si4LEUlbf34r7+p65P8GfFPjrT4df+Ms8NvBZSrcQaZagLCmPu&#10;iQ/xYr4A+HXx/wBN8I/Hvx74qviJdP01Wa1DcgLZFs4HbJANdf8AtnfGL4q+B9W8AW/jXURB4W8e&#10;6c13Bc6ex2RTZ3CKSQcfdx37GvgPQPDetav8Frvx5BEfNvrO5lJHO6NiSPckjivocNwzmFBRxdY8&#10;rhPxNyzNp4rB4aam4x+ytEvI+gPiF/wTf/aS/bU+DOsfty/BKwi1BRDJJdaYDiW5hG44hx950U5P&#10;cnivKf2Z/wDgrN8S/hnafDL4afHi3uNe8K/DXVZ7u3t1wt95kUbRQRvuPzLbMxweoxX9QX/BKD4u&#10;WvhD/gmvo/w7t7qGHXbsfZNMhBUTTG7JyUU8sYiWz14UV+UX/BY/9gr9mX4HadoVx4c0J7DxBd3U&#10;NtJdQNgyggbpHH8Tk8knqa/VeH+KKWIp+wzCFz/PTG5Xis64kr5fG0Zc0uU6P9oH/g5d1Txt4j8I&#10;eI/2dfAt1b67oX2iIy6u4+zvFcxKrjap3EgrnIr8uPiv8Tv2rP2+viafiL8e9cuJ7d5Q8VohZbC2&#10;HQC2gPDuF6ORnPNeqeNv2cP2ePAOiajb+BohHrkOnvLbtcPvfMOBKQDkDFdZ8LNSs4PDNvLOBNKI&#10;P9Hl6j3I9z1HvXozxuEwb9nhIXZ/Rnh79FjCZfOOLzGfM+0TE8NfCPTvBmgr4b0qBI4mOZAwBeTP&#10;Rm9TXxZ8XPi34g0/xzf+CYv+JdJ4E1DEgtZnAubSUqJMjIUsnBBHvX7J/A3w4dR8Vt4kucsttuEk&#10;c0RZGLjjBPHHavy6/wCCn3gDSfAX7UWheNtO/dWfjXTZILoIoVftEe5M8cHcCua/MsLx9hanEKyX&#10;EK7lHf8AvH6H4t5piMtwdOWAfLGEo7Gdq8iG6SW3+WOTJDdz6HPPJ9az4754cRyoSQOucnrurjvA&#10;Orz3nhHTryeTzGjthESDn5hwCfcd67CKNjOUdsZ4HpX5Xm1L2OIlTZ/odwpmKxeXUMS/tRjIe19I&#10;JGvbKUhtvzKWPzUObZo0Iz8ygE/73OMdxiq1xGVZjJ8pHQjgY9f/AK1Z3nBvKEpKsBt9uBgV4sqh&#10;7l76JHpHgjXvDej3huPFNtLe2gHCROUJJPc/Tj6V9D/Dj/hR2sau9v4xt73TbaJSS6bmUXD8qxdR&#10;wAPu18ZvMlvppkTIJmwMem1q9E+FnjK/0vxAukzaq+l2l1gPLs84bguFyhz1zj2FTXPms7y32tOU&#10;lJr0ufaniH4neHvCNs4+HPiw63Gj7DZ30fm5HYZI4Ud6w/gT+0RF+z98Ul8VpKYodQuf9ORARbPE&#10;w+Yqp6FTwK53wJ4z134VtNpPhfw9b+KjdP5xuPs7eY4bsdykKfavQ/GfjP4keP8AwwbS7+HUdjbz&#10;gxzXCxhpCh+8UQAYYetYU21LmgflWZ0KVXDywmJgpRl8V2r/AJH9I2ha5pfi/wAOWXijRpUurS+j&#10;jlgdOQysM9auu0ZjkWQbVWvgz/gn9NcD9m6y0QXUzx6dcywIkzDzI4l5AYcngdK+3o7Wyaybzz8w&#10;6Ek4/Gv03CSboxlUR/mJxVlscHmNXB05aRkY1/q3h/To991cxqe4zkj8K+Ff2wvgr8Ef2wvh/wD8&#10;IL4wsZ2vrN/M07UrZdlxazrtIkjc84JHTpX1Zo3hvTfEV1M1xhUjJ3MRjp9fauM1y50bQL+DUPDU&#10;b3sG8IfLG/a4+993jHvXtYCvLDzjUpniVuGYZhQlha0OaP4H8j37T37Pf7SX7EHj22+KF1Yfb4Jo&#10;ZlGokqsdzbxnDrMnTftbp36iv1s/4JRfFrxXqn/BMn4pa3podY/Cl1rw0kcmQBrcXKjHszHGK9E/&#10;4LZ+A/iZ8WP2f/C/gnwBoD6haT3kk80m8J5cjKqqpyQdpBP5c19S/wDBMn9kuT9kv9j62+FXi+5i&#10;1G+1+SbUdU2YeEPcoqNEp/iCpge+DX6dxDxXPGYClOuveP5l4a8GcTlOd15YSm4UZR+Lofye2/wy&#10;+GP/AApv4bfFDxHaHUoNSluJtblY5PnXpyS59FlwPXg186fDLxh4w/Za/a+s9V8GSTaVpp121RVR&#10;ztezlmyDkHaysnHOa/Zn9rb/AIJ3fFP9mXVtfsfhdptx4s+Fvi0mSS1UF59Jn3l8oo/5Zh2yCK/J&#10;zTtT8Lat4P1j4M+PAsutW9u8miak/HlGBGYQFs5zn7pPQ1+jV6GDzjKlOk/h+8/laeEzfhTPZTxn&#10;M+aX/kvMf3S6T460fTdFvdZ1+58u1063+0O5wDtxuPPTntX4EfD+DXf+Con7ek+iXyvN8N/h/ci9&#10;1KXJMdxLAwFraA9Dhsl1745ql8ff2u/Efj79kD4afDv4KK1745+KWmWdmtuoJYEL5VwX7rtYZ3Gv&#10;26/4J4/shaL+xh+zxp/w7t9lzrd9H9t1m8XrPdy/6zDdWCElR+dfjj/4TKEm/wCJL/0k/tWhNcSY&#10;qD/5cQ3/AL0j7ejhTT4UgsABGgGxV7BeAPwFfyL/APBXz9km1+FXxuuviJZ2E03hjxcftaugOy3v&#10;m5kQntuPzDsRx1r+upry2tx5jHacZArj/ir8JfAfx38FXfw3+J+mx6ppd/jdHJglT1DKw6EdiK28&#10;OOPJ5BjliakeaEvdku67nV4q+Haz/LPq0Zcso+9F+Z/IT/wRnvvjR4U/bD0X4ceH9eA8Jail1cXm&#10;nH5lZAnUDsRwSfUEV/ZLHaxFTDL/AKsls/L0HpX5ofAX/glV8KP2cPj1bfHPwNrV8J7BZkispirJ&#10;tlXaQSOcY5xX3x8WfGWl/Dj4U+IfiDrk3lWum6bd3bkHBGyFmGPc9q9rxK4jwWbZrCrlkbRPlPDD&#10;hDF5DlNWOa25vI/ET/glr8Lb+2/bc+Ofx81KaGSw1GU6ZprIwYmJJjuI9F+RVA/Ov3yl2XJVSSeM&#10;sTX8UX7A/wCz38TfjB8GNX+Nvw6+Imr+G9buddu4mWByIpI+JFLJ2LM3Ir2z4jfHv/gq/wDs22q3&#10;ek68niewT79z5PnuNvA3xjB5HOa+n4h8Ma+Mn9boy15fhPyfhH6SOU5fL+ycS7OMtz+t+Sa1trSS&#10;+u/uL8pzXjF7rXjW5uxBo/zWTdcffH0r+dH4AfHn/grZ+2X4Smf4U+LvCk6WpDXVm+ILyIg9HjYh&#10;+O5xiui+NDf8Fkv2efC8HxD+MGp6TH4fjv7SxuZrB1Msa3c6QBsA/wB5vyr87/1DqQxP1apNRkfu&#10;9fxbpRwbx1DDylGPvbKx+vfxh/al+C3wJ1KG3+J+qmXUJj+40+2/e3DP04jXJH48V8ZfFX9un9qP&#10;4lGfw38Goo/AFjaAPFHOFmvp4uoZP4FBXoBk18rfEL4B/Fj4W+J9W+IHw+t7Txu+qDGoQagS2oHD&#10;feikfIz7AgGuK8F/Hz4O/FfxVZ+HPH9zfeF9b06H7ILG/j8mVDGcYWQAbuOhya9nMPD7EYB88o80&#10;T+E/En6Tue50nRyaXJCPZ+8X9f8ABvx/8fags/xN8Y+K9YEfmu4W6+yxHJyoCx4APfntXb+Bfg4Y&#10;LY2t9N4kt0eJirz6hcHBHQqd2N3oe9VfEOp63pXiGaPQb6813R7SPMpTKYk6YBH3vlA/OrB+MF0u&#10;rwaf4v1G90jRoowzBdm4bfujcecH6cD3rxKeOpUdon4hlvEvEeOxPspV5yl5Nv3i9oEn7SHwQvG1&#10;j4J+PdQgKEf8S7WG+2QSfNyGzhhj1zX7A/sW/tieH/2qtF1Hwp4qthpHjvw4kSappZ/iVvu3VuT9&#10;6F+oPboelfhR4s/aX1bxTqFzpvwI8LtqltaHaNT1ImGOQ+qL1YVufs4fEr4y/C39p3RPjb49/s62&#10;tbSOW3vINPibzZLWSPAR2J+YA8gdq6s2p4TF4XnhDlkf6WfRw8F/FpYiOIxuHlLCy/n+L8T+pV9B&#10;tdNtWvLVgzEjioYpBFtDH5T+f3q8+8D/ABU8H/FTwzH4h8GX6XUUo3FAQHjPXDL1BrrkmDRckE5r&#10;86qKUZe8f0/jMrxOGbo4iNpR7m5dQ293pkluzlSzc47V+df7WX7Stn+xF4Hm+IXiS9WX7RJ5FhZK&#10;A0t3O33URPfI9hX3trerad4W8PXOv+IblbW0tYXnnuHICxpGMszfhX8On7XX7SfiD9uXx94l+M2r&#10;Xci6N4bu/s3hrTlyEjtdxD3LDnLy4BDenevuOCOF55nifYQ+GPxH4T4weJkeHMt9r9t/CdtH8W/i&#10;n+19+0Bq3xd/aJ2rqOl+XHpOnni0tIz8rbVPBfkZavT/AIX/ALKPi79o3wX8Qv2hYlj1CPSNSGnW&#10;cUibkkitU+cITngN1xXmFx8QdW0vwJpvxX8Q6fGg1SUWFrsTAKxpncx4Lbm/Kv6UP2Cfg1b/AAg/&#10;ZA8H+A7hR5t5atf3RbnMl8fPOfU/OBz2r9o8VMDhsHlFLL8Lsfgv0D8djs245xfFOax5o048tn70&#10;f733n4D/ALJ/wy+BGsfEOLwF8TbKbTk1KYpaXlnOYJbe6xwrcldpPAX1r7r8bf8ABLr4heCNUfWP&#10;2avGE7iTJm0/WFFxHNu4PPQ7h7DNfH/7X3wj1z4J/tBalZ28bW1peXP2uwkU4AMh3jGOm01+t/7M&#10;f7V0fxk0ePw7qudP8Y6TBE0sWcJcoBjzYj3BHX6+1fzZw54iZnls5YdVG1E/1/8AHf6KfCnEmAhm&#10;tDBw5akfesrH80fxF0HxZ4C8WX2u+IZUsLrTb0WmpWNmGhkt5ezmI8EHtjir+jfDD4e/G7w9KNH1&#10;LyfEcI+0PbkbUvRlvmiHZgAAV65r9/v2uf2P/C/7Uem3WvaXt0LxxAhNtqAUeVdMPmEN2vRkJ6N1&#10;Ffz0eDNJtPBnxtb4Z/Gi3m8I6kZvszgZjW3uwcRXED8fu2PXB5r+ruBfFjDZjCMJStM/wt+kR9Fz&#10;N+DK0sXl3M6P2ZR3Xken/sbft5/FH9hH4jjwV46mudU8B3Ewju7WUs0liwOBPBuPQfxJ0I561/aP&#10;8PfGGiePfA+l+O9BukurLV4I7iGaM5SSOUbgQfbjP0NfwrftG+AtRSU3fimWO/mnkYSXUJDJIT75&#10;IPHJr94v+CAXx+8QeP8A4MeL/wBnXxLcfaP+EAuoJNMZjl0srvdiPn+FHUgegOK+W8bOCsNh4xzb&#10;C7S3P1X6Mvixic0pRy/GfFE/Q/8A4KCfHrV/2dfgPd3Xw+VP+Eu12YaboyOBjz5PvyEeiD5j+Vfk&#10;1qnhl/hB4A0PQkvS+sa1cRNrOosQZnmm2s5LDBPzEj0r65/4KWy2/i39oLwT4QvrgyQaDaPqssMf&#10;3leWQIhb/eCt9a+IfEGmLqXixtb8QwTWtpqNzEIrVyfMz0Xb6DPtX3Hg9wvh6GWwxL+KXvH8u/TH&#10;8ScVjc9eURl7kD0nxNpumeA7f/hFvhnO9/rF+SxkJLIkYG4kt2z/APWr5m/a413VL34c6H4d1ae3&#10;hvdd1extJ4oSGlGGzn3I3V7m+l6p8P4tWnuw1nf3/wC6s47g5bYozGR7Hv7e9fm58UJde8bfH34b&#10;6JDA3l2+vRWxlAO2a4iMUs/1MaYz/vfWv02rNUaPtFI/mHgzKHicY58vuwjzP+6fZ3iuy8Zfsn66&#10;V8YRv4k8G6g4Tz41xNA2OkwHVcc5HNe6w6L4B8WaEnjLwJq6SW2wSrp0r71eEqd5T0wOPr2r0f4j&#10;S+F5Zv7T8aXKT6XGxRWxlfN9COfSvzU8VQ638C73Sf8AhE4Tf+HPEDqEU4VrOaWVhHtfP+rlPUdO&#10;1L2vtX7SbNMHhY41fV6C/ey7aXPprw3rdnpOof2Fo139ksdWVQzypkDYMDJ7bjx7Vd8e/Ce48Z6B&#10;F4X8Zb0jjIk0vXrUkXdnN1DrIuGKqcAD2Oa82i+MkGiW0HhX4u2Z0u6kZlmivojCdvXcj4x7jB61&#10;3fhrxDqUlzpaeG9Yjk8PzNlSXDbCW5Ukk8E8j2qcWqWIhyOUZHVgMFm2T1/azhKMon3D+wf+2N4o&#10;vfGlz+yb+1VfRReL9OiD6Tqcfyx61ZfwupPHnp/GvU/hX602viXwrFfzaNbsfOb7iuMk/Sv57PiR&#10;8HdD+Kuk2viGwvF03xd4evPtemXqSLG9vNFyoycFo5OrjoRX6oeFPiJfeM/hvovxDg8ldZlAi1F7&#10;dw8K3EfyyFCOikjI5r+UPEDg5YOv7ah8Mj/U76O/jI8/wksHjU41YdbHx3/wUu+Fdx+zpbT/ALeH&#10;7P8ADDZ6npe2Lxbp6riHVdOlZR5rx9DPbs24OecHnpXbW/wJ/Yv/AGvfhvofxA07+z/7S8RWkVxI&#10;soTO/Hc8FSrdMHpWJ+3x+1r+z34b/Z/134U+OtaTVtZ8VaXd2MWnWZE1yWaLG4qCdg3dzX5X/saJ&#10;qmr/ALLfh69tZZWSANb7EYgo8JZd2RyDXq+H2S4vFcznNw/lPiPpA8bYPh+UcTRpKtzbrbl+7Y+/&#10;LrR/22f2GEXxR8MGi8feDYIzLcaPeSmcpGrc/ZbgHPPZWr2HwJ8YdM/4KE2SeGfh/wDEBvBV9DCf&#10;7V8Pooh1KNj0GWOflIzlc5HevkHwn8Xfin8MRPpMN5JLpznb5bsWTk91fI6HH1pvw4+HvwT/AGs/&#10;FXlSed4G+JulO09hrOnOYHnZR935cEg4J2nvnHHFfeZ/wMqdL61azj9pf5H5d4dfSEhmWJhl05SS&#10;7N/kz9C9H/4Jc/s3w341Dx9PqfiKQlTOLu4IDMq43Fe/410Hx7/YJ+Bl78Br/wAO/CDwzFBd6eFv&#10;LFRucGSFt+1QxOCw4r4mP/BQT9oH9jT4lD4K/t06edR0K5zb2Hiy1j8twsvCPcp0yvViPriv09+C&#10;/wAXvs0Bu9Tvk1TRr/D2F9CRKkwIyOVPAx+R4NfjnEWKzmnCPtKjcX8Lvof3J4aLJVjqeLo0Y88P&#10;e1Wp+D+l/Fm1vNRtL3UJHttU0YfZmDnLyRk4kiZe4PTHY157qXxW1/QfH154q8M3L2TjVIdRgeNy&#10;CPJGFUY7Y4Ir9Yv2kv2IPh18Ur/UPip4Ov8A+wtQm/eyRon7iVyfv4GNrHqT3PpXlnwZ/YW+GvhW&#10;Sx8b/GTVkvow5MUTMIbZzHt5Jcgtk8ba+Wputi+WnCPMf6d1/Hfg6lgPrGIajLl+Gx5Brfxn1742&#10;+IYfiJ8U7GYObYC8lWJ1RIfMxE0RPY5wfQ19M+GvD3w6+KPhTw/8N7GeSG3vb8oZiQflb7w3V9he&#10;Ptc+A/xI8BXHwwvdT07T0+zIFMM8KfLC2/ygcjqyjj3r80PAr2/wf0X+0tV077TcWd3/AGnHCk+d&#10;tuJSBgqSp4GfcV9bhqGKoU+WpBoXh9445VxJgHl+XNRqw+GKaP03+Gmh+HvFnxcs/g18eLVtMn8E&#10;SGTQLyL5Iry1SLGN3c4HK1p/DK4+GvhjTNV/Z2+Icsl54G8T6i15od/ES6xTM2Xt2brGQ/I6V9K/&#10;AL4v/An4qXnhnTNegt7y4u4JNQ0y7kIJDE7XQns6jgr/AErnvjd8DPEfwn+L1rqnwr0uLW/D2tyG&#10;4vtJZhmKVek0GeFz3A/CvC9rOOkj8GzPMlUx88vzCMqcnG8ddOaP2o9mee/tVfstfD/43mOykmk0&#10;3W4FVINWtzifyl58uTHDqfQ9K/K/40aV8Rf2YEn8T/EHRIPE3gqSRIZtZ0V1FzCW2JCJoGw3mB8L&#10;lc5zmvvT4ufGrxxqt3cQ/C2ym0rWtCQz3mmX6/8AHxbH5SEYdTx+tfkP49+Ntt8TfirpHhvxaZLP&#10;TbB21e7sDuKzTW/zR7h0IU4Iz3ANfYcPcZZjl1GMFP3T+WfpNfRmyDF8GYrifNIJTpx0cficvNnn&#10;Pxs/actbCUW/w70PxDqWu2Hlywvqa+UiKx3fPnnrxXyHoPxB8e/GT9oHSpPi1LZq8Hm3hs7RV2QL&#10;bx/u+T1JdgffFfT3xu+OZ8RaVqOueFNP/wCQtOIbGWcYby44v3pbjkK3r0r5m/ZX0e68e/GSFriC&#10;Np9sFhDLCAwkjVQ8nXv2NHEHHeKxXM5s/wA1fov8FUMRn1GjTpJKPvSP6Fv2VvhwNG0vRfFWqIUa&#10;W4807h/CT/CO3NfsroDGRIQg/hxz6Gvi/wACeFptV0mw0jTgNtmign3C/l+FfVfhfXL3RR9m1mJW&#10;jiGGb+LC1+RYmXtGf6542Pso3R+IH/BQ/wCIKeI/jjrtpcMLvTPD9jFAIoxu2lR5kvH97Nflt8CP&#10;23PE/wCzlrkviC40mFPBtza3D3Nnc4W5Y9FMYPY9AOma5rUv2svE/jH41eMfDskdvfNqHiHVJBdH&#10;gGKNiY0x6ttx6YrxH4V+C739oT4p21z460cy/wCkizd8kQKBJvC7PX+df6N4TLMNDIKdCcfdjA/x&#10;DxLxWI4wxtbHbzqe7/29I/Xjw/408SftA+ELX48eEdKm0WaG3a4t7W8AEhiTjdgdSV2kHvyK8M8c&#10;aTrFz8Ata8UR363VrcXtmtzbuSG81mMh/wCAg8V+hv7RlrD4O0VoPh/bMIrPT7e3t44RgII1+ZcD&#10;rnnNfBT/AAbhsv2e/G2qtr11dajJBbamlnKAscSF97pj+8q8D0r+DM6xUa2JqTp/Cf7r+B2X4fA5&#10;dhsO/d5eU/KbQvitdeB/E2i+Lox5dzod9BOGX7xET5GPqK/o58JfEXwJ8TdMudR8Cl1sILl51EiF&#10;DsuW8/O09QSxwa/nT0DT9HutIuTJDFKQFm+YHlA3Sv6BfDt/qXhq/wDhp4c8RRRB/E/haKVHgQLt&#10;ES/ug4AGTjgE8mvHyvmo4iNSX2jw/p6cALH8LOq9ZR5j0ssWQNjOOrdeT2qclUcK3zbOTnv3/wD1&#10;/pUFtKYG8mU7VbIxj+L0/wDr5qVwshCS/Nk/N7Y6V+mH/PjKmIYnEgiUn958wHenQKN0jkbCFXDN&#10;7cU9XR3WXBKjo3c/4U5d2xZmyxOdy0BGmSeYsbTOBnnOO2PWpt7FUePA3LgfXNQiRVJEg56nH8QP&#10;Sk371wpOR0Hag6vZll5fnITdkNnnn9ahMTLDvjP3PmGf4vrSSSB13R8g/LjODk96sublwQSu3OBt&#10;6H1/PtQZldiIdqSELgHg8cjvn19qetzOr7gNv8/z6VWlt/Mb92doznn+dNAljDJySepHO36ZqeRA&#10;WJZlMv2gYz/EB/Sj7dD/AHW/z+NMJy0abcAbQMd8LVzDf3DVGnvH/9X7ldQxVIT82eSemOtO3Lny&#10;JAeeQT2PvQXHmmXYVy2CO30+lRwmXjavRuWJ/T/69fsB/A5KjhYzjBI549fSnecUgWXaOW59Bmqz&#10;nZkKPu847fh688/SmxfZ3h8ppNrHkF/5/SgB7R+a5ZWbI98U2URocuoy3BxziiWWFmWEqTnj5c/z&#10;pjIwmwVH+fWtYbAORwCdwGH9B/jis6ePY4ZCRjmp3MaSfOc91x8vFU5Zf4WGT0/H1+lWAxmKy7cd&#10;VY4zT3L7mMeCGXLDP5fn6VUjDm5Lx/Ns++D6H0FNVwHZYQCxHb9P++f1oAlMolbYgGwdc8E+mfr7&#10;VDvaUguQqlBkKODn9TSGSXyS3JPYdhnoaglkaUErkYBXP+cU7smexdtkgklWGbnbtI9c4rzH4e+L&#10;fAPiKL4o/FX4jXk9p4c8D/Zi8ttyWSyZmkXd2DOcH1q/418eab8N/BWp+Ob9SfsFtLKrHqXVflH1&#10;J6D8K+N/iP4x/wCFK/8ABHX4teHPEduP+Ej8XataWACD52+0SLNLMW9CpI9OK9fL8neMcKK+1KMT&#10;+ifoyZwsu4iWNjvTjKSMnwV8WfAvxQ+E5+L/AIZQ2j6zrs941vKfmVJGYIB7YxjFfod+wJ8PdJ8S&#10;/EBvjRc7J7PRY2Cw4Oftb8KMfT0r+Q34d/tD+KvAXwlXw7pkhe1trmGYl15RYiCwB9GHGK/0M/2S&#10;vAPgWy0Xw3qngSyWHQ9d0y11kgY+aSWESDPqMGsvGngjFcNckJP3J/Cf7i5V9LTAcRcHzy7Dpxrq&#10;Pvrp9/mc54r1T/hYKvJrdyY1uiyJCp/duvTafX8a/EXwr8PdH8KfEe++DuhwiDUodYuFRm+7BYk+&#10;fv8AbKnAr+gnxR8LtGGuXtkZ8WzXMkzBTt8oNydp9jX4Qz3i6r+3B4ztWlPky2BtzIvB3bFiyCOh&#10;4r8V4SrctQ/RvBPMlUp4inhVyx9nzH59fC5PDOp6Z46+H95I/wBp8IeIbmKFgfldZ23ROPYFj7V9&#10;IW/hzxHY29/4D8STfbZNZtre6guG+4So+4e24gEgV5L+0R4Iuf2cPiJD8RPhtpNxrHh7VLb7P4lt&#10;YVMkvloSVvBjnehyT2IFezeGNQ034hfCzSdY0zVlv9P+1rJpt3C2+RkCtgOOq7O4Nf2bwdiaVbDR&#10;mkuY/wAHvph8G4/h/i/FShJ+znLmjqxfiJY+E/i7/wAEdfHC/Euy/wCJl8MtTuLHS5MASRzRzqIQ&#10;D1AZJCCPTPtXL/ss/D7TtV8AaX4X1GL9za6MPMUjIO6IDn8Wqj8StTl1D/gmZ8Z9B0253ufHmhXF&#10;x2+S58gbT9cfjXv/AOzbdQWMesQ3Kjy7PSgBtHOQyqOPoK/DOIMJy16tL+9I/wBkvoOVVW4Uq5pb&#10;3vZ04nzL8M/iXffs5/FzwtqfjZYksfhn44nsxOMgQ2F23mqSvTGCQpPSvuv/AIK+fG/4QftTfFD4&#10;daB8Htbh1eU38UkxjB2bNyncDjDZ9ulfnh+1V4J+KnxS+MHxJ+CXwZ8Mv4h1TxDZQatJtYKLZbI4&#10;L88E4wMd819YftFeOfCfiPSv2YfE/hvT7bT4r7TpGmMMSoy3EUcUcqNtA+64PXnNfE0IRp1OX+Y9&#10;jCcP0Icd0K8d2fLHjbRtLuPj54c0vxFb/wCj6l4f1eLco++54z74IGPWvNfgJ4d1HxUkfw58OxyX&#10;mprcvBHbou9gob749Av5V7/8W73SdP8A2h/hFbuFuBdWmpWkuO3myLg/UDkV9S/8E5/2cdb8PftZ&#10;eI/irHYTDw7pkN1psV4xAR71v3xVR1O1Biu3PK7pR9rH4j+lMz40hluXYqvUfLJS9316HtOi+Dn8&#10;F6FH4NuJGllsYFQtKNpZ4+rHHGa/LP8A4LB+C0uv2fPD3xEeIC40HWoo4XA52z8EH24HFfr54/TV&#10;G1d9TmYH7TLI6gdxnr7fSvy6/wCCt2pXF1+xvMX+9/bNisI6fNu5x61/H9HOW+PMLRXSR+eccx+s&#10;cP1a9X+U/Iz4NyJN4ZvbNiHFveSIgHHDHIH4bhn6V6jEzrxnOOnH+Ncb+zh8PfE2vfCvU/HVgqS2&#10;9vqTRyKG/eg7cfd6gcda9Km0K7t0b7U21wFwh4/nX7DxjGMMyqxj/Mf2p4BZgq3CeBcpe9ynOTmQ&#10;zqZM9M4qvIALchQdg49Tla3pdN2zSLzIo6NWNcwXIjMNrGxQDLEfnXyM9j9crVehly3SC0iLEs+8&#10;/IPpVO2tb7zo7iyLZ6qV61uRWkUNlGJIyruxw3JPHX6fhXonh7T/AIcfYoLjVNUuobt1k8xVj4ik&#10;J+VQP4gBz+lcdR/zHl4zHwhG1jr/AAf8Zvj3Z21xa6DdyR2pO7zTHu2/ezuYDjFdRf8AxN1Aac2p&#10;+I/HWoX8/lfvYLBSigf3dxIwfUivI11iy8LeHp77RtcvoXdWFzFjanHX8+v6V85fED4u+IfB+jaV&#10;4f1qxh0+y1p7W98yRSZrqzaUhiuOQrbcfTNfofhb4Z47iPMqeGw0fc+0+h/J/j14xZLwlltTF4qS&#10;Un8KW/McDo37ZP7QXw38eah4q+DPiy+06zurkrHDM4dG2cfMp4z6nvX6f/s5f8FyvitoGo2/hn9o&#10;bRbfWLTcRNqFnlJFiA+ZinQkd8fhX4P+L30abxZqMvhgC2083Nw9pGuTGsO7KAE8kH061j2F1PqT&#10;TJo6y3F3MBAltAhZ3kk+6FAGT/nrX+ruceFPCtPLI4fHwhFRj8TfL+J/gLLxXzvE5rUzBTd5S5n/&#10;ANvH+g18NPjj8E/jT4Gi8VeB7/ztG1OwlvmuIyQEijJVgx/hPy9+a8R/Z9+OF58VPHWu+EPhtHBp&#10;Wh2VqI7FpxiWeY8mUA9V7frXj37G37G3xc+EP/BMqD4Z31ouleM9ahaWeMtlwt3P5oiJ/hPlnkdB&#10;0r7s0Pw/8O/hLrPhHwDBYxx6rd2gt47iMDcvlR/PluvJ4r/Mqnn+TYjE1aWVVvaRjKUd7n+l3AOd&#10;4Srk3tJxviJdO1vifzOO0Lw34u8davq/hbxpcLd2drGYo3uYhxNJ0kVT2H610fwj8B+NPhno97pn&#10;jzWYdTSWcLYIAEEUXTaB6+1dV4MtPh34Zg1rxLFqcxkSXybue9YgcfNhMnGM8A15Vovw00Xxx8SP&#10;+EntvGMurWulzG/GnqQUWR/uhmB+7XY3z3hL4T2syqrFU5xneMP8PX9D6IhB3CNhuU8FT0OevFfx&#10;j/8ABVf4IeD9D/bN1XSfh3Db6Z4ZsbiLUNRmXaqwTSwBp4lxjqV3AerV/V/+0/8AGW2+BHwW1n4g&#10;pJAL21hke0Fw4jUyds+wPP0r+RL9nD9nP49/8FPfifNN4k1C4g8B2t695r+vTdLyd2LuiHA3bVAU&#10;Doo5r7vw+m8HGpisR8HRH8H+O+D/ALTq4bLMLBe0ctZfyxPur/gj18Hdc1/xJd/tbeI9LaPR7aE6&#10;N4QgmX/VQxsxlmUH+8ep71/RVafEHWdPnjikVVCYUI4wefbqa+LPGf7Zf7Hf7LGlaX8EvCupwSf2&#10;HaC3tdM01fPlURjHzMmUBJ5O418P/FH9uz4tfED4gprnwl8KQ2em6am+O61O4KMdvOTGoOTU0uD8&#10;7z3FSxUKNoy6vRHoU/EnhTg/L6eX4vFRXL0Wr/A/d6K41fVXjaaEqrtxXq1sY4otzny1+7xmv5xd&#10;P/bo/bi8VXFvDY6romneXPslSGxkkCoRkjLEc8Dn3r37w/8Atgfth6Is019PofiWyt5SJGEUkGH2&#10;/LGpXcCfXNa4vwaziEeWUV958q/pd8F1nyuv+DP3ItGgD+bIgceh61+PX/BZ34//APCoP2V9T8K6&#10;TcLFeeIontkTIMjCQbQAvfJOOO1et/Aj9vW98b6xY+E/ix4Qu/Dt7fSGOK8gP2mzYjgFnABQY6lu&#10;B1r8tvixp17/AMFKP+CuehfCa02z+BPhUYL/AFLb80cjQbZPLY8qdzbR+dePkfDdbLsY62Oh7sPe&#10;PqM744wWe4BYbJqvM6n5dz5K/wCCdN2PhZ8MLnwV4pWax1HRNScXlq0hik23UCSRsyHuQeMjFfp3&#10;4Y1zWvFLXvhXXlg0nUZ2A0+W4OY5srlQp/vYHNeHf8FU/hRpnwe/bV0f4wabF5Wg/Eez/sbU40+W&#10;OK+tABbvx/E6DA/3a2fANvb+O/Af/CM+I7jfNpLfbbOaNsSKy9E6+vFf17wtmNPMsrjmFGJ/k147&#10;8EYjIuJalGr9r3jxDxD8Lda1Tx1ceLfh3cS+B/ijpLGW3u7BvLhvCnzNHMi4WRGKkHPYivu39or9&#10;oV/2u/8AgkRrPxOuIDDq2nXunQa/ZLgSWdxY6hCLsHoQFXLL6givlTwZJq+nfEDTfHep27S2uvI0&#10;ET3RINtKGVSCfUpzzXun7IXwxl+L/wAL/wBrP4H6HmCz8RxRXdqVG8Ld3Nswlx6EyRoRXx3iVkGE&#10;p8mZP7Mj9b+jRx3mWLqYvhupNuE6cuX/ABHEaZ8SIdB1nT9EuhdQpM/ltLfAjg42ybuQR681kfHT&#10;9nnQfFHie08OePZYtVXW3LWup26Ks8RxuGHXnIP3a+fP2ZvjPf8AxX8IaHpHjyN5re6iewv5ZOWt&#10;r2EtE688pnaGwa9Tv7Xxz4MU2MV1PcXen3bLZCVS0c0H99D6he3c9K/UlgKNWMU/tRP5IzJ4vA4y&#10;dJaShI82+DPhT9p7x/4a8f8AgLQfFNjpd78Pr2O1vIZbUPdXFnMD5N2uTg7gu1iOjAetb+lfsoTz&#10;+K9DfxxcXeuarqs/kILrKwnHJwnQ19Q/ssSafrf7Z9qYoVVvE3hee3vTwBL9jdDsP94gnqe1ftxq&#10;/wANfhdZnT/iF4qSOGPw6/mxyudixsfly3vzX8jcb4bDZZmcqDR/vV9B7FcM4fhqjnVXAqWIlza2&#10;15vQ/Ij4Z/sqvr+uaxoekTW8smmy+XJCgAELbfusBxmvNviD+zd4q0PxlcKlmY9MmtvOWb+Hdtxg&#10;+hzxiv1I8G6Zp3wq/bkn8PaaRcaV8Q9O/tSApj91NAnz5PcN2NWv27Zdd8DeEtJ13w95aQyavFBd&#10;Ruow0MzY4+hr5mlmcpVlC3xH+kOSeMeOq5nSwtP4Zxjufhj4H8deNvgp4wi13w7M6NA372HcQkq5&#10;5Vh0yy8c9DX78fBz4n+HfjJ8O7Xx54fYKjssU8WcmKYcMpx6HJ9wRX4JftJWGpeDPi3qOmgGKG5x&#10;cRqBxhxwP0r61/4JjeNtTt/EfiT4bTsDb3Kfb0U/3wdpwPpXnZ1gotc0T7Tx24Cw2YZF/bVKPvwj&#10;+Bu/8FzPilr/AMO/+CeuuW3ha6a0vdYv7XTpZASrGCWTbKFPX5goUj0NfzHfs0aDp8mkeK9NuE89&#10;bfRokiU/KF2KwBNf0Nf8HBejz3n7DFrrMSsy2/iKwjl9BHLuO4+nzACv56fgjdyxP4k8N2Q8yfWd&#10;MjMBXqXiXBX35P41+4eBGA/dVqx/z1/TNrTdflh8KPXdd8S6T44/Z1+GvgeznW4u4NUl8+FclkQt&#10;/F9ccV/XR8D9d0rxJ8IvDF5YOotzplvASj7seVGFJz0ypXH1r+K7RJYfg54v0XxY1qXtbyLy5oZe&#10;sVwmI5jyOGVjkA/1r99f+CSHxguLyPx1+z3euZTot62raaJGJIs73DbQDztV2wOcCu/xcyuawca8&#10;fsn0/wBBfiXD4XNq+URelSPNF+Z6V/wVW+HukXvgnSvijZrK19BdLaOSfkWIqxDEe7elfK37Nvwg&#10;f9orRvs/hi/n0Dxh4Vg/0bUrQHY0BGBHOMjvx6+1fWv/AAU88d3uh/D3RvA/2dmTVJxJJOeVVY93&#10;ygf3s8/SvHv2IPibpHwH/Z88cfFm4ha8kW9tY2jxgF2AIXd6Zbmv5ArQjLHez/un+/8Aw3i8TT4M&#10;jOn8al7v/gRD4t+M/wC0V+yd4s0nwb8eDa+JNP1DMiXluCsxjDcnHHK/rXZfESw/Yv8A2xtLTRvi&#10;J5Ut0ozFPMvk3MBPICynBz7civpX9sH4RXnxo8BeGvi94NslvNZ0For1bRzxcQT7TJDn/Zr5A8P/&#10;ALJHhT43x39zool8J+IbceadLmO4ZK5Vx3wT+VeplWUujKVanI8SOQcP51lP/CvDll8Mktvu7+Z+&#10;fv7Tn/BOsfD74cah4x/Za8YDxHpumQy3F3oN9Okk0cQHzSW7ZySF5wByPevoL/g3Z8O6hafET4se&#10;Kby2lt4rmysbcRupDK6l3Oc9a8w8d/DDxx8EfFX9l+LbWSF0I3OhbZIh7Ajt9a/bX4deH/EXwK/Y&#10;f1L4hfs0eGk1Hxl4gtXmghidTuldGjR9wHOw849eK+3qcTY7E4X+zq9TQ/kPxk+ipw3wsocTZLJ+&#10;99mKVmfFP7Tmq6F4t/4Ki3r6ZdM8XhnwraQarGeYFnDF4lZum7a2cdexqLxH4rh0z4mL4t8Vy293&#10;ax2ZSAAAeW27cG/AcDPPHvXxB4a+A/7cvhOy1Brz4faz4g1fWpUvdU1GVwkk9xLyy5PJSPouOnau&#10;lsf2ev8AgoB8So5fDum+BINKHmRBptSuAGBb1A5wvev6p4czXJ8Bl1PD1sTH3Y9z/DbxQ8LOKeIu&#10;IK2Pw+CajKRq/Gv4ht4u8XWGpaO3nalqIFlZwI25mkPyq4XnCj7xPavXf2gv2UpP2XJP2cdW1KX7&#10;Xff2lqDazKBw19eWu5jk9zt2ivqz9mP/AIJq2/wC1WL46fF/xD/wknjKWM28UMceyzs1b7xjHUn/&#10;AGsV9S/tvfA/xD+0/wDsiz+GfC8gt/FOiXEWtaTOc/8AHzZneq5HP70ZQ+xFfnXEXixRq5jQo4T+&#10;BDc/fuBfovVct4Xxv1j/AHmvE/Mnwho+meK/A/jPwd4kKxTyzzy2qzNtK4+6y57D25rxbxx4QtvH&#10;nwhtJrdVezRHs79VPMSKco3sVflTV/xL8VIfiT8LNM8R6bpYj1SyVDqDqNskE4DLNGygdd3UHiuw&#10;+E0egeI/GL+CA7xvqGliSeL+B3A5PoXr+hsJQ9z2/wBk/wAz8Vh8bhsWqDXvU/zifoV+xTffCv8A&#10;a1+Bh8D/AB10Ox1jxP4Vzp+pxXEauZkRc29whIztkQhsj+LI7Vb/AOHTX7H1xq8t9BZ6hp8UjErb&#10;W13JFEpPTAycCvzg/Z4+IN3+zP8AtK+GPGuu3LWOn3iPomq5OFkhlJWzd+wKOQMn1r+jKaUicRg5&#10;SUAj0xJyK/kjxOwuNyXMv9kqSVOfvbn+x/gFmmV8XcORr42lF14e7LQ/OC0/4JQfsrWmuzalPJrG&#10;pCRNnkXF/KyqFHAByOtfhn+3D+1MPhDrN5+xD+xUjWlpBOZb68hkLGOWYYljDnPA6ls8Hiv6wviP&#10;ceIrD4c+IL3wVbi41uPTbqTTog2A90Im2KW6Y3V/LP8ABj/gmD+0dpNpqGu/Ey1t7XxB4juWuLy4&#10;kcO6CRt7gYzjJPPr0rn4GxlDHYj2mcVrRid3i3ldXJ8E58NYT95L+U+Uf2S/2Y9V1j4s6XHrQm1v&#10;Wby4El1cvul8qNjh/m5IAyck+ldjf+D9d8I/EP4i/Dz4O+KrvQ7Lw5rX2ixgwNrR3ahnVk5+43A/&#10;Ov35/Zm+COmfsfWd/c675dxPfR+XJePhI1jj+bgk8EnrmvyH8DHwt4r/AGyPjeYZba9tV/s5rdon&#10;DB91uN6o2fmIYc9ehr9nybibD4vHewwsLUY7M/h3xJ4UzTKslqZnj5c1eXvNPX5Hxjf/ALWPxh8G&#10;yHwj8ctOF1Zh/wDkJwLhyp53HsfXjvX2Jod3rkAsPjt8N9US+FuLe6trmA8mPcuUbpggcEHnPFYv&#10;jP4QWc99NMZYrnShuX7Ldfw7w2FwccDtivPvhL4A8S/Da01v4b6HeCbR9XCzRWseXkifLEBP9k+1&#10;fpk8G4Rkk7xP5x/tfCZkoYnCx5MRCUbJfa+Xc/pf8Z/DrwP+3V+zvZW/jPTrW4tddsFkjlK5eN5U&#10;5bd1BRs/Sv557HXPj3/wTH8aX37NvxJaS/8Ahxq92o0fVmDE2MpbcvzDgK44Zfxr+lX9kTwP4p+G&#10;P7OHhjwx4hUG7trYM0eMMok+YK3uA2PrWz+0n8Cvhn+0l8LdS+H/AI1sxILmLKlx910GVIPY59K/&#10;kPC55Ro4ueX1few7loz/AGAwOQYueW4bN8LHlrqMeZfoz8Vf2i/27tb/AGbPhxZ+D4bOPWtdvICE&#10;zKGiVlx5cj4J+Qq3HrX4v/En48fFf49XAT4m6jLczB2eCKKRooYEb/lmI1IBPua+5P2XP2Q/Baft&#10;VXnwR/aT+06vDExk0RpZmC3UUAUSWzMTlpIlIOPTkV+nnjf/AIJN/syfEi/L+D7XUtHuEBxLC5IH&#10;uQxr9k4e4l4c4dnGnVg5OXvXsj8c4pyPiziynLEYeqow+Hku7+6fzZaf4Uabyhq0ry4BVcsT8p7A&#10;k19p/s1xfFrwX441LwTcWu/TtfsokluLyR2Sygj3MXTB+X73Q9RX2oP+CSfxh8A+KnttK1GHxN4b&#10;vleG5Eg8q8tk3ZV4wf4gMfXBr4+0bwb8Sv2WfiIw8c/ar6LxFdS6NAjNnZC3yxy7efmBGPpX7jic&#10;1yPiLL/YYRxb79T+fOEc14s8PeJaWa1nKLhKNl0l/NrsvmfbPwj1G70Lwk3h7U55dNuLa5W707UI&#10;HJMLtw2QCPldeuODX6l/Bz9sPxfY+G5NV+JuqQ3t3pPywXEXzLJEepIJ68V+G3wx1bxr8VPBz2ig&#10;XmraFc3VpcLYISHsbTAikcAna4LYPciuptJPE8MsFmsFykSbvlZHw31GK/jLP8neHrywlfeJ/wBN&#10;XCVXh3xD4fw2eUZR/eR5mtLxZ+q/xu/aW0D4tatLf6M8cF1LYtAs8JAZj97H6V+Wt74X074kfF3x&#10;Va30yae2gadbT3V4q5JjKvuAA7HAyO+KzPG+g+OvDng6++JOiaZeC20iA3MjeW+NqdRmvN/g94i8&#10;T33w+1k3ssT6z40uRd3GxwzQ244WDjkBRwQe9cdPLnXfs6P2T+Hf2jfFOVcP8CrhnCSvOtK+mtox&#10;PFv2jvEVx4W+EmiXV++8mCdYIoxgRoXyznvuYVz37LHxduvgL498OTXVuty9raTXF0gADG5vEZlH&#10;HTaCoNV/j5q+lfEv4iwfD7T5kfSPDNnHNqEyH5cQr5nk7uzSS4B/2eK6P9jb9n/xR+0V4n1/WdIe&#10;OM2MYnL3BwA0j4A/Bc4+lfAcU0508RTwlF+98R+F/s4PB/D13UzzNoe7L3de3U/o/wD2LP2+fAni&#10;WePwf8SrP+xLy9bFrcM2YX3ngOf4WPav1i16K3tdTFwrLNb3SbgRyCvf8/av5XfEXwv1DwjZw209&#10;o5jgUIbmM7onKdCGHQjtX6B/srftt6hbXWnfB/4vXIMEeLWwv3OSpJ2qsrE89eDWNXCeyep/pD4u&#10;/R7ovDSzPh7WP2o9vTz8j+eX4reBLH4efGvxZoenxeSbXWLhkAyCFLZH5j5h+Vek/sp+LdS1D9or&#10;wP8ADrSomS2u9RkvLkr1n2jIznkY6/Svpn/gsJ8C/FHwk/ahT4y6XbuvhTxXpga6lVcQw3sPDbiO&#10;AXG3H414L/wTWNvqn7cPhXxRKR9mhtL0RMT8pbZxxjqc8V/oA+LKGYcKSrUf+ff/AKT7p/zw4vw+&#10;r5bx17HGR/5ec0f/AAI/aH4z3bStMqXTQSicI2PQL6e9UdIay1XSta8CeLNKWfS7/SJEkvG+XLgf&#10;LHkdxXzn+2Z8XG8A/Gq08H6JbNqmoaxfQCK0TjC8K7sedqKMkk9SRXsHwe+DPxK8RfEzVI9Ysr2b&#10;w4r3DRBnKo8q/cG3P/1jX8JYOPu80j/X/gilSqUZ+0ny8sT8ltZ+DuufDbUdQ8K+Jbb7PLJBvi3c&#10;B4n+ZWX/AGccZ9a+kP2IP2vrv9onWvEPw8+L00C654J0+2t/DtxGApaxtN6vFz/GMhi319K+of8A&#10;go78Lbu5+G+pfErSbee31Lw74bgdYG/hgy8cgDfxFWKn2r+aX9kb4gaR8NPiPZ/ELxB5kj3l7Hpg&#10;jTpLHeo8Un/jxA9utftvAXBWHzPKsVXq/FCPun5l9KXxOeIo4PBJ7/Ef1yaJexeJfDNrrLALJdiN&#10;42B3ZyuGGR/td6WczRuVCgyDjb1Ga+f/ANnC6vNP8BzeDr3fFd+FNQnspImJ3eWx86Mn/gLEfhXv&#10;TEsxdjkn5jur5S3Luf4g8WZf9VzGrh+X4ZFjzFaMbF47Ad6WIOG3M4yvJzzUKE5DkZz0HTGOv51Z&#10;+VoyzAEH5gPX/ZzVnzZOJf3gOdxzxgYzinq3JRuAvAGOf/r5/SqwZA5QHouT7H61ctZX+0CQjfw2&#10;M0GlMfEUZgjcg9D2/Ol2HcsRUblOMnjmq0cirHgpyegBOPr7fSp4xuGHbeSd3pyO9BmD75hIZh93&#10;mneRJsMkYXhslef8ahjdFYAruLL0xj5vf29qkQOI0SRss/3yOSMdPTNTyI1p0+YqmWSNw5bp047V&#10;L/aTf3v0/wDr1MyRwTEk+YBTvtVt/wA8q09oX7E//9b7lEhZRtZm3NggDgjj1/3qsA+XKAuQvT14&#10;/wDrfrVONosALwu3A56ZqcTskquBkH8MD1/+tX7AfwZaJXcoWAOM9FA6CoAIo498ij05/hFPCgJK&#10;xHTpz29fz5+lJKg3MgBAYEnvz/WgJ7DMee5t0PlNHhs9ufpUcJlRD9p++OpzUg2I0qvxkdc44PQV&#10;SaVWiy+MDdjHetZ7GQTkzKHRSA+cMPaq/wAvH/fJ9TTLpsFTE4K9Vx3x19xQXVWE2OfX/gXp+NWa&#10;ezFSOMKyEnL8+5K+lVojPC+FIdV6HPJ9Py71C0x3bS37rbnGMHr60iPMIvs6oFy3UdOev8qA9mCM&#10;yg2/3f4jkdD3+uKQrIGUbgAG5FHlfKreYc/ePqKjSQXV5HaxSYZm43YwPqaqn73wmPIj5I/bQvdU&#10;1PwNpvw30raDqcr3VztOMJAPNZT7Eiq//BSTwpbx/sM3Orabgql9pU0kz/dxMAik/wDfWPrWprVv&#10;F4m+NoTUriL7L/ZVw9usj4PlrIbY4U/3jv59Bmr/AMVtK1n43/8ABPbxzZRqt5b6Tc2otVXJE/8A&#10;ZEkcsicf3kbA6/dr9n4ZwscOsDi5fD7SP/kx+h+FGPqYfiTEZXUh73sz+YHxF4IPh/wdYm3mS+XX&#10;NKW6nEGWWBzu2xlh0ZlAZh2Nf33f8E9fiOLP9lj4Vaff3Qe4uPCWnfZ5XPJYW6rtP4Y/Kv4bV8f6&#10;1pXg+4+A9to8S67b6hNps4tRukulebckOfUMdoK9U4r+5z9l34LaHbfs0/Dj4beJ7c6b4g8O6JZI&#10;+GKslzHEu5G/HjFd30yLVMHg4c3vc0v/AAE/0I+jbS97EuvD3T2m+j1TVfDep+J9fuza29sszysc&#10;guPUe1fy1fEP46+LtF+Md741+Gdktxf+IbyWztIpflUCVvkkc+igZPf0r+qHxhfXU9u/hLX4wInH&#10;luoXAKleR9K/my/av+Dt/wDs0fEhPE8AWbSLPUIry0YjKokz4ZG6/dBIz+Nfx9weoQxEOdfaP9LO&#10;AM6hheHc5lTf+0ewl7NdPdidLdfC74m3CBIfFck2o6vb4vjA37pEK8vjpsyWGK+H/hD8G/Fv7Knj&#10;OLxZ4L1V9U8PmVlvdPmcYUS8eZBg4yB1xX3La+GPEF1d3vh/SNR+y27jfdXmckW8u4qiHrs9xXzB&#10;+0P4ht/h5YTeGPA6PeyXT/YtPgGWaS6kwiop6n5+PpX98YDD4SlrH4Y+8f8ANZiOIuJuIcbKOYVH&#10;Urzly6nk/wC07+2B4Y8KaP8AFj9nvwfpNxqWneNr7SNVt9UiiK20clgq+YCcYwu3OR3r9DP2YNet&#10;Net9Y1W3IMUukW9xuHQ5wx/LvX6l+If2JPDMH/BNn/hTcmkWja/a+DntjP5KecbxrbLsX27smXkn&#10;rX4cfsIa9dJ4LtPDl6oWZ9Pm0y4GclZolZQDz1yo4r+WeIM2w+MxMpYRW94/6IPoP5BiMqyWrktS&#10;V/cj/wCSn6Jfs9eMNG8Lf8FA9J1qfCL4l0fUbSTcPvqlx8o9K+M/2vdHuPhj8fvCnwamhK2GieI9&#10;XvNOY/dNrPsmCjBwNuf1Fc78VtU13wrpng79oDTWk/4p7ULmyuzECZAJWWRSe4HDA+9eOfFT9rjS&#10;P2sv2odMuLYLb2+lfa2WQnli1isZ5PT51/OvhsTR5cRzSP3HO+E/q/FVLH0VpH3Ta/aF36R4l+H/&#10;AI2LmKbTdburUHu3nhWH0yeK/oX+CeqfFbwovgLTfG3heLQvDfijT7nUBeCVMy6k8OEDp1BeEE49&#10;TX88n7e6XmifD7UvD+mODf6Zf2F7aTrzskbZl8e/5V+1Hj/wr+2B4g+HXwU+DWj65ZatY6Tcw3ke&#10;sSwslxI0FqW+yvj5T5i5XcPSt+MG1go16e5+JeOHEdV5vQy2SUablzcxxfizULvVNdljtUfyVcqg&#10;Oenc/jX4p/8ABXb4mXd4vgT9n+EHe1w+r3qdMQx8IT37N1r9yfjR8RPAf7P/AIDvvid8Rpl0+ysU&#10;I2t99pwpKIgPLEnoo/Gv5NfHHiHxj+1R8Zdc+JfiZZo7/XZilrGxwLPTFy20jPy5BwOmTX8oeBPD&#10;OLxnEM+JczVqceb4v5j9K4yqVswwdLIcp96pU5Ts/wBm6+13wv4Kh1KCSSD7bPNclQPlYMzbcjvX&#10;3xaa3ofxo0bSfBeo2C2uu3l0EF6qhIfJCkknHfAxj1rwWPRNK8O2VtoelnfBbqqr7D2rodL8U/YN&#10;JufCjwDExMkU+P3kJHPyEcjfX3meYr61iZYj+Y/0S4Y8P5ZdkOFy6n8dOMdTa1H4eeHNM8f3fhjx&#10;df8Al2ln+58+2G6N2HUEjuayfEfw5h0K3Fzot1JOSN4Qo2SCcj2+7xXv/wANILC9+Hc3gbxHbiGL&#10;U3+3R3rLullZOTGhPPVcV+2v7H/iTwP8SfhrB4c8V6VZJ4g0thbTRyQoZZEGCj4IzyMA5zyDVZJR&#10;jOXLUPzfxL8R8VkGG+sTpOtFaSs+n82x+BFrpHinxBrfh1fA/hy4lextmjaJISwLydCxIwWPr2r6&#10;K+Hn7CX7THirQtQsrvQ7TS7bUGAE9+QJYkLcsijkGv6M9T0DR9AaOHTbKK3eLjMaKMg9ug4qlNqM&#10;f2YG4+Q9CxOAAPWvfnltN+9I/lrP/pR5niI8mCoqPrq/ueh/LV/wUR/Y2+MP7OHg6x+JHw7ifxj4&#10;fl067t9bt4ocC3mdMRzHHIUM2Rj+7X8+2qeOPEvie70u88T3xuZ9Ls4bW2SVuI4YVwIgD0AHX3r/&#10;AELvF3xThvWu/CvgvSxrcrfubppVBtgH6hywKkDuK+QvGP8AwT6/YA+ITy678SvCunjW5MSSNp7G&#10;2VpG42qikc+tf0Z4RfSOyrhXAywWIw232o6H8EeM3hln/FGM/tWtiOZ/yvX/AIY/mF/4Juf8E/Na&#10;/wCCgnxp1DTdZvm0nwf4fEcmp3EH+scycrbxE8ZbqT2Ff2ofA79hv9lD4B+HbLw/8OfBGnwTaewa&#10;K8nhE1xvUcMZHBOffNT/ALMv7KfwN/ZK8Dz+DfgbpZ02yv5jdXJkbzJJpH4GWPJA7elfUNuFCmVW&#10;6cjjoPSv8mvpVfS+zjjfiCf1arKGDj7qina67vzPlOFOBKGW0fZVvem/iZpm3t5omkZsFuPy6H6V&#10;4D438E+GrXU4fiJqVvJPeaaSsDpkkGXgkD0Fe6qrNGzKflHTPf6VIbKa6t2V8ADgE9K/nXw88SsV&#10;lGaUsRQ0S38/U/UsoxksNUjUpn5j/tPaZeah4AgsfF2qppun3d1I2YYy0knH7sED6n8q88+C2j2H&#10;7KPw5134qeMNThbRLy2EqKg2MzL90fNzz6dq+g7W/wBYHw4uJvEstpquoadql3bobvaiKUOAAW4G&#10;0N1r4O+Mf7JHij9qG9Piz41eNHvNAsJsDwno0iqkihlOHcH0J3euOK/2O4RzOGLwkKstIy94/cuI&#10;MxzSpkMsvy2N+br0++x+fmtaB8aP+CzPxMKQC58N/B/wvLIup6mTsW5KnJjgycMABy/Ss74ifELU&#10;fFWnRfsr/sjxt4a+F+hy/YftlkSt1qjnl3DrgrH2L9W9QK/enV/gd4a8c/sxXv7P3wonm+H1ndWX&#10;2PZZxqk1vEpXeFXj7wBBY9c+tfGPgf8A4I4fB/Q7SO5vfG/iee6TaYniuFhRfLXaEVEGOnJr9X4R&#10;4syujiPbY+N4R2j0P4U8R/DHiGWG+o5VVjGpLep1XofmJ8O/2Y/C/wAP9dQapYyLbwoWdoly0nfD&#10;O2cjvknPauy1bxZ4Y0jUTb+A9KMFwzSOwlHmvKp4ACD5Rzz9K+4/Fv8AwTg+J9hO1t8O/iTdXNjO&#10;SVttUXdsHu6HJx9Oa8uuv+Cef7XulFZPCmreHxPGmIp5PMDIe5I285r9zw/i9lVWF6tVJn8EcQ/R&#10;X4y+syjOl7RfzXPnrwlr1xqtlb6x4suZVIaSO4020Ta53fKFJ9x78Vzlz+0NpHwyMfwi+E2iT+J/&#10;E+rXMhttKsj50kbNwHnYfKi4HJJyMGvpPQ/2Avjr4o1q20H40+OYNNgnkzdJoURSSUdh5rcjcvUg&#10;9a/Snwz8Kv2Xv+CfPwnv/F/hrRbWxlhtmEmoSp5t5cSEN96Z/mJJBJGcYr4ziDxcpVX7DArmlI/Q&#10;OCvod1qEPr/ENowj0R+NH7QGofGL9jj9mq7+O/xu1aJ/HeqN5Vpo9oc2ljBINpRscvKc9T+VfTP/&#10;AAR9+EWs/Br9maL4yazIk3iX4oTSaxeXBGXSEFvKjDdduOcdM8V/PB+2F8cfiZ+2v8Z7HTrGaZfD&#10;Oqam0FjNz5M/kbTLs7ERdM+tf2H/AAA8LWXhX9lrwB4YgjEX2PTI1A77SM18t4gyqwy2Cru8pSP6&#10;U8BslwjzmoqMLKMfd8ok37Wv7Jdr+1l+z9rfha+uAuuxx/a9Hm5Bgv4AWhYntluD9T61/Mh8GfjX&#10;qVlJd+FvEDtpnjPw1cSWmq2U37tnaL90ePQn5hX9lmhTSw6MoaQhwmK/Lv8Aax/4JJfs9ftZeKh8&#10;VJr278L+IpsreXem4U3a9jIvHzDu3U15nhT4r/2JUlQxOtKXQ9r6RH0b4cXUY1sPLlrR6n5jQeMv&#10;F37Sfxm+GP7J/hm8k0mLxLeXVxf31soMsUNnFuLR54+YgBq/pH/Z4/Z4+G37Lug3vhvwAjyyX8iS&#10;X95Owea5kQbVLEY/Kvz2/ZO/4JLfD39l744+HvjToXi/VdYn8P2t5Fb2t9hkBuVVWO7OcY7V+uch&#10;Vm8xuRuzn1rx/FDxC/tPEyWDdqfY9LwK8BsPwxl8Y4qCeI7n81P7YPwIX9i39pfUvHWnxEfDz4py&#10;Lcu6D91p2r9JEY4wqzg5X3re0bxVZ+Jvh7beD5rlZdR0wxXFjM7Zy0fJjz+mfTmv3y+LXwi+H3xy&#10;8Aah8Mvidp0eo6NqsflvC+MrjhXBP3WB5BHIr+Xr9pr9l745/sJanaIiTeMvAF9PLHpd5A2NRtkP&#10;7zyZ+zELkBs/dFfqvhl4oYSvhI5fmM+WUdpH89eO30Tsbjc1lmnD9PmlU+yfYFv8QNF+DH7ZXgD4&#10;hBYLezn0fVl3nCo94tnvji7YZ2Xn1NfcHxM+IPjnWf2OrjUviBcxXmr/ABC8qHTbO3BCobltypxy&#10;dvev5mPiD8TdQ+NPggeEtD0zWYte0mdb/Tma3O15IBt2huvzIStfvp4f/ae065+E/wAP/g34b0rz&#10;PE1vp9nGt3doNlhcSRL5jnOfmTJ+lfIeJ1LD1cxjXoy5j+7PoQcA5zheH1luOwcoVKcr3at7vzPt&#10;fx34T1v4Pap4a/aS8UsJNN8IeHBYTQqf3jzylUO0f1Neh/tI+DtS+Pfh3w1q9ncJbaNayxardxOP&#10;mdI13gL2r4z8ffFbwX/wpWy/Z98beLZdW1L7asuqXCqXaSNZPNMSkdM8AD2NZ/xb/bL8XWGp6VoH&#10;hfTTYeH4IlVjcLiS4t4xggDoBtr8zpYas63tI7xP7CyXgHOK2LpV6ULSjKXK3ouX0PzS+JVx4j8Z&#10;atP461eYmC5uZI7R27qr42DPZa90/YP1m38O/tIWVncOpGpwzWmeh3Y3D9eK4fxxdap8YdYj0H4W&#10;6RILHTA86W8I3N8zZdyO2T6V65+x1+zl8WNd+OGleNLzTprLTdImaeeedSmX28Kq8ZJr0sxa9nLm&#10;Z/WHGecYVcOV8LjasYvl26/3T9BP+Clf7Pl/8ff2GfiJ8OtOi+06hDpz6jaR9/tNiVnQDHqBtr+J&#10;L9m/xtLbeIPD3iqwKxy2Djer88I3zLg/59q/0S/Ec95NDPYwQsy3COkjYyMP94V/Az+3L+yh4l/Y&#10;Y/av1fwJqkMsfhrxC0mraDd9E2uS5hDAY3ITtIHUY9a/QfArimOFxcsFWfuTP+fr6U3Azx+C+tQi&#10;e8ftR+EZPF3xaC+HIlfT/HMJv9OZANsd4ozIoweCxzkDrkVy/wCzl+0pf/s4ftZ+DPH+rM9klwYv&#10;DniCF125g+6C3+63INcN4b+KuqeM/D+haFdXiW7+Hrs3VpccmRCRyn0arv8AwUbufCeqeGtF+Knh&#10;q2Eeoam8MN60fCG4Ubg4A4DfQmv3vj/KpQy2aqe9HlP4N8F+JMTkXEeDor3ZKR/Qv/wVF8KvrHwf&#10;0Tx5p7botLu8Hg4KTqcP+HGPrXnH7A3hbwV8U/2YvFfwl1+QPJqF1JK+PvRnhUYf7m3ivvXxJ8IN&#10;S+P/AOyF4c8C+NS2n3mpaNpsrsOWSYQIw3/WvxS/Zu+Imq/skfHbVPAHj2J47ae4+y3ZOQMDpMue&#10;MY5r/PjMv9nxsa8vhP8AqU8NsyWccKPA0Jfv6fvJH6i/BvxR4z195/2cPGepyaT4m8NRLJb3cAG2&#10;+tP4XCnjJXr717Fo/wAKdC+HOvXXxV8Xa7JcXbweSbi5IjVUP8I9/QcmsC10v4d+MPH+j/FfSLyK&#10;S/sLZoYbiKQAvDKvR8H5sds18UftIeKdYtbm21b4z+LLXUNCsrw3EOlWORPJgttVx0OO5r2qmYQp&#10;xtcuhlFfG4l0abcIy+JW3f8Ad9TzP9o/4hH4ojxr4unvEOjaeLezsd2cmReWZffPBxX63/8ABO+L&#10;WbL9j3wq+oROObgxls/6vz2wR347etfin8P/AAP8Qf2uPFp8RanaPp3hO1ZXaC3Ty47hkbjHYsf4&#10;jX7F6PffGrwz4ftND8GWoh0jTovLgjQAYUcnA9QfzrzcPCdb942fJeP+Z4SGU08hpW51Lmf91dj6&#10;E8Y/F6xtdRXwRp7PFebtxI54HYGrWjaTd2shv7wnMnIHfDV8iW/ie/0HxAdc8eWUqzkRgSlMYJPP&#10;J9a+s7X4j+H/ABCsX9kzhjMqlV7jPbHtXbXjLl0P5TWBUPhRsa/EZNAkVuSjZU1oeAHjbRgGyPKP&#10;T1+tXI902lyxywkrMv3T2Hr9a4vTby+8KPNEkbSxSdxXNBWjynmV8H2Pyp/bo/Zok+HPirUfi38M&#10;ot2h60XfXbC3G1oWYbmuYwONrDlgOnWvmrTJPCuseBfAvxf+FFzE15pCtDeujA+aAWBSUdjgHt3F&#10;ftvaWsHi3Ur6PWBvhddjJJyNhONuO/HavxI/bs+D3hb9jjx3o/xU+FoTT/BfjW7bTNZsFP7q2v2G&#10;ILiFeihypVgOOQa/pzwu8R51eTK8dv0Z/np9JD6NdGPteIMo0fL70e58bftxeLjqng3XdQu18hPs&#10;3mB4zhvMdlaMj3DDj8K/p++DfiDUNQ+DPgjUtddpL240DTpbkyfe81oFLFu5Oa/lku7HQPjX8YtI&#10;+Gvi/ULfSvCulzjUfEmo3bbY4bK1l3+X8xwXmZNoA9QK/S/Uv2//ABJ+01rrfCv9juwfSPDVq39n&#10;HxFdRguQF2p9ki9gTgtjoK9/xrwH12tRwlH7HxPoef8ARKrSyTAVquLV5T+GJ+zfjTxz4P8AA3h5&#10;9c8Xaza6ZbRIQHuJFjUZ6AAnJ6NX4Dftp/8ABVO18D+LV+Fv7LXl+K/ErqftF6vNvbENgezMD1r7&#10;f+En/BMnwdq+nw+JP2h9a1Lxhrc0PmyLeXEkkCSSHqqZwMZ4AHFc1pn/AAR7/Zh8J6/f694fa+tr&#10;2+eV2bcG5Y7jgkdK/CcjwuTUa8ViajZ/U/GNfiTF4OSy6jGMl8N2fgPqVt+1P+0R4pV/jh401C9F&#10;/LltMs5GWJF7BlXCgDvXvusfss+GdK8LXuqeC55dNvFgtmilgYpIs8O7c5OfmHzdK/VD44fBbwB+&#10;zj4Jk8N+A0e41nVYWmmuZADNHGikoR/dyc/XFfAWjWur+LM6Lq9y0cf2ZtrBsFiOCD71/WnCcsDi&#10;sJGWCpckD/IDxtz3iHLs7+pZriVKa6LZP+Vn5pD48fFn4feKLXSPjUp1jw8k+DqUQJbaenPAI4PH&#10;Wv3V/YF074d/FH47abrvhwW+o2zaVJNAzjjfHsYbfcEkV+e3ij4LXdxbXWmXqxTaeV3vBMMYA4xk&#10;9c9iK+zf+CPnwh+KHwZ+Omtzz6c1z4L1LTnudLu2OTBK5GYRnoCBkn2xXF4j1PqWVT5ZaSifoP0f&#10;IYHiTiHC16VJRrUfekkvdlHu13P6LdN1Y2zeTqiEALhQowOPWt67sI9U0uV4HHmYYgj/AArm77WY&#10;pE23kOxmHXHfrn8+Koaf4ytNK823uIyxH3SO1fxM25c0j/YzD0rKyPxW/b28NX3hLTtM/aK8MWhG&#10;p+BNYtdXkljGD9mSTy7vJHXdAdvvgGv2z+GviXwx4i8H6b4s8KTb9P1O3S6t5BzvSUZX2xXH6b8P&#10;PCfxX8L+IvDfiu1S7sb20mtWjYAgiROMivnr/glR4u03xp+xBoui61hLvwvf6noBzklP7PupEiDH&#10;18vao9a+jxdX2+D55fFE+awuDhh81lThH3ZRP0CMum6tbym4ZEkiXh/79fmP/wAFGf2Orz9qf4Ix&#10;Xnwru49M8deF7j7fpUmRGlwyniGXA/iPQnoa/TfUb/wz4Htop/E+1RfyRwQBQG8ySXhVXrz6+lYW&#10;o+FYl0S5t9ZnhsL7UZWt7A8kBydvzCsuH8wxeCxMcThXyo9ziLgehm2Dlha8NGfnH8HPhj4T/Zh8&#10;BeGdVi0u303xz4heC51y1jcH7W6Rj7bGvYjaCwx3Ga/VjUPC3hG3jW+GnWhSRRLE3lIdyuNy9vev&#10;zyvfhfGINTv/AIkTypc/DuOW/GsyxsV2gMsnl4ySCvXPXvXuX/BPn9ov4Y/tcfALUvFfhG8l1dvD&#10;Or3eiSSyrtV1hbzIGQf3fKYAd+Ole1x1WqYr/bXLV/EflXg7l2Y8LY6rw7Wm1TWsXdntWp6Zba5o&#10;93pM2n28tldRMk0TxqY3Q8EMMYr8Wvi3/wAEmP2aNfXVPiP4D1DWPCOqXc7R3cOnT4gK9SFjbONx&#10;r927G5hj0QZKrGv7wt3HqD9a/KH48654o0Cz8R66LkwaZBFJcFskcRq2SK+Aw2Z4ilL3JH7FxJk2&#10;EzaH/CjTU1H+Y/nF+PvgTwF8GtEuvh98PlM/2oiCWZ23SvIW5eQnkkgAiv0t/Za8J+Ffg78ArHw1&#10;5Ek+veLvKmuGgba5iDZAz1VAvBPrX4J6D431bx/4h1bWtZkeeJvEErJuYnCLjCA57L0r+hj9kzXf&#10;Cuv+I4tK8ZSedb6lpcdjZkNh4ljG9yT1BY8A1rks/aY2dSvrI/r7wCyyhLhqnj8LT9w+ifH2q6R8&#10;Q9Gl0HwpdyaP4ftbYHLQ4jEg4OG/iya/M34teGH8HRKltc+aAd8bgkHJ+bI9K/WX42L8NtLsYLKb&#10;xHDaafb26iLSCycvHzuIGG5avlHwT8A/Ef7R3xRXTLdGh8PJN51zOy4AiB3lVPuOB7V9RmWBTh7S&#10;oj+kOEOOMJRwUqkqtqa+JX/H1P2Aj+FPhD9rL9iPTPCvxltzcrqukKsrnqHkTAkHcMAc5r+U/wAO&#10;eAfHX/BN39sLTtE+LjSHRNHupZ7LUQpMdzp0sTbWU95AQAV9Rx1r+0bwbp+k6J4CPhWwUW8On24S&#10;BenyxrwP8a/nF/4Ky/Fnwd+0x8YvBv7K/gi3S/l8ITjU/EGpRkMIPK3CO1LejkgsCRgCvb8PuI8R&#10;hq08L/y7lHU/x4+kPw9gsXX/ALVor31Pmh6c3wnhvwb1rxd8ev2lfEPxw8UQ4N7BG2m2/Uw2y5MY&#10;bHQvjJ9+K/f79j/TviwnhW41n4otDLHep51tEqlZIx/davwN/YD1+0HxK1y2uYi+1reFBnGIl3D8&#10;s1+6/g/40+JfCHji7ufEk9vb+F2t/KV35kEu3B2gdBXg1MQnKUILQ/ZuCMkqvBfV7Jy31PG/2t9V&#10;1u7+Dkc/iSGK9TxBLd6BL5OMQJcAmMN/ustfxCfDrT9StPjR4c+GM8R3aX4ttLdyeu5btQQR/wAB&#10;61/eBrvwdl8ReE3g1nUopNNa4j1KxjUffmWXzFLZ9R8uK/ks/aI/Zc+L9j+1V488VfCSKCaNZz4o&#10;iSHHnJ5MnmsiDqDkkgdxX6t4a59Tw2GxNCpL3ZRPxL6ReUYeo8LUw/xKR+8PiPxD4c8Lf8FA/HPw&#10;q065ikfxB4e07XbeJCOLjLJMvHBOOcjt1r1gFo2CT8N/te/rX4a/soeLdY+Pv7Y/hP45aKb14dB0&#10;iWPVL6VSVmeSQL5Ctj+EHpX7l3QzfGXnHPHXqeK+UoTfLqz/ADJ8esohRzZ4unH3ZEvysPMRcseT&#10;z09Py71YdmKLIiDbu6AcYNRbVljZFPLdO34genvTYGkCpbt/DyOeCK6D8FLARFi7ck5+vXFWfMk+&#10;zSTySbRErNgdc+nvVZmE8qnO3HLLUuxQDEAdzdPQZ60AXA8EkQuLdiRIoAA/KkjWaN8Mynjbj+XP&#10;vWbYIbW0kikOShyp6cdh+Her3zo0e4YU/N68eg9/rXOaezAyxo0bt94j9c9DVwxSRsIEYFh0z1x1&#10;x7mqDyxrKJpRvUdR2NTS75WxEenzKehx3H1PatHUMy0IvJc7hgkYJHqOn40Zl/vvUPnF8JKcBuoP&#10;ftT/ALNZ/wB1ankZ03Z//9f7YeUAeZtCv1IzgVLEXlHlkfJt5JOPm60hFkPLXByww2T1PtTZHEkf&#10;PQn8z7+hr9ilTP4L9mM3ieD5fl44+np9aDI+8Sbx6ADoM9ah8yFH8hiQAMgL1/z0/I1XUhiEIyCd&#10;zVfs0P2iJ5htHlnGffmsvYZvKAbAjPzD1A7VdceYCByexHUf/q/WqwEat833euRz8wqyI0yB1cRx&#10;JDx/eIGT+tQlRGg8s5/vE9v8+1Pnn8t/Lf65/Wo5D5cgEnKdvbNBsTmQxsFjKkjleAc5qnC+UVkP&#10;DEg+34fr+lQQPaxOrM2wY5Ldh6Zp6qiSsUP7t+QcdKAJFRcFmBZAvTpn60trDKZZJLIr/qicnthf&#10;881BGJJYdkT7S33s9eev5VJDa32qXdl4X0qEmbVpxaFgf9VFnLMfbGR+FZ1pcseY+n4FyKWaZth8&#10;Kv5v/ST89tF+EVv8YPjZ8QtX1zUp9Nh8OxxabYQZAKWqQLKzckbfMeVjz/ex2r9Sv+Cb0/hSP4a6&#10;V4e08R6lpunXF59vhKblO+4ZCWB4JKED6V+ZWuXWs2viXxj8R/C0gMevahq1tcrjIaJGEMQGTxtE&#10;Pydua9w/Yx+IWq/sz/Ea3fRrZrzR/HUBidH6JJNCrBlHYDnJr914jwc48Lq3xRUZGfhnxHHEeLjh&#10;9mpOUT7b8B/8Esv2PPgf+1X4p/aBbS5Lhmlh1GwhnbfFFPjLNGrdWDdPSvqvxbrniXxQ0vjqytTa&#10;WwmCja2M+jcevf0rp9Y0fxNJGkniRg1vatHGkntJ0x619Eap4Q09PAY0mEAhYdxx0PFfyFxBxHjs&#10;wlzYyfMf7ZZHlGFy+PLTj8R85eNtJ8S+L49OvtKJnmltsy4PQj1rgrr4NeD/AB/4OvvB/wAU7FLq&#10;OcFTHKu4/gxyQa9T+HeqvpckrOGkEWYGIPHWtjX9R0+6aUwqQzHOB614+HxfKfeLETVGVFbH84ni&#10;6+udG8f6t8I9JsL29uNAuTZ21laZkmuVUYjaQjgJt554FfTv7Lv/AAT9EPxk0X9o345XHmz6axud&#10;M0UfNHbXDR4EkmeGdeSPQivuf4caN4Q8C+KfGGp2+npFq3iSfz7m8wHlZUXaFUkZUAKOAec1zvh7&#10;4uy3fjCXwwybBbMrEd27H8R+VfsvEHizjsZglgqC5V18z+bfDX6MOW5Vm1XOJrmk5Skv7tz9G4fE&#10;o/sSbSdRO9J4yqtnOd3b2r+Ta/8ADB/Z3/ao8afDlw0EEmqprdie32e9KuSPZTuWv6f01e0i0r5y&#10;rRkYye3t9a/An/gqZpMXg748+AvitaqDb61bXWiXT9w8ZWaAenI3Yr8uyjHSp1rM/vDwMzCOX55B&#10;S/5ee6zm7bSPFWo6xe+CfCuy4S98yZLa4x5c8cnzbwGGMgHA9wa+efiz8EdK8Cqmu2PgcaBfE4ub&#10;1S2xUYjL56fNX3L+zppui/GPwlJ4X1u5Nl4k0Nd+n3kfDtb546dQD8p9ua82/aI+Hn7XGneB9Y8I&#10;kp4g0u8hMJlABdSeSw7jHvX2Fasp6H9bY7OKNXHSw1WMVKPdfkz4d/a98eDxn8PvFvxGiia2065s&#10;IobSRuCGiURxkH1JXNfKXwu/4K0/t2eEfB+jeBNP8Qxa5Y6Q8cthJe2zNNC1vwuJBycKCDnPHWvQ&#10;/wDgo18VotC+AHhL9nrSoGXULkRm5XC5AhwTnHUlufpXo/7P1voujeCvDkV5Y28S6Z4YudQuVaJQ&#10;fMmRkVicdT3r1YY6FKl7OtTUvU/jribgqlxlxHXwtCXKqETwD40ftZ/HH9tnxdpj+PTb3d9Gn7vT&#10;rZWSws5i3Nw6nId27Z4Feq+E/B1l4ItjpkT+dcPmWefHzO59T1wOwFVP2XtH0KfwPqWqJCkmqXN+&#10;YmxgMIlVSg9cFia7LxAsljfSQyArKrHvX4/xRxM8TCNKjHkpr7K2P75+j74K4XIaP1yrL2ld9X/K&#10;Yb27TzG7Q5jU4GODz7VkXO5SZFzGT0zzj61daVI0w5O72OetQsWmWW5k5AGee5r4OTuf07z8s7Hr&#10;XgnxDe3ehN4e09nXVlcNYXBkwIV7gA/rXuXw7+JHi74T+MtD+MGlXNxeLBOq6muHOIvuSB/fuPev&#10;nX4V/wBi3N5dxalu/tOQK1jIOFSVfmw3qCOcfhX0LDqVzfWNzceLDfLHqG+G6jgTYq3uMple4Zef&#10;euZSaqc0D8k42y3D1vaYKrH3ZfF5/wCE/qT0u88P+MfDVr4p0+TMWoW6zRkHJKyD5fpg8/SvAfip&#10;ZWUnh0RXzOIhdxrMY22kKfvAkdK+A/gFrPxfsPhf4aj0qa7mhe3dUBOSVDcDnoAvSv0DttXOn+AY&#10;R4jVTfajMAInGVPzc5J7ntX32NotYeMpSP8AJPMsj/s7M50YS5uWUjrPD9n4OvPDVq3h2MwabLyq&#10;7dp467u5z71maH8B/h3a63JqyWX2ucyeYWnbcdzfMSM8celUfH+p+I9G8PT2Hw5ktFuIrja4usqq&#10;xn0rW+DNzr8nhKZfGd2mo3xuCEuFGxPXavqMd6+CzbCyq4aVOJ5OY0cVSoTxVOenbU9ekt96Z3Dc&#10;p28+lX4ok8hVjbJ/i7Vn3N1pt2scmmLt/vjOSGHb3HvTBJNKmQDn1Ar/ACY4kyitgMxqYWtH3lI/&#10;LK2508VqrMv2hwijv249qp+IdVt/Duk3eqTglIEZtq8529MfWs1ZrkTefdKQcZ59K4a/8df28r2H&#10;hF7fUPstxsvcMGCDH3CORmv0Dw24DqZ5mMMNho6P4n5HZltCWIrxjA+Ntb8O/B/4ieItO0XxnKx1&#10;S+aaYafE7CPdNyWkA6OB3NeO/wDDIHgvwFqeo+PG1ySxlt7zzLS3guWWJtvKRyYP8ffNfUeqa74Y&#10;PjC0u9GGnWGrS3R+1rJgTFcbQFPUE9q29R8B/DbT/GIj1cmWfXR5n2KVsrIyLkuqk8Ed6/15ySk8&#10;DhaeFTdox7H9OYLiLE4OEaUZSUJdLf1p5nivxK+Mx0T4PSfH/QNKfUPEkEU1pa6THKEN0Vb5kUnh&#10;iByDX5z2X/BRz9r6+aG8s/gp5cA4lE+oojqT7Y/OvrX9pTTtbn8Xf8IDpmmrpul2kX2rTJkIUG6C&#10;5bA6kE4B+hr4J8TfCb4nRLL5/iaS4uIWLyGMqOobGR396/fvDrgvLsbT5sZ/27uf5i/TN+kHjeGs&#10;1o4PIZRbceZ9VHsj0vTP+CvWgeEdT+yftG+A9b8JQtwl3HH9stwR/eMfOB29a/U74R/tA/CT49eF&#10;x4t+E+tWut2zKFcwONyludrr95CBxgjrX8/fhT4neEr7w3cWHxXdbm4gLRMtxGGEi7vlIHc7h+Ve&#10;Z6J4fi8G+KJ/jF+zldN4d1N2LzRWx2xttbJWSLOx1PfIB9K+jz/wBpVVKeEm1+R/O/An07q8JQp5&#10;3Suv5luf0l+J9Olj1RNanPkxIOZWOFH+8fSv5y/2/Pjf8VP2/v2oIP2HP2cHd7C1m8jVLyMn7PCs&#10;e4TO7g44APXvwK7/APaW/wCCh/xc+Nf7Nel/AL4a6TLp/wATPFmpQaRKIMmPy2X5p4n7Bu4/hz7V&#10;+r/7CP7Dfgr9jL4YWui2yi88U6uI7nXNVk+eS4uGGXTcckIGOAO/U1+PVMprcPc1TGR/fL4f8z+4&#10;KHEGF4xUHgJf7Ovev5/yn4if8FAfgt4E/ZE/aL/Z2+A3gi2X+zNG8M3CqNoV5b+aU+fcP6l2I564&#10;Ff0i+DfCF9Z+B9At5l2pBZWqAEYAIQZFfhd/wXZsX8H/ALVPwE+OeoxuNLiuJdMmk6hf3yMF/EFj&#10;z2r+gTwxrthrfgDSdY00s0N7bxzxnORjb8uK24szqriMqoVJHT4bZNSwnEWM5f5Y/wDgJ06M50sR&#10;SrhkXjnritDRYpJsW6DG84asxrmNbQqnzB2yCeuB1rpfDTQqvmnlt1flLvLU/epy5Y8x0flywL9l&#10;eNSo6HHr1qVLTErCMB1Tp7/TNQ3+r6XCY3lbbkHhjgZHemJqthFE4lljZGG4NuGRj0qvYVd1E4K2&#10;KobykWoRGqyR3PHqT02186ftE/B21/aB+FN14MaRIpw3n2UjfwzDkZPuODXvF/f2t3bMFkj/AHgx&#10;neuc+gGea4Oxu9R0K6i0y6CtBu25xk/N/ED3rqo05U3zHqZLmksNiY4rDyu4n82PiXw18UPhFrc+&#10;ieJNKktJYWOZfLO1sfxBh6+ua5O28RyW9w13K0ouZGZiwDZz04Nf1a6houl+JYmh1rT4rpGVeJY1&#10;f+YriU+DHwldd/8AwjVgxXp+4H+FfQUs+S+NH9Z5X9KHD0qNsTg/e/us/mR0fxzHoeujWpoA9wf3&#10;iiRS3zLwDz3xXo3iL4t654+tbey1ZDfzR5EbRody57YA6e1f0ZX3wE+COrXMJ1HwvYtn+IRLnB7c&#10;Yp3hf4FfCHwbeveeHdAsrV92NyxhiD143A4rSjxFCPQ6K30nMtlH2scI+b1/4B8n/wDBP74B6z8N&#10;vCd94z8T2yw6nqrAwK6jdHAegOeeT/8AXr9BFRWPlMqjLZGMD+lX4fMiH7tAu1cKBxx6U2MIQXcf&#10;NycmvnMZj5VJc72P5d4t4qxGb5jUzDEfa6FBwpfbMxx97ivi79tf9i74Yftw/Bu7+E3xEQQXqAya&#10;TqSoDLZXPADq3XYQAGXOCB619n3UqtN50OdvcetEUCxxlZTgdCB2rPDY2VKXNA/PMzyyliYSpVo/&#10;Ef5y3xs+AXxw/Yg+J8vwz+PthNaMjMtlqUeWtryPdhXRxwQR2zkVy3xR+IZ8afAq4sI9s8umzwXa&#10;YOQdjHcMflz6A1/ocfG34CfBj9orwfP4B+Nfh+08QaaVzGJ1+eI/3o3A3KfoRX4LfFr/AINzPhFq&#10;WpXOrfBDxre+GYrkMv8AZ92guotp42Bsgj9a/pHJvHBVsslluYL7PLzH8bcYfRobzCOY5Zq4y5j9&#10;i/2Tfi/4X/aR/ZY+H3xf0XaY9S0q0SZI8DyriBFilQ/7rLj2r5l/bs/4J4R/tFy2/jf4cXMVjr0E&#10;Rh+fAWcHlfMxjkYrf/4JjfsgfE/9ij9ne9+CfxQ1i31KODV57vTpYCcJbTD/AGumWBfHav0VgY3n&#10;7mGUZwTx6mv5rx6hUlJS96J/eXAHG2a5NGlicO7TR/M9of8AwTQ/bm0n/iXQTpp9sRgyJdDAHTGF&#10;Ne+eHf8AgmFrFjqFlqXxm8RSancxPvltI/mjx/dLk5/IV+6txeXMKtbMMbh0zk1y+oWFveSQysxM&#10;hbmuOhl9KHvWP2PG/SNz/Erluov+6rHzzofgiDwLo1n4d8O2SWWnWPy28UagBV7/AFJ75r6E8P3N&#10;rfaeEhhAEe35R6dM1bitRLHM0inOML9ayvDtrc2E0gwcV2Vqjfwn5Hjcwni37Sq7yLHiDQNE1/S/&#10;smuWcc0UqgBSvJx057Yrx7w38GfBvhDxENf0tZFMe75WfK/N146V7wsqKu+Q4J4KHn8qpyyb12j5&#10;yeD2FFPEcuxwU8Q/hIHJCb1kyAOAKz3R2g8kqMVaZomBVeh5H0rL1a9bS7SS5YMyj+tR7Qynsebe&#10;JtFXR4DqlmfLG75iDxz0r8Yv+CwPxI+EOn/svXPw/wBcuBP4m1VoX0qzh+eQXMUymOQqMkce1foN&#10;+1T+2R8L/wBmz4aT+KPiMwMs6GHT7IHdLdXJ+4qoOfqe1fmv+xR+wxq/xx8X2v7Zn7Ury3mp3zTX&#10;dppb58u2Ut+5Cg+igfjX6TwvhHQX9p4r3Yw28z8i48zb62v7HwnvVJb/AN2J+Zf7Df8AwTo+L/7Y&#10;HiX/AISv4zXk2l6LchZXiJKm4YM3Ei8DjHAPTiv6jfAn7Kvw5+DngmDQvAunQ25tGVfMQAEgdzgV&#10;6hY+D7bwpILjw9CltFu+6gwBjrx3r1XSpIp9PZ7n5Q3Djuax4m48xWYvmcvd7E8H+F2CyT32uap3&#10;6GR4Wubmay2mcebEm0e4HQ1U1K8uxGbkzITCduR7nn61yev2c2nuLjRZ2jDDaR6fSjR/Cuq6hDHL&#10;NKVj3cs3evj2uZ8x+jVVFR5mfkJ+0r478SX37UXiPRr6IAWVpawW555iALZA993NfIWoaf4uGsXe&#10;p+GtPEUEZbIduIwD8xUd8gZx+Vfev/BQ3wzB4A+NeifEyGMLba1Y+Q+3+KSBRgE/7uB9Qa+VdZ8U&#10;6fplmY0lVTcktHGxB4PHI9q/ubw9xKnleGnR/lP8APpK4CrS40x1Gv8Azc33/CeS674P8c+OotL0&#10;mS4a4u9Uk+zRopCZy3Bxnp+Nf0OfCfwBpX7Pnw/8O/DyNvNk022jWWVsbixUk579TX5afslfDXXf&#10;FviWx+Ius2Qk0+1ujb2HYrJ8zFsdwBxnjmv2R+IOixX6Q62sywttxtcj5j379q/HPGXiX61WjgKT&#10;5oxP7n+hB4dLKcvnnmNjyzr/AA/4T06FdJ8RRL9mkWb5eADg59DXz14q+IfhKX4mQ/DLTLdhcrbG&#10;eSWP5osAc5b1zx9a4bSfHGs/DzX7W+njJt5JAp/ukv8ALg++eRXA+Odf0P4L3mm6b4ftl1u91p55&#10;57gcTW8TSbtuDyUHtX4vgsB73LI/0r4ayuniKmmvY9X/AGZNU+JHhy9+Ir668mradpebrT9y7AwZ&#10;c+SD32gda2/2WvjT8MNVl1vw54b8PweHdFyNRleMBUa8uG+Ytjjez5OT1xWf4J+OumWHgnxPpmr6&#10;Xcg6W5jnESEtMkq5BX1/Cub8FfB/wBoi6x4M8O3k9pY+J7G3mSN0O+GRfnU7vUbsY9a9JRj70Zn1&#10;0crwNR4l46kozfLyteR9Z/FK9+Hmn6jpWleLJ3225k1TT9oJCPAu8E/1FfOf7HHxL1f43/D2Xxf4&#10;4ikl1SHxK+0MDhYXfzYvLz0Upzn8K0PjL40+C0GmPp/i/wAUW9lrmhWJtgJSq/NdReWpkBPc18ef&#10;Br9q1PhN4MtvhXp8MB1KLSIk+1QDzo3uYHaNpNyg5Bh5U+tLDX9nyqJ7WByao8u92F2+r2+R+mPx&#10;1+Nvi7XNRm+GPgXwxLqem3eLee8Mam2kjkIEqMe4A9a4/wDYh/YU8EfsT+MPHGmfCXUZU8KeM2h1&#10;CLSZuRY3sYYSGM/3GQgYI4wOa+R/2cP2qfiZ4o+I2heG9XYR6XP5rSqIipYHuxboP1rz/wAK/wDB&#10;VT4n3P7btt+y58QvANxpmlXmuSadZa3GrtFJCgfDHj+LA5HApY3C4lU+VHwHH2UYTL54alWSU39p&#10;debufqd47hl0/U7iw02T9zJtbb2z6V+Pf/BUXxrBof7OOreGLK5a11HVbeWCLyRlwrq3mvjrtUDH&#10;1r9nfGEunrafbocSCQEqT2+lfzK/8FFPGM2ofEPTdBjIu5dRtLuziiB+ZN5xu9gO4614HDOB9vjI&#10;05H434vcRyy7IKtWD/un45/sffADxV8WPDHifw94Dhe+1LQdSgvhBkBpYJI/LZ17nDKc/Ud6/ZT4&#10;Lfsl/tOHRLjV9N0eS1ntICEEkgSUkL8uwHr6/pX5Qfs/fHC7/ZI+JOnfGjww/wBqFldGz1y0H/LS&#10;0MuyQADujDeDX9unwP1Xwx468LaZ8RPCdyt5pmsW0d1bTIwIeOXlcH9COxr3s6y2OXZjHFUlofQf&#10;RX+kxiavBdXhulFKcfdv1tI/kG0DwP4TXxN4j8WfEk6lN4r0VZZ7q21NmYxqDkmNG6gHnjtX9gfw&#10;dg8L6t8OPB3jfwxZx2lhqWmWdwEiUKDlF5PHPvXyz+2f+yH8NfiN4U1j4x2NnFbeLdFHmll4N3av&#10;8k0bj+LCkkd+K1/2LfH2pT/sU6DYWMsNzceHBcWUeclmSCQhF+oTke3Br9U44z/CZxklLF4ePK4S&#10;5T8R8NcPnuScT43BZhXlUhWjzRbbt6f4j6I/4KQ/tVfDb9ib9l7VPGN1AkniLX4ZtO0G0jH7ya9m&#10;RgrDvhCdxPTtX8rfwo+GviD4H/sw3Pj/AMfyfaPG3xEupbm/mlOZVR2bnJy3Py/SvpH9pL4wav8A&#10;t9/ttWl9qit/whPwoQ6ZAHP7ubVWbMuBn7wGMfQ18VftXftaeE1+JGn+BJWIt7VDFcSk4jifzNpV&#10;fQDbyK+R/sCphsFHDUF70tX+h7mO4mwWIzL22PqWpwlZf3pH3V+xf8MIfDPiFNc09Hn/ALURXcjn&#10;b8vTp/er9ufA+iaNpthONdt4bkSscb13Y3d8EV+ef/BLf9on4A/GS7g8N+A5ZHn0pUiu3uo/KQtL&#10;kL5W7G/leor9/JPCHhtptv2aNlPQ4FfFZphq+Gl7OtHlP2zAcY4XEw5sFUvHyPzE/a1+KXhL4Wfs&#10;7ax4ol2RSW6RxWgAOUd5VAMYHI4r8Evhl4xtPFPxO8U+MdHkbdFDp0sFwfvNbS+ZDKDnqvPP0HrX&#10;7/f8FRfDHh+z/Z90t/ssAszqqre7wdqxLC7Ln6sB9K/ng/Z9Wx1r4reItH02MImo6TttIlGE8u3u&#10;ocEH6Nmvv8ryJf6v1MbH4uY/k3jjj+vV8QaOUNWUY79PePCdB/aCuv8AgnF8fPHnwuOkz6z4L8Vy&#10;zX/h8RISq3cg+WJCByAxAwO4BOK/brwH4jm8Z+BdB8XXUBt7vUrOGSeJhgxSsv7xSOmVatn4jfAv&#10;wFqMHh7WNTsYH/sDUYHt2mjV/LaQeW23I6gkVxXgLXbRfHPjz4eQMGk8M6zIpUHhIbpFmQY7cE15&#10;GS4qEoy7n4p9JzhCVHCxxV/d5v8A0o9K8yMARDt+oqYqSyPGM4XaT1BHtVZFwdzEZXg+/wBKlUPh&#10;V55BA5GAeteofxKSq4VtzcgcjjqfSrx8tYdg6k81RQK+3DEKP5HvVkKm3zADhvmX3rT2gDV2NxMN&#10;x6gjuferDsMSBGOfUfX0qOQncEHGFzkdPp9aUuRlTzub6dKzHdjgqK/2hDz1/D6VYcphRFwyKAcZ&#10;6+3/ANeqiMpk+QfeXr2I649jVmVjuZpTwzcnpmgQitDL++i4we3b0/LvUvnS/wDPYf5/GoT5LP8A&#10;u+c8sBxx6fWneXaf88X/ADp3Y7s//9D7VifaokXIyd3POKJArYEYJyvy5GPzqsbwIC6n7y5Ix0Ga&#10;YZg+ZCR8i7QPf/Gv2X2aP4PJMOuTGQdvdqhcqgKSsM+3v16UxVdMs4BHp3yO59qaZhBEzx4Un+vP&#10;erCnoNdlPyxAxZxnmo41YqE3cYyFGPw596qSTYeM4xubPrn/AAqBJbeOQQqpPkbfrn096ALd4sb4&#10;jB3E/e4zj5azi8j23lSA5Pr/ALJ21M19BJGAhKFm+bd96qZOSSTh+u3Hr/h3oAjlSFpmMyH155/H&#10;/wCtSvPNslZRtwuAF6fhU8rvHje4UA8H1Pc1UMqTMfPPlYO0e3pj1x3oJnsD3MkPloflJ+9xntXr&#10;Pwua0j1y+nmYI+ii3mujn7sUzMAemeW/SvHtpmv40gYs8rbQrc5H9PrXRf8ABNzWbH9on44/GGPV&#10;mUWCPYabDCOrQWErpIxHo75BPtXHmlKX1aVWPwxP3X6O0IviCMpfyyPjL9m/xx4G+KPhqDQ7aZZ5&#10;p73UPtGOoWGWdjx/tYA+pr7P+BHgHw/rHiv4Vas6/Jd6bfTTRkZG+zhdCAOoxgdq/Kr4VJoXwD/a&#10;c13R9ThNrbWPifWtJniUELGHnMsZx1A8lgc+hzmv2W/Yqj0rxL8fY9Chu1ntvDPhnVXgjQgruvLl&#10;FVs/3goNf0Zx61R4a+sw+GUYn5D4PcOSXi1TpSj8NSUj7xl8byeMvDkGlXkflv54U8cHb0I+lfQG&#10;ka9ba74PWWAkPHEUZfQrwQfr2rzrR/Cvm+CtPFvGPtMY3fUE9/ejS7u70a2nDweSzv8AvIjxketf&#10;wdUqH+708PGekTzr4aTG61HVtFkG1Rc8n0x1rrtUstOh1VoM/IOhPf8AKvJvDOvN4W+Lc2k6pEY7&#10;XWwzxTNwnmrxtB+gz713+tvJHfTXG04zhSOlM9eNI57xp4N0ey1XTda0xdh1CXyJm6DlcD6c15N8&#10;Rvhd4Z8OyHxPpMOJyo8x+5X1z2+les+JtZ+3aGttA2fKbKg92HIb25qz4hmTxt8MJmsoiZZAvyjr&#10;vHaumnWl7p6GErSpyi5HgXgzxcr240rU2Z1k5BHIr89P+CqR8D6v+y/ca1rd/Ba3/hm8i1WxR5FS&#10;SV4jtZEHU5jYjpXt/wC0z8dPC37Ivwhb4ieObCW6unPkWVpEQJJ7mXhI1B5xuOCew5r+f/4g/D/x&#10;P8aLzU/i/wDHa5up9Uu3Y2lgx32dkhHESAYVmUc5I5r9S4D4AqZtX9q3yxifiXjL9IXAcFShXjrW&#10;l9nz7n0x+zp8bl8Fy6N8T9DdrlUhMjR9d8Ui42n6Gvb/AI5ftpfEz4g+HLyXwysehWcMbGRifmfj&#10;A+mB1xX5D/DDxRefDfV2+HuqXKyaXNJmzu+kaMf9ZC+Pu4PKg9ulei/tDfF6w8M/DG+W4dBcT2zQ&#10;W0an52Zv4hXXmXD1bCYmWGnH3j/Svgbxm4R4n4PjxhOa9qqd3fo+Xa3+I8Z+D/7NXxt/bS1M/GDV&#10;Ip9U0m1kmtYZ0mVDC8R5ZgxzxkfWvXItQ1vwH4P8X6J4lnBvrSCLQkOSQ6o2W2/gCc1h/sF/tLeP&#10;P2TPg9I3jbT/ALf4U1yZ7sJvEc1ux43rn7yuOSD+FfKXjP8AaIs/jL4/13xdpINtpE96620J+9gd&#10;GPbJ9c5rwOLMFmGE9/EQ90/kT6M3jBk1TPK8VVvKv37/ABaH6X/sOfB5/H+m65rsF6YGt45I4lU4&#10;BdFzuIqbxzdXE15a6rqADm7t8yFF+VW3YGfcitD/AIJoeJZm/wCEg0Jyf3kTOqnvuXY3Pqcr7V76&#10;mg6ZJoX/AAjWsRosV9HuSUAFkZeqg9ee1fmv1SNfD+4f668B5rVvzyfu8sT4tS6jvL+WeQ4UbSQO&#10;MY46Vb1G+VLLyIAOP1+lV/EfhfUfDOqRNqCukd0shhk6K5VvXvjv+lWtK8J6lfiSS/DQrHF5gB67&#10;D/FXxNX3Zcsj9edaEo35j1z4Kab9hjl8YavZM7+dFJpjqNx+0wfMV2853jrmvsLxd8RvBXi271I2&#10;7bDrdkLryghVoNRtBjHPTcnFcJ8P/C3ixPgrYeNvhxMLi48P3gmu7PZukZo+kgA65RiD9K7L4keH&#10;9N+K/j7wzrXwmubZrjxLeRwX9lja8DMuZW24zkAkEdjUrT3Yn87cW5vQr5hOpW2jzXfbl6S7J9z9&#10;m/2crcxfCnwtOwyF0yNzx0LJXq2v/D6/8Z6AiWsojmtpRJCDnG5f6Vu+DvBbeDPCVtoIjC+RGttG&#10;B/ci+UEV7Pp+nNYwRW6ruZV5J6fpX3DpPl5JH+XHEOef8KNTE0PtSPmnxF4K8Q2tvb3evxPqN5ct&#10;/qIsLGD6se4+tCeDfFNxYjT7q/jto2PFtb4PlqeoLDvXs3ivzHhyG2kZVQnXPr9K+d7V/Eug6g13&#10;dKUjmZt+W++GHOM+ldWEy6lKXvHm18/r1KOx/Ml+3B/wWh+M3hT4m6n8Gf2Y2SytfDl9JZXGrzgS&#10;yXLQny2CKeFXIPPU12/7Hv8AwcD+IfCuh3Hh79rG1lv54mzb3tlAC0g/iV0HvyMZ4r8Ef2lfhv4p&#10;+Ef7RfjTwJ4ntjHdWuq3MqlsnzYZZpJI5FJ6gq3WvCmmj6FAxboVGSMdMV/c2afRB4C4kyqEcVhF&#10;eUfjXxffufxFm3H2ZUswm6jP6Mf2zf8Ag4A+Ifj+0/4RH9mm1bSbS6j8m4v7pMXCblx8igDBz/Fn&#10;j0rzD/gmp/wVD17wp4buv2bvizqstpca1eKdM19hudJ5TxHcOR8y5OAxzivwUeK5kl+zuAC3KAdB&#10;n096Zf6VPa2Mpll/f2/JKnBU/X/Cvf4a+ihwjkmTyy3KMKovv9r79zDJfFnMsHjo43m0j9k/vQ+I&#10;HwI+IfxK+Jmg32l31pDcw2EBu9QV1AM6tneU7g+o4ryL9qT9rL4JDx54S8JaB4sku/HWn208drLZ&#10;8QTyq3lyoZPuBgykYPPIr4k/ZB+L3xG+M3hzQfi1rYuLALo9lo6oztm5+yffn5wD5nHOOxrw34R/&#10;B74LeLf2pvHv7FnxVlXS7DxgZ9e8LashEc1hqWSZBDJ0Cu3zbe47Zr8axnh48D+/xTvyH0mcfTcx&#10;vEWZf6vZbCNKpHmipM+jPjDr3xh+KXja28X/ABB8RxWzQoIraGJyPJDcEHGPnP8AEcV5SvgnUy16&#10;fDniyeW6MRUjfuVy33s4J7gnPp6V86fGvwN+1p+yLqcug/GTQbj4h6CLhlt9c00MzmJI1O51APzA&#10;MMk45BrzD4c/GnwL4u1ZdS8Ca2be/XLC2ujtkQD5cMDjI9jX7fwlmOAxOGisJJLl6H+Y3i/wJxPh&#10;cwqYvNqcp83XVn1T4c+Fl1fXcvh7X9Euby8VSXmgYsrgdAGJ+XO7itibwH4a8NaxFb+JLXUNEiO0&#10;eY+WUgepU1S0T4t+OrSY6gmoxCUMMoV2gbDleV9RX0b/AMNPWFvpM6eJbW2um24VJF3BsdcZHftX&#10;1WLlmN70oqSPyPKsBgHrWk7ngfxU/ZusL7wdH4y+C3iC4h8T2cy3WnXCsoaKZP4gw6DPBBr7s/Zh&#10;/wCCpXgeS30f4S/tTTHwn40t1FreSXqlLS6lAx5qzZ2gMBnr1r4QT4j6La2ki6Nm34Ltbx8GMv8A&#10;MWQ+ntXzH8efGPw68Rae0XxXe3+xeQP+PhVaYydth5O49sV8Txj4XU80w/Njpcs49T+jPBn6QWP4&#10;WxKwWDpe0puW2v4H7Sf8FqPBmkftE/8ABPjU/F3gbydRuPCN7ba1aT27rIpjB2zbSpPRGJ/CvTf+&#10;CXXx3/4X1+xr4au750k1DSLSG0mCn0UkE+/BFfhb+xL+yb+1D8dtB1e2+COuav4W+G+sWF5Beprw&#10;b7FPFJGQVgSQ8BeCHXgYP0r6S/4J7/Ei0/4J5+AdW+GnxBLeJ9QFxsiTRyJoNqs2D5owNy7uc9M+&#10;1fzrjOCp1MDPLcNP20o/DY/0Iy7xOjQzGjnGOh7GFSPvc2h/SJLIFhUSAjZzivy3/as/4KFav4B8&#10;UTfBj9nGGLVfENuo+36k+HtbDd2wpw8v+x2714Z8TP8Agp98WLj4X6w/h74fzQ397bSR6dLFOJjG&#10;X+USSIo3ZQc4FfnP8B/i58CvBFhbaD4n1mP7YWkuLqa53CV7tz++MuepBJAz6V6Ph74XUMPU+tcQ&#10;e5COy/mPK8XvpCYjE4F4Xg1OvUlu4q/KfYHgqD9qr4tvN4i8TeNtXvTc5xtZYIEP8W1VXO0eg5+t&#10;a8Pw8+I7TnTtf8R3tjcANJH518+HTHbDY5x+HtXd2HxW8D/8ImfEHg7xS9wk0GIYLUCRWPToPunr&#10;+VeWpe6/8QNQg8LafZHLK0n22VizBOgU5PGa/pPALAzXLh6UFDp7qP8AMfiHPeKvrcp4nE1OeW6c&#10;mrGXrPwzu7pY9S1bxTqI+xz4WO3v5gfu8j5CRzwQeehFevQ+Hv2k9A0Oz1H4Z+PNReW723FpbXsi&#10;3McZ/uyM43bSeMdRXT6N428LeEfAiWa6Pb6RcGDy7+5umHll13LvVn745JryXQ/jd8YPjt4u0z4N&#10;fscaLJrMpxFf+JriFl0u1UcMUcgbyp5GOtfM8Sxyqjh5Srwj80kfo/hzmPG+NxkKGWVp373fKfq/&#10;+yr+178UfiF4ni+FPxu8OyWGswWxkGp2Z32U3lYzuzzGzE5APav0ThhtY/3vmswH93ofpXyj8Df2&#10;VNP+FPhprnU9Wm1zxTepsv8AUZCVWQjtGnREzwO/rXt+l2et6Xff2a534+XaT0HqPWv4q4nlhKuM&#10;csErRP8AY3gDC5nSyinDN581dfEejNbJHJ8zEHtk+vSpdPjLzHzCGfoF6Et61x/ie8ubSK3uVPLf&#10;f9qt6NqQvpobjpJt2tg9QO9fMez90+1V+X3Tsru4t4G2McgfnWJNLMkhSMjLep5pdTuYi3nfKF24&#10;981kTuoAmiO2P1FSY35Y6k8MqTeYszbXPC+grh4/EyaVdyNqrkRhj8zdKr+NvGXhb4f+Hbrxf451&#10;G30rTLNS8tzcOI41A9SeD7Y61+Rvxs/4KJS/FTw5e+Gf2YNHF0pJjj13UA0NpIB1aNeGYccEDn1r&#10;1styyti63s6MT4HjLxNyTIaEq2Z1lHz6n7BT/Ff4d2bmGa/x25HAP9auQeN/DeqxyT6ZcpMU5IB/&#10;2eOPav5cJtP/AGs9VePVdQ+IhE24O0NvaAQDPVRvO44//VXf+Hv2n/2hf2d/FI8RfGG5sta8IogW&#10;61BMwT22ehkiHyuD6r7e9fS5hwBiqFHnlY/J+FPpTcKZpjVgKE5cz200P6JbSbVvF2oeUj7kU4BP&#10;RV9K7Wz0FdPkaSRyT654r5x+A/x1+GXjfwTYeLPDWrWz2+rwRzxGSQK+G6DacEH1r6RfWRqZLQFJ&#10;AnZWDD8dpzXxc04y+E/qnE5diHGL5HGPocx4s1O38NaHqHiC9EkqWFubiRIFLybY+qoByzH0r8Ef&#10;F3/BYTxx458UX3g/9nzw1b21xp8+JP7aZo7jy/U2+Aw5569K/eDUvEDWGpGOcYAyD9G/nXy98fP2&#10;NP2b/wBpPTn1LXNGSx1uVWEesafiC8iYfKGLL98D0cHNfZ8F4/KsPioyzKi5RPzLxHyLPK+Cl/Y1&#10;dUqnnsfkTpf7dv8AwUKvN88FzoyrkMY2s2Krjdlc5/OvoD4T/wDBTf41+HUlg/aG8I29wglwtxor&#10;ncR6tDJzx6A815dr/wAP/Hn7PfjC6+EPxwJksZZIzoniCCPCXcPXy5ARhZkPD9c9qw5fGHhrxFBL&#10;4W8SWK+emZI7qI+U0u3OCykY43H64r+rqHA3D2Z0FVw+H9yX8uh/lFxD9IfxB4XzSWBzSp70ZbS2&#10;Z+rvwP8A24P2e/j3fT6P4L1c2mr2fliaw1Bfss4aToEEmA/PGVzX1WtzEYv3oC71GDng571/L149&#10;+GfhHx94eb+xZd2pQtEAobybgBQzfu5Vwdw7c175+zf+17+0D8DC+gfEeO88c+DLdIkW4cA6lYoW&#10;wzFsYnRemT8x681+R8ZeB1ShzYjK3zLsz+qvBn6auW5q4YLPV7OrLr0P3/ku7O1izcuAvc46Zr5T&#10;/as/ab+Gf7P/AMLrrxj4quggUiO1t1+aW5uJAdkcajkk4wOw616jpt5o/wAQPD0fxA8LanDeaDcQ&#10;iYXKMCgVRzvPbGG3dCK/ny8JeL9Q/wCCh37aU981o914H8ISy2GjEKfLlukkxLcSDvtGcHsDX57w&#10;lwisTiW8T7tKHxf5H9J8d+IscFg1LANVJz+H/M7b9lH9mTxf+2V8ef8Ahfv7UAklgQtPpmlPzDZw&#10;nlBsJwJGHXrX9F2j+HtG0PQl0nSY1ggtowkaKOAB9K80+G/wvsfhmLXRfD0RARV3s3LN8u05J7Cv&#10;dQ8MFqySoyiQkYx/s1ycY8SxxtbkorlpR2R1eH/CeIy/D+3xrviJbs4q1VHzEVBXG7GK2H0yKEic&#10;DcnGVPfNRaLa/abvyucle1Xbg3kBIkG5RlTx0YV8Qfo2KjzS0PO/HdjsjgdBiNjtyPzruLdra4s4&#10;Tb8qUzgiqusWtrq+lm1bAZOV570unR3NvpKwzdV5XHOR/SumL5jirQtH3j5u/a6+Atr8fPhDcaFp&#10;8Yl1bTT9o02RvlIlHJU/7LDivz0+CX/BO7xnrtwniX41XUdhDE/yWyMHkZR1DHPANfrhH48s7fW5&#10;fDmoJsJ4XPOccgD2zxmrepalh/sEYWGeQ7lZzwBt6tyOK/Q8i41zPA4R4PDvRn87cc+BnDOdZzDO&#10;sxo3mo6ro/U/HP8AaN1747fswftAW3g3R9Ui034d3MIk0uWG3Vlhlbhrd2A5Ybvvk5I968X8Z6r4&#10;q19odZ1LW5tSt3aNYlExUDe2D9w985x2Ffr54/8AiX+zFYeG5/Bfx08V6HKkmFngvZoiWOedozng&#10;8cY9a/L7xR8K/wDgm9qN55Hw9+NttoDNdFY4Y7uKaJSTtCAPzgHnr0r9i4A4xwn1b/bsM+f+blvz&#10;ep/MHj54T5xjMVCWR4/2dNbQTso/cB8SfF3wrt0nw/qi65p/kbZ7G4YmWMt91opTzvTtzhhwOa9w&#10;1T4k2Fx4d8J/EWLS21gaEpt9Vubdj5tmjL+8JXqw6Zz0weaxPhr+xpp/xGsZbLQPjHa+IrKD5CbH&#10;yvtHl9gGVyeOzV9a/sn/AAN8JfDDwX4leyV9TuBDLZXC3LbhOdzNlgepcH8a+W42x2V1cRGpgo2f&#10;pY/pr6JNXiLIcNLDcR1VVpr4XfX7z0Tw54q1H9oj9m4+NPgNJaW+vCdRGkm0b0hk4Eg6/MvrXzf8&#10;Zv20rX4b+GofhT4gtRcePozCl3NbJ+5tHY5AJHfHJHUV876Xqvww+Fer6n+0f8BNYbSdS8MfaY9V&#10;8KSXauksgBVSqBuzZK/TFfIh8X6H8UZb34jXzz/2n4hlN5K7oSpcLhl46FTwK+QlklWMv3qZ/o34&#10;WcO5ZnGJnWp+9QjL3V1T7N9i/wDFbXn+J/i3UIPiMkFxqesCFIzGwBk29Cx6rgHcPevrj9gW1+F3&#10;wG1Txh4e8b6ha2kYtY7+C51BV+VmVgAu7nancd6/LfQtEbxJ4n1TW9OlZJdNkEqiQljsUdC1eW/t&#10;t/Ev/hJPDl9pHh6N7q7extpJZoTlYgp8xwxGMAgnINetlGFp4jFQo1NFzH7D414SlheG8R9X+GMe&#10;b/wE9U+K3/BW3T/hL4i1Dw/8Grb/AISeSG7kM2r3f7tZP7ywxgcJ6Zx7V9TfsTf8FgPA/wAdfito&#10;nw3+L3haPSdW1K4WHTb23IkT7RKdoBYjcpOfl/Kv5PoJJ7iNp7gkbG+YcZLGu/8AhB8Rde+H3xc8&#10;PeNPB8Qk1DSL2K9to8ZJkhbKDHcn0r+o+KPDPJoZVLT3+Xc/xZxfizmWKx8cRiZaH9vX/BRL/goP&#10;4c/ZO+EEn9m7b3xLc5ttMswed8mT5jf7KnpX843hHxl4w1X4ueHNR+MV5Nea7r2pfaJS2SsUd4jO&#10;yIP4VGQB+dYniTxv40/4KC/GO1+IvjewbTRAqW6253bN0WOcdiTz7D1qbXf7Vsv2obe3vpFku9Os&#10;7q9iQEERAlYoQw7FV5+lfzdwjwr9RcqlbWR+N+LvibieIcVLC0v4aNPXfgXFY3etWlj+9OoXEw2T&#10;+75IOOg3cjHWv2s/4IFfHfxlqegeK/2TvF0rSt4LdbzTWc5P2SZmDIP9mNwSPTIrwX4T/Aqy+K/h&#10;xtV0zUI5tTa0zFhvvSg43sQf4iMDtWp/wSNmb4b/APBUPWdA1RRanVNCubeeNxtUvGy/dB46jP0r&#10;XjLBwq4S/L8J8b4F51icq4ohFv3anun9NPjbwPq/iGdbO9kVI9SXZLgZwH+U/l3r8kdR8WS/8E3/&#10;ANm/4leGtZC3mrR63cp4Zt87jdnVDutio6gKzZb2Ffu1qF1ZXE6Wtthli4Vh6Hnmv54fjBDB+2p/&#10;wUtmsbYpJ4F+F+y2hkGWS41SMKZnx0Pl5ZB718r4c4f6zOdGr/DXvSP7h8Ws4eAwccXT/iH5r+Mr&#10;9v2Zv2ddF0ctt8X63Jc61q0p4H2m5LGSRj/scKCPQ1+IfhDwprfx4+Jk+tapmTSLaYtI4JxM27d1&#10;PXd3r9O/+Cl/jy28e/GibwZ4WlKwX85s4ZTyREHwSAOee/pXtPwb/ZI03wP4V06ymlTyyoZkjGGb&#10;I5Yg988/Sv6j4cyfDVant6nw/p2P8uvEDxRxOW4Wbc3KrPmjHyXWRm+DfAWpeBfDFn4o+GBk0llK&#10;4WLIOVIIIx/dJJ9hX7G/s5f8FWtd8OaZbeHP2gNOkvIkCqusRAjCdA0qAfmRXxlZHSrHTNQ0BnVW&#10;hBRUGMLlcHLf7QA6V5z4B8M6JeeKLfwt4tlYWTw/eb5d7OPkH0PvXpcZ8I4HM6fJXjZH5T4TeOmd&#10;cNVJ18NWcn8Wutz9Wf8AgpF4p8MfFv8AZXm8a6drSXGlQXkEypC52nJ2EPjsQec1+DX7NvxO8IeG&#10;/irZanq06ILrS7q2jWMbtmJ4Dk46D5e9dP8AFDRrRvBPjr4LNrlxYaHYxnVUhycv9mYbI1GeA28b&#10;h7GvCv2R/hbc/E/x4LHwPDELHRNJkTUbhsljJd3CuuD3YKK/FcdkTyrKMRhJyvHmP7Y4T4vpcX8V&#10;5dnNKPJNx97/ALdif0I/EqXSfjv4c1bX9KvJdP0rwfBHewmIbVmuAN+5h/cLV+e/wP8AHcfi79rH&#10;4k+NtOBisvGBtpREeFE1rbIj4P1DH6H05r9DLfSDF8PPFHwr0p1827vbDQ2bsoZP3jAHngEk+mK/&#10;JPw3eaH8Iv2ol+Gugzm9tovEc9ijL1EdzCjIW9QTwM1+Y8F4b21WrT/un6r9L6i48P0+Vf8ALyP/&#10;AICfpwX/AHm6RMeo/wA9KkQZUk8DrxzzRMmy4uIZvnOeMfWq8bSSYVOGbn2zXpH+axfR4zleSTxg&#10;Vci8xoiFOAOgPUVVi3sMJgkZ5/3akA8peRuPJ49aALRjMchVzle2DUGRKxEpI9fbPT8u9JcP5Tia&#10;NiQPfp83UeopyJIpmtpSSeAD3P07/rQAjRyKPIhPzHGT6fX/AOtUsqFlkV8Mu7rnpj3qBH3xq/I/&#10;ur/iaYoWWNmztXPzD1/u/wD16AJ5FZY9h5PcjnrVXyV9/wDvmrCHOXjB5YDjpjt+XereJfUUAf/R&#10;+wLeXZEWdklEnPydvbvSOBN+8jGAegHtTUASDCY+fphf84onBVlMX8J28V+yz2P4PCX5FdBIqhlw&#10;O/BqtJLth2ImFHYdfp/9eo1ktnkmiYEkLtU9KiedjGfMORINn/6vw5qwI5Q+7ztwwD0yOPpxzUav&#10;865wP4m7/wA6GU27bMYG75cnPPr9KrSMpbyxwU5J9QOmaDT/AAlpFEnzKq7W654IqjJN5cxZwCTx&#10;lelOLBoG3Hb8u48fz9vpVJMI6xQ4KNyMcsPf/wCtQFQsllL/AOkjI29D0461A48rKxAP0J3dt30z&#10;zT4syrJtGTH/ABZ/pWdLdNESwxsPXHU/NTtEzKniHX4/BXg/XvHtwF26Pp91dA/w74EZkH4njFeR&#10;/wDBInwv4y+FP7Rnh668Yv5B8deHtRlGH+WS4lkS6VWHqBuI79ab+05q8Vt8C9Zgk4/tN7fT/Lzj&#10;d9pkVCB68A9PpUH7OelfFbUvix4U16O/DnQNV2PZDAlgjbKnZjn7pAI9K+xy3I/rGR4qpL+U+08O&#10;OKv7N4kwEYf8vJHOf8FQ/hZcfs9/tx2/xv1K3Mfgf4gWxubi6CnyrfVoYxbMZSM48yEI2e5Br1z/&#10;AIJWa3pum/tkeJIxc50y88CyyWnzfK8kF1GXI6AnaRz15r5p/wCC6H7cOueK/HegfskfDdkMNhpo&#10;1HW3aMOftErExwDOSpCDcR1JIrR/4JPeAo/HniLxX4003xO76r4SAsntfLKCaDU1iZ2weV2Swuvo&#10;OK+zzTCY+Phs6uO/l/A/rrKvDfBf8RMpZpgJWb3/APAT+lLS/iDd6Z4egElg/mRwBlC8g571o3fi&#10;6w8YWtutlDjUi22eI9VHv/jWzpc1kfCcuqSAJNZ5U54zEvevE/Ceoag/xR1jVdPVJGMUMabT8rZG&#10;SR745r+E8PiW/iP9HKOFp1YyqU1blMr49+DNa1zwI1pAhgv9OIuLJwSCZY+evoRU3wY8awfFX4a2&#10;+stj7U4HnJnmKVOHBHu1e+z6bqHiYyX3iXEaRIdsanP8PcV8G6c03wE1o65bp5mhancbLkLyY97c&#10;P6cdzXv0nGUZIeEl7SHI/iPSfGEdz4dSa4l4HTae9c58GfiKZPElz4Iv0MYuB51s3bd/d+te1/Eb&#10;RrTxLbQz2sivGyBh6HdwfyHNeNeJPCC6Ls1PQtiT2pDJID835jmiMPdPSo14OHJNe8fmX/wU6+B/&#10;jXx38X9E+JXjd1Pw/wDB+mmaGDcTu1GSXJeQYxhU4HpX50eH/HXgPXNLuvBb6tFNbMN4gjmVmDbe&#10;RwQcj0r+qHRdY0PxloElj4lgS7hmi2ywyBWVnxypU56noK/KP9ov/gk98BPjUmo+I7XwsmgXJdnh&#10;u9IY27lj6hTiv2rgrxOhl2Hjhq0NEfxt42/Rx/1ixcsZCrr2Z+IP7RPgK1urZta+G+hNIuxRewIp&#10;McoVVXcuOA2Ocg5r4ETwT4En8Rw2XxbnvI1tsSorv+6kTHmBSG+YZH41+u3jz9jr4pfALw3c31t8&#10;RtVtLSzZYVgu445cgnj5jzkd6+RbD9ibSf2lfiXfXZ8R3UlrpgiWSd8DfK4wFCqP4QMe9fcZz4p5&#10;VUjGcYc0j53wn+h94gSwtSFDEcuH/wATseW+JPhTZ6xZ+FviN8TZJVg103UsGmFitnFZ2y4hfYp7&#10;n5jx7V+eOpprtprd6sFnHDDJL9oRoxsVR/udMfhX7NfF/S2+L/xe0z4SeB4tmkeBrEaZO4/iRDmZ&#10;xj+8eK+APj5plh4c+IWt6fBgQ2sqxjHAwF6fXHH1r+WuKOPcdi6lSpKXus/0ly36NuR5PluEhFcl&#10;ah7zku59/wD/AAT38ZWvh/xdBfSwyzQ6hpzQSFV4SQqJABjuWXj2r6p8f6t/btn4d0/w3A7TXt4U&#10;V2yME+/HSuZ/4JxxaEf2Wh8RL9I82OqTmaYqAUWDyVXn2V/1r7FtPBCSeNPB9xqCJ5F25u41QcAP&#10;kr9Dis8mxMXh9T+6PDLiClRy2M6suaXL/wC2nyT4q8Ma/F8RLDw54w2SJd2sBtGcfuoWuuNx9+Pp&#10;XU67dXT2KyX3kxahoSywX6gBRcW6soAT3A/+tX1d4q07w98Qoj4SlXGpalLpWmW8oQ/Kd7OSp7EL&#10;6V7J8Rv+Cdmja/dnTNC1a6tblCoLSruLbegPTIPrXztfBSqy90eZeNeWZfOFLNJOEpdj86/hpf8A&#10;i7wJq/8AwsH4U6zBBNG7S3Giz4IubdeV2g9eOo/Kv1X/AGGPhJ4e8b+K9R/aW1rSP7JlMjXemxTA&#10;oRI6gXIC4zgv93jpXW/Df9gD4OeCLrRtV8cQPqup6f5Q3OSqNH1DMF4yBX6f2MPg/V447XRbZLa0&#10;sFLvgBen8I4roy/KOSXNM/l7xl8dMHmEauHylNc/uyn15f5fNeZjSeK7O7v4ZJk/dr83+RXS3fj3&#10;TrISXEUTMOMDHeuP0v8AsGO+/tK7KiIE4U1l3l1Dr2pC3tyDH6V9Cfys4KXQz9PvtT8Y+Isp+6hD&#10;FiD/AHaofFqWMGz004aSLJIHoV4/Ouz0zWbCzu7htOtjukj2J7AdTXnl7YXGqaqLu7y3ILZ5OFre&#10;j8XNIuMuaVmfz5f8FzP2GZ/HPwy0r9rf4bWckureHolttajt1JaeyP3JsDqYjkE/3W9q/kysZ1Zt&#10;znaGwFTo2/oF7Ywa/wBRWWw065spNO1JEmt5YyrRSKGWSM9VZTkYPcGvx++O3/BDb9jH44+MLvxx&#10;psd/4Xv79xJJDpzqIA5b7yRkEKT3A4Ff1l4QeP1HK8J/Z2b35Y7SR+Bcf+FFTH4j61g7Jn8Mkl/J&#10;AyC6AV4h0J+YH05zzX2p+zx+xP8AFL40WVt8TNe02TTPC9zcLa28tyGj/tCcs3y24I3OiL/rHAwO&#10;9f2C/BT/AIIhfsH/AAh1FdW1LQ7jxVfRMGEurTGRdw5B2KFXn0NcN+0Pr8HjL44xfDfwBaRPpfhO&#10;3eG3jtUEccQK/P5ezCAn7rYx61+uZZ48087xTwmVxfKvikz+XfG3L3wnkUsZi53rT92Mf1Pm3RNC&#10;1XQfC6+DPA9j5Vxo9oLW0iQcKqLgnAz161+av7W3g6T4XaH4f+Okl4zeJfC2rWtzkdRCkq+YGxk4&#10;Ze1fZGr/ABo8UaF4+1+08JgyzXNubWNf4vMfqyn14H51wXx2+GenD9nDxe3itmvNbudPkkk8w7gn&#10;lBjkAkkDj9RXuYzLf9nlGr9o/wA0eEuLHSz/AA2Y0nqpH9CHgvVPCniv4Y6d4v0sJeWuq2kU6iRQ&#10;y7Z4lPfg5zzXwj8Tv+CUn7Inx9s73XNb0UaPqRYlb3TM27B2/iwPvfSue/4JM/FfxJ8V/wBhjwzZ&#10;6pGzS6Mj2Lk5LFYThAfogxX6l+DEMltdwFwARux9Olf54YrG4jLsTOOGnKPLKWx/0UZfg8BnGWQx&#10;GIp83NGJ+Dt7/wAEUPiz4OieH4SfFXzoZclINXtvO6cAb1OQcAdQa8F1r/glr/wUotv9H03WPDd/&#10;EWJLPuQgA1/Tl4m8R+HfBuiT674ivYbC2tV3vJK4HT+6P8mvyM+Nv7f/AIr8baxJ4K+CpbSNMjyb&#10;vVZFO8xdCYlP3dx7kcV+w8DcX8XZk/ZYWV493sfy/wCMHB/hvw5Rlis0ppS7Ld+nY/I3XP2Kv2j/&#10;AAxr0OjfHX4qeGvA0Ds0c3l4eUjsoXGeexzX6R/sQf8ABOT9irWtZvPHWo63P8T9V0Tyke4vmJtI&#10;ppBkFIiAGz/Dn7teM+EvCvhHxfft458VRSXl2ZTdXU+ofvXKKMBh5mTjqTgY5GOK7/8A4J+/tBeJ&#10;PE91458QxWhtdF1jWPK02UDAkgtx5XmDoMFlJB9xX1XiT/adLAy+sYluXbofl/0ds4yHOs/dDAYJ&#10;RpR+09/vPqP/AIKX/FY/DX9nQfDf4ev/AGdda+w0e1FqfLEMchzL5YXGNsW8H68V+ZGleB/Cvw+8&#10;C6bp6GN9VSFlMYBCFPvbmOOGxxyetWP+Cr/7S/hOK/0m18CXI1i98GLJd34Vv3MdzKURUc887S2c&#10;HjIrxrxp8adAuhpsXxOSXw5PYW6zXFs/WXfiWPGPvJIrfLiva8OaNHKsphVxMuRy973j5r6S1DH5&#10;/nrwmTxlUhT05Y6+98j1nxJ4k0z4S+Hrnx54jmS5uQqPBBGAQZ24ijjHfJ6jvXwjceHda8SzSeKt&#10;e0bfJqbvNcFYOkkp3HgjrXvPgy18H/tK+LoL671K50fw7okf2ixe4T5570MMMyn/AJZoOUr9B/hF&#10;8HvH/iDwFrEdxeadeOXH2CeMbgcL1YDoT7jivwrxZz2edYuNPDVP3cdtT/WT9nl9G+PBvDc874go&#10;2r4jaMlrFdNX36n44WPw/wBZ0DTJYfAepahpNuf3rRRAmLd6YPIrp4R8cLG3eWy8VXFtHIgVZIkH&#10;yD0Y9jX6K6f4I8R+I/GN94ZktotJ8ZaSuTZEf6Nfxj+KMHjNdhc/A7wn8V4XvPhkf7E8Tx8XemXY&#10;2o7BcEBSADnscV+fYTG5nhl7OnXkf2lnXgJ4d46r7bH5dBy+K9lp/Xc+Xv2ex8HL/wAS6Yv7V73/&#10;AIwtFnwsk1yUtYj1zLCMeYM8c9K/qa+FK/DjTfBFlb/C6ytLDSDGpt1s0VIzEehwuBx781/Lb4s+&#10;El54RvH0vxzol3pd0+VVowTGSOhBxg/hXu37OP7Rfxa/Zh8QLp2qzS6v4YmA3WcuS8J67oySNo9u&#10;aqtmOOr6YmXMfMcZ/Rd4eWG9vwxShCfZWsz+mdGljkM6Hr6+9WVjiR/tK5M57t2ryj4R/FzwX8X/&#10;AAvbeKvCVws8c6q2zcN6eoZexr2V7AvHmY5O3v6+tebU8z+RczwNbCV5YXER5ZIzLuBLqAW15tIb&#10;OeOa8uvft2hX3nW5+X+GvZV015lExba3bPfHWvJPGlzKNRijkwo9qumcVKpzSIBqGu6hiOPJJ/Ks&#10;H4s/F7wV+z38IdR+I/xIuDb2umx+Yq9XnkK5jhjXqXkP3R3r2SwEVtYBbLCkJuTPOTiv52v2hPjT&#10;e/tdftE3+hG4nh8GfD+8SxhSGLfDca0oYySSdmWLAVeozW+Gwsq0j8k8XvEenw7lUsX12j/iPlb4&#10;s/FX43/tu+JZfF3xqtrmLQortf7I8IxAiKNOonuyPvtj+E8CvY/DulW2ieKbA+KNVjh03TABLZ28&#10;fzIOytjPHp+teieHPCnxj8Q+JNUsrSe3s7WOTaLiVNplPTKn9Pr7V5De/DHxLY/EPXtI0DVoppb6&#10;1SSa6b5kV2OAgPYn8q+zwr9irUdD/HnjLjDMs9xcsVj3e/Toe/ad4q0PWIdQ8YWQi07RLOHA84L5&#10;reV0JB7/AP1/avzdvYPEv7Wt6PGfjaM2vhFJZBpumREr5iqxCTSZ+8MZ49xXb+O/DesanrEfwZ8E&#10;ut1PNFHJrF2XLCFT8zgbTj5ugHUd6+3vhJ8KfD+l+GIvGOqSrD4f0/baTxhCdh6DjoAO5rvoKpWv&#10;7V+7E/2C/Zv/AEa8CqMuNeJsN7i92jGS3fc+VrDwdJZzDSdPaS1+yri2VSykL02rj+ldnoHxF+Nf&#10;w81f7Zo+t3tvIT0MxZWI7ENxX7g6H+zN8M/FmnWV5FbRyJGd9tPHghv9okdfpXxj+0b8LdI0rxlJ&#10;4D8TabJpUV9Kq6dqiDMZkPIVz0BJ49K4G8NWlKCR/sZlPixk+Y4j+zpUU/Jpf18in8Jv28pdcu4v&#10;DfxohWMM4CXsI24GcDevt7Zr9I7Owiu9Mi1vRL1bm1mG+F0IKt9COv4V/Of478D6x4B16fwv4ki2&#10;SxE/MOcp1U596+tv2SP2nx8Lb5fAXj64dtCuTi3kOT9ndjx16IfTtXlY7LnD3oHxHi34D4WvhJZr&#10;kCsvi5Vqn6Lv5H60+NdA8G/FrwXN8P8A4l2X9pWE2QG+7JG38LI3VWHqCK/D/wCOvwo8ffs66yl1&#10;r2g3PjbwULjy7a9s133tlH3W5jHzPtBBDL6HpX7sLFJZ+Vq0RE1tcDdC4b5XU9Oec5r0K1tNPura&#10;G4ECFWXJXAIJ+le1wjx7jMnf7qV4dj/Krxk+j1kfFMOXHU7T/m6o/mh03xX8MLKO78O6X9j1WCeR&#10;Z4EklMV1HuH3CrEN8o4x612ngvRNNfxFealvebSQTGLWSQYbPQZU9AeDXvP/AAUal/ZPg1SbwXd+&#10;D7HUvFt0oM93EvltbEjcCWjwcn61+A/gn4O6F4l+PNl4E0TxBq+naPaMkuqyQ3LlFRmwiAZyGc8k&#10;1+5cL+Msc1xCwdOn70j+LvFH9ndieF+HZcUYvFpYdbX0k/8ACfqD8aNM/ab+FHwe8Q2HwL1BbPwl&#10;4jRLXVrWINJ9jST5JLuBc54Ut5gXg9ccV6V/wTk+OH7Mn7L3g7Tfhdr12dJvbiM+RqV9CY7e+Zmy&#10;7QXBBR9zLyMg+1cb8Evh74e8FeIL7RbHxDql9LZFhNbXlw0sLrjCEq2e3UV5d8DL7w14in+IX7LX&#10;jzTo7uz0bXrpLGG6QGOCC5Cuoy2dmfm2kEY7V9ln/CWHxeHlhYqzl1P568OvGjH5XUhiZv20KHR/&#10;yn9M2lfFzwrqtgNUSUTwugaORfmV1P8AdYdeg/OvQdE8QaL4q0500993k9eeuetfzT/DS++Lf7Nf&#10;iY/8Knmm1bw8km5/DWoys8bkcgWVw5JjwOdjEg9M5r7s8Af8FCvgd4yaLT9Ga58MapFMYrmzuwVM&#10;co+8jkcDJ5GcAiv5X4z4Ir5U+etqv5j/AFe8FfE3LOOaNsq/ir4l1P1r0eOODWRDFIeVxzxWtPIZ&#10;XlVTlM7sEV5N4O8e6b4rntNQiZY3I/eYYFSR0KkcV6lLqVhdu0cDqzDBB6ZFfBRpn6XiqVWlLlqR&#10;Oc1WzjCyPCCMcnpxXC6j4rXQEEV8GMbqcN9OT9AAOpr0C8kjBMTuPm4OcV+Fv/BXr9rS58OwaN+y&#10;X8Jrl7PxH4gHm6reRH5rTThu3BHB4kl6L0wvPU19dwxw7WzLEwwmHXvSPz/jvjHDZNls8fi37sTQ&#10;/az/AOCnfwm8M6o3g/8AZ4tx4v8AGED7JbhDiztD2Ekg4Yhuqr+dfmP4y+Nv7TXxgZ9S+LvjG43T&#10;J5MVjo5a1iwD/Eyncxrg/hT8LIlt08O+BNGeaQxiFbhU++c5LsT1596/Q74ffDjwR8O9NuNX8VaR&#10;e3msK8e2eIAxRvtBPJ4xzliep4Ff3Tw14bZJkdCMqsfaVvPf7j/GTxb+lTnueYqVDBVXTodlufBP&#10;w4/Zc8L+Kr0eJvEGltq0kzyNtuS8oA+blt5PHsa9u0L9lvwP5U0uq+E9Ms4VbcyyRAYU8cZ9xXvH&#10;jDxZ47XRLnUNF1DTdEjt4vtEcBQeZPkfNyOOR+tcN4I1L4n/ABF0SXxFrd5Y/YrA7ZoY5gJXA+YN&#10;sJ6eox9K+zrYiPLzyoxXofzHic+z7GVfbSxcn/28zirb4FeAXk1Hx/8ABxbjwkvh63kYz6TO9vJN&#10;KBhF2D5SAQcgj09ag8I/8FDP2xvgB+zz4ot/GOnReJ7R7Zo7PWiBFc2c848tPtKjh+TwV5z1r0v4&#10;f3ngyzGvajDq8sFtFBI9ylwmyASKCwJYgA9F44r4K+KvxL8UfE39kTxDrmhaZ5fgi21yzs31Z1KC&#10;8u3ckxRdigC/MR35r45cO5XmGY0sLi4RfvRtfQ/qbwH424roXVCrKVPrfVJH5c2/xA1Ow8R/8JTb&#10;G5tb+4Yyyyh2Ikctubfz825ucGv2t/Zr+Nem3vwmZLh1M84eYbR/qpTxt/2QTjp61+OV5pUhvYVQ&#10;KI3G4Y6EDqw96+hf2U/FA1DX72yvbiO1tkljjMQODIA3OB3xtH58V9v9ILgCMssjXwsLuHbsf6tf&#10;Qy8XvqfEM8DjZ8tOvtr9o/RnWfBUuvazHb/DK9lOo3lvvvXB/dr8uG3Acc9/TtXyh+0Db6T8Ovhz&#10;qdjDcB5Lm3J+0J1kY8bSPTtj0r2zx1P43+Fbaf408Eai0MMh8p1PZ5GJCOOhBA7184/tZ+Hvihe/&#10;Be78UaxpqXVhaJbTzX1oPliE0mwB8cAliB6A8V/DGRV4rMY05+77x/qB44Zv7LhXG10/+XcrH5h2&#10;2j6UfDsd/wCfmSQb2A5IOccCui+B+m61bfEnTvGC2NzPYaPMLy6eBPuQx9WyQQMfnX3t/wAErPhb&#10;4R8W/HGa6+IWlDVbL+zpxpEN4oNtJfpgup7EopJA6DIr65+KUlj4S1mfS2sbe0tJL1LaW3giVAY3&#10;lw6bVxyV7V+2+IXitCNSnlNCGr92TP8AGHIvD6WMyueZ1p8sI82h6j8E0sL3QNf1mwsZr3U7q3lm&#10;jFoo+R3+XK+jAEE1+RfiXxTJpHxj8f6pp8zyahdGPRYCzFnEj/68huny7T37iv1f1bxV4T+Dfw2u&#10;vHXhZLjT30W1uJJopmI3NJ/qYmHqzEfgK/HX9lix8R+LvitceNb+wfUMzvcuWXcnnXDElj2zivOw&#10;VHmftT+XcHKNOlXrSP6AP+Cdeiaenh/TdQl1Ke01S6kh02OFs7AlsPN+Xvkjluvp3r3X4BeBBpf/&#10;AAUj0jxlDIGmnttQWUgkb2EeOO3v9eK6j4EeCdaHwV8Pa9oEcUNxYapPf3kvEYWPLbgpIHHAAx1B&#10;xXC+EPiB4htf2pPCGo2cMaK908aBRhpPOPIYnkAdD9c9q8DNFGth8S/7p8vlWLqUOJMvqS/miful&#10;+1N8ftE/Z2/Za8W/FWNx/aVrZfZtOhbrLf3O2CFF9fmYH2wa+Mf2ePAVr+zD+xXffFPxUoOq3Gnv&#10;dSyyDEj3spaSVmJ5++x6+lfIH7cPxPH7SH7Znww/ZG0GQjRNAmXxJ4jG4+X8h/do56cH5hmvNf8A&#10;gqR+2t4/+M3gHXP2dv2QbFJfBehxGDXfER+WIMnMiW7Hhjnd93NfDZfh/qGVwUfiqSu/8MT+7uMs&#10;Ys1zJ04rmjCP/k0j8Bfjc3jTwz8U/CP7QGuxzw6B4gu51jlI+XCurFh2ywYkY7Cv3H+D3inVvi9o&#10;X/CL2OuWcutgb7F2wpuo352jp84HH8q7T4H/ALBdt+2T/wAE3Y/hjfzBNXsNPF/4euXHCzxQLs3H&#10;t5mNp/Ovyi/YX1Dxjr/xS0T9n/xFZG38X+FtV+xSJtKyokTcMDnd8uDz3GPWv1LgnjGFXDYihKVp&#10;R96J/MnjR4Er2+BqwhzxlaMrf3viP1tPwt1DwLPInxUVLKVzuUSNtadzjIGfZa8r+K+rC4h/4S+3&#10;hVbRI1RdrbcCLbjn2r945vhJ8OviHb2uh/GDS0vvKA2zTZDrMV5w/XNfn7+03+xv8EPhF4Wv/FF7&#10;4hv/ALBFFNMbYYbajdV3dPxpYHxhwmKVsZdPyPgeKPoU5zl+I9vlElUpdno0fz8+LvibqPxp8ZXn&#10;hqxOyKe0Iu514MkcB8wgH+EHoTnpX6k/8E/fh9J4F/Zx1nxxp9t5R1u5WWBj1MMbALknkjgnPcGv&#10;xj+Ffhq58eeL9N0TwPcG3h8aagmgQTt95IZm3l/r5YOD6da/rRsfgxbeAfhXB8P7HMVjZ2kdrBgd&#10;Qm1VOPUivlfFXOlDDQw0fte8fvH0VeAnHGVcwrfDT0X+L7Rj2PhSfw4mu/EDWJ/Mu9Rg861jHa6n&#10;OC4HQsF6d6/Bf4/aRY/Br/goRqeheF9QW6hnt9E1iIu2fLnWJTOrH1wp/AjvX7bS+E/iP4l06502&#10;41fFtpMjiFmGGIjGDn6dMdc1+M37VHwrsrX9pw+JdLuPOfT9LspJJCf3kzTBo2+bphSRjHSvivDK&#10;pzZlKP8AdkfqH0tacVwtOpL+aJ+v92yNOJogVygJ56kjOfy5pE2RyYThi3Y8VwPwvv59c+F3h3Xr&#10;xi1xLZQiQsQSWQeW+fqwxXbC4eIeaSBub8s16GKo8tWUT/K/n90uCSHzxJ0J/hPQfhRCB9o8tgCo&#10;59O3rSmNUcu/zdvm64/z/wDqqUSBRtc5DEZ/Hp+fb071zCBzvY7QSB0z7VPsBkaUrx1xn9PrVfy3&#10;in24z2x79z9D2qrfzyRxLs43NkA/5/nQBcRzL9z5QOuaXcFw0g3bjkntilWDBIDZx0x/P/61K0Re&#10;3Yk7VY7Vx1oAYsK+Z987ScYHTBq5/Z9p61DulBJzn5cH2NV8y/3xQB//0vryOWSEbHQKSuR7GqcM&#10;jsiz3GFG77w7AdyKnSRnRXuDjPzH8KrW88b2rJLxnnkY4Nfss9j+DxNpBVHO5hwSO7Hr+VVri4jZ&#10;BDEeIcZGMncV7UQyM8Zgj65b7o7/AFqBzHHNmIAEqrE47jvj+lWaezJZsFyCFwi7Rj19P/r1lPje&#10;zA4LALu6/TI9u9SSHz4dgJHOFYdeOmfrUP2lAw+XciddvU/UVM9iJ1CwZRHHuSMkdOPU+mapOy28&#10;kawLwMhVbnOO/wCP6VNcTSf6u4baF4FRSAx/OAHK5xnsD1A96yuyOdDZJTbLuZQAew4J+tUZJll2&#10;3H8J656+350+Z3YsIf3g/u8c7uvXuPyqi/mRuyPw3y+/19u9b06YvaI+V/2w7+e18P8AgdZOLS38&#10;T2Vxd55HlKCQK+t/Aei6L4f/AOCgPw48XeHJ1hg8QTxQ3Vuh/dzkbBn3baRXzR+0xFpV5pnhjwrf&#10;Luhu9Xs/NJwcgxXBwOcg5C4ruP2T/D/i7xT+2Bo2m+ICXt/BlvbLBIeu/UCFicHtjb1r9h4WipZD&#10;Xnf+Y6ZUI0OKsqp1Fy/DI/Iz9vXVdX0P/go/8Y9e0rR5L2aw1y6jtJIgJfIaIo5kdD1VVAUDAFfU&#10;n/BDf4w+JPE/7e2taLrjLL/wmul3VxcBcKpuIGM6tgdMEnGOBX52/t83/jnwf/wUE+Ldv4wluNP1&#10;K61iaRpISV3xXAUkjpw/GT3xVb/gnf428ZfBD9qLRfjHo6f6Jo4mV/8AbeSJgUBByOoz2FfvXEmD&#10;w0/D+VKrL4qZ/oL4W5HmeZcc0sPgI3lKR/eQkWs+IfhtqOlWzhJ3nurRJPbOBk+3auN8D+Cb7wV4&#10;r0nTrifzWmyJNv8A0yiwM1+Nvgf9u34veCVMUk8euW168t66MNpTLfMq+mPU9a/WT4Z/tCfDr4s+&#10;BovihYXy2kfh63mutVEpw8KeWzuxx2QdDX+VtfhzEYepGW5/qnxl4XZxw7h3VxkV7Oe8l09ex6Lq&#10;fhf4m2l1cy6ZcPNAch8n+XrXkl1PFrOmN4W8SRF1lDJtfgDPtXC/ssf8FDv2bP2w9WvvC/wn8Zwv&#10;qto7BbK5PlSSRr/y0QMRuU+1fVHiTRL+OXF/EN/TeR1P1r2MyyrFYR+yxUOWR+SZfmNGtG8JJ+h+&#10;Efxk/am+O3wvmb9mG7lawv8AWdRNnYazJyEsnidlIbGA/wAuz1zzX6T/AATvbzxB8CvDWt3t2L24&#10;WwSG5dWyz3FuPKk3Z5J3DLGuC/bv+Ar+Kvgvd+JBp73V5pzpfWs0a5kjaFjIB6jIJB9uK8e/4J6/&#10;G/wx4mubz4Vxp5UWpRtdWiytuZJlGZ0B9SSTj1Br7XCUsNisjapL95CV/wDt0/Ic44kxOX8WQhVl&#10;+4rxsv8AEdT8SNa+I3w1vR498KK9zbLITPa54AVeoNfPPiv9qf8Abj8f6tA3wWa3ttKgOZIZ4vve&#10;3PP41+lfxXitvD1h5MqB47jKBW/ma+RtL8J6la2k0lq8qQu8nlXKAhQOynbjIHvXxFZcx/Q2X1aE&#10;lzzgj4b/AGvP2lNd8S/CNvAnxt0dNF1i7nXMiEsr7OpU4GM96+TP2bL0/C34Na38SoQJ5Z5ZWtw3&#10;RjGQkR9fvV9+eNv2ZdO+LG6z8ftLfFSTHJnG0t6Gvgj4/wDgrxT8DPDmieBZIxceHrW6Xe8TfvVS&#10;M7ysg77jzXDiISj70T+h/D/ijA08GsrirOUr+TLXw/8Ah3N8JNO8S/GXXpiLRLSDz5OrNNKfNlyO&#10;+C2zB5r8Sv2kddl1bxLqPiOSIwHVLpp44j1WPtkHnpzzX6ReNf2ndK1r4SPp8j/ubvX5r69tmflo&#10;oVwkePRu46Gvyd+M3jK7+IXi+58TTII1kPyIBwF7DA7V8Znc4qMYxOvxLziKwtVx+Jn7t/sHeGb/&#10;AP4do+I5b52it9Wv7mOI9GJZ4Izg+hIIzX7OaT4EsdLsfC32c7xY6ZZgO/zHLK/OT3r4Q+EWk2Wg&#10;/wDBJT4Y6poMWxdWil+0Ngf64XpJJ9fu8V+kOo6n9k+GVt4lVc/6NpqBUHIy7KcD2r3cpg/Yxier&#10;wlmFsowdWm/dvKP/ALadN8DfhhaeJ9fm8cFQ0XhOeC7KKuQZhGqoGz7E7a/UCbxL4FaVte8TXlrb&#10;3E4xGhdA+COBtznP4V+En7VH7UHxH+Dfwcf9mP8AZ1kTTvFviOL+0vE2vyBSNItpCzJCgOQbho1I&#10;XnCKQetfiLoHwF0P4oeHbLx14b+JviqLx7Gouhe6jO728jgt8oTO3GQBgV+98K+C2YZhhI4iGnqf&#10;5N/SW+m5w3lXFFbB46o5KnLkutkf26WuoaV4ku/7H8KWrTtKdsk7jhQe+6jVfCcGnQR2UU5zczmB&#10;9vQ44/pX5ff8Enf2z/iF8SPA2v8AwG/aJtUtPH3htHnF1EuI9QsQoC3EeBjIbgjOQRnoa/U4yT3E&#10;2l2szc8TE/Xv9a/OM6yatl+JlhsRH3j9S4S4vwed4OGY5dU5qb+Ex7nwDpk9tsjZo5E3bSe/H5Vw&#10;fhTbJNfXkahDbjbk9mPH869b8QprV20elablVxkle/0PavO7Hwjf6Vqk+nOdzXbLISfRuo+oryVL&#10;lPs8NUTjqbWlacIoRqKk5HVfX6Vsy6XZGz88IRIeOlbsNhJpljFDKuD3JxxVCW/mWWVgMKASR16e&#10;lZ+0RhUnzS0OKdWyPMzluN1TRSFLqOaQbhVm6WNycHAHrWNqepadoemNrutTCG0to3llkJAWNIhl&#10;mOe2K6KVOVRRjEyqVowXtKn2TiPjx8U9I+Gvw31jX9Qfy55bWRYFVgHLvwu3/aGeD2r8jfD/AInb&#10;4afAjUvFWoQganqRcoz43Hd8sYJ6nI5q5+05+0DbftD/AAym8Xadu07TN4FrFKpSR49yhZGB6Z6i&#10;vjv4l+O5/Gdlp3hNZ86fA0TfJ1Zsdz7dq/t7wk8OZYLLlOp8U5Xkf4R/TC8fI57xNLC4Z/u6Pur1&#10;6s0fhz8PX0m+f4keIdz3F2hkCnqpAPU+/sK8m1ieTx94e8U3mqM0z3trLGsaEnCNwRx2Hce/tX0f&#10;8W7m88MeA47PR5CqvGsa47AH19TznHTIxXx3o+sal4e8Pa5rcYDxjTrhtuQOSrHH1/p71+8ZZhJY&#10;nDzrSP5Chmbw+MpQp/3Tf/4INftpeCfCt1f/ALIXj+d7O+17V7mbRn2ko2AzSR7uxH8IPJr+jL4+&#10;fFz4dfsj/CzU/iv8QWkni3R2lpbQpmW6uZjiOOJepJOPoATX8Bnw9i8Q+B/h3B+1R4cla2uvCni2&#10;3uoGj4bdkBgCOemPzr+rP/gq78RH+Iev/s/6DojG407U9OvfETJkHdM0dukTHHZfMcj059K/kXOv&#10;Cyli+JcPh4v3anxf9un+4uSeOdbKeDMXXXxYfY8f8ZeNfi9+1vf2/wAQvEiDTNP0otJ9iibdFHbt&#10;135wGl4ySenQVw97qOjXOsafp8Nir6dKSzxxDLvt+4H92PJ7EV7LpWt+FvDfhqHw/wCMdSh0bTZ4&#10;t01qXAkuGxkZ6Ny3avmrwt4l03SLSTVdOkht5rQkm/v5Fihhh28Eb8B9vbvX9CUcPhMApYajHlhH&#10;Y/y7x+bZ/wAWYlYrESlNyl1G/G+++JHxeeH4V/DCwaz8Q+MNmg20X3fsNmTia7fb0VEGFzx05ra/&#10;bpvdD/Zx0Xwd+w3+zfMP7a07SrcanfwnDWlvEVDyNgZ82dyeOuBmvnPwx+3P4Q+BPiDVU/ZqF/8A&#10;FXx5rBZr7V1tmMUMeeY7f5SERehweeteYfs8XmvfGHWNQ+Oni+4lv/EPi+7a6nnmXLR+XIyxxDvt&#10;X06Cvg8Fw/HOM19tXt7KH2T+scJnNXgPhCawyf1qv7qf+Ir6p+zbrHin4EeKtB0a2LXl7YmeMS/P&#10;PcTxsrFmY85YjHPWvoawSL4vfs+6b41+JWhWN/iwitv7asl3XNjNaQiIJcxgk4Qrg5+tfX/gqxut&#10;L+K9v8PdetmiMtszCZgQsgKZbHH5e9fLnhC+039mf4x+JPFHh6Mv4V1HUXtdXseZIZEZssyocgvt&#10;LE49CPSufxc4ceeUrYT3XGOi6cp959Bf6Q1Dg/P3/rBH2kK8opt6uMu5t/A/4A+GP2h/DV43gK4X&#10;QvFHh8srW+cw3Kj7rD03dzVDwz4v+Jfwl8VP4I1zzdC1WIswiBPlykHG9T0KsO9en/ELR9Y/ZL+J&#10;Nn+058GYftngzxAxS7t1ztQt8zKG6KCOUJ47V9Z/FTw98P8A9rn4LxfEvwJOg1ayQT28i4M8My/e&#10;hkHUAngg8elfwzTqOhV9lVXvH/ThlnGFNOniIrnwlXbRe6+3ofA/ijWfE/i/V4fEE2pSW+tWjfub&#10;tBtaMZzj6Yr658A3Hw4+Kul2elfEa+fS/EtmuY9VQ+VLIR6kYB/Gvnjw34YufiD4bk1nQzjU9N+X&#10;UbF/kkjb1AOchse+KybyCGC2hjvWZWRsKu0n8QP6V9hhKSl+8Z+lZplOEx+H9jTlytdunqfpf4a8&#10;Ca/Y6xAnjHxha+ItJVfmjukQyj+6QTnp6d6qfEnwL8Gp0e51m3sy4XdiKQbifQ4PNfnX4V0Dx14u&#10;1GLTPCGnXV6VdVZ/mCAD1Y/U+nSu0+IvhjSfhnq9x4f8Wz3TTAAwmNSVfd1Abpx+JrsngV3Pzz/V&#10;RUcfGCxevaKX6HM6x461v4Aa7F40+C1+5jR/3kEjHac9mAOCK/pu8Ca9c+KPBGkeIdSjAl1GwgnZ&#10;QcgF0Vjj8eK/lKbwJ4t+OM2pfDD4ewSW99f2spWbJDRiKLJfj1IGCMda/Uj/AIJT/tZa6f2S7Xwd&#10;+0/cQaT4j8GXU2mLPeSqjXFtDja7ZOcqDt98Z71yYrIa9eMqmHjzcp/IH0suKMty7MsLluJ92o4y&#10;lzd/U/ZYfZ2zg9OlfPXxauI7Bk1qQqkKkFyTwgHdjngDvX5+/tI/8FlP2QPghp91DoWuL4i1KMfu&#10;odP/AHqlj1DMvT61/Pr8Xf8Agol8W/26fFEnh3VfGkXwq8H3zssqxrJJcTD1/dglRjnrjHfNe9kH&#10;hxmNR+0rQ5Yn8RZ34zZZha3saE+afe+h+zn7ZH/BWX4b/B/R5fhf8OLv+1PFNxbGGP7CRcSW8jbl&#10;JCrkMwHP9K+afg78G9X+KHwP0u/+GnxAudDs7tTdzG1giMs91Oc3DTlvmWQNu3KcEHHavqP/AIJv&#10;+Af+CSXwjjs3+EHifSvFPjG7+RtR1l1+1mQLjCLKAFy3Yc1ifta/A4/sefG26+PWhLMfhj4+nSS9&#10;tbQnydN1ckKjNjhYLkY3MOAxr9K4P/siGJWAVHlb6y6s/kb6RnDmcZvlbzfCV+eUPe5I7W7nzZ4t&#10;/Y9vtBht28UfFnxZdCZpATCEZUKjOcKTxXkGsfBn41aP8Pdc0b9nvxsviuKQK2oWt3bi31Tyi/Jg&#10;kPDMRkJnoSK/QPT/ABP8WNK8SvqGlWUTwGHz0tbpw4WOX+NSD+lcfrPi/wAUf8J3batoGjR6PqMd&#10;v5c0Rwvmq542keh5Xjmv3X/VHCVo+xqUk3Lqf5s0fEDH0MRGpJpqPSWp037JP7PH7M/ibw5H4g/Z&#10;3OoGVsRa7Z6zxqENz1Png/Nye4yD/DX6rfCj9ljwl4fs9d0bVFF1ouuxoz2LciN24cgn1P5V+IFx&#10;8RvHXhDX4Pid4UVtN8UWEmbqKKP91exBs+XIRgfdzgtzkjvxX7beEv20vhJdfs+WHxxLidLiePT5&#10;7WE7pILyQ4MLgZwVbsfxr+a/ELg3GZS7Un+6l+B/vT9Gv6VkuMuH6OSYb3K1P4ox6+h4VqVpf/sq&#10;ahH4t8Caide8CQX4tr203GR9ODnazDqSsZ5IPavq39oX4Y6T8cvgtf6XpcqzXc1sbywlXlhLGVeI&#10;juMnjivn3xX4c0Hwz+0zaeCbdGbw18T9OnkvLMn5FuEj3My+hYcHHU1u/GKxuP2ctI8GePvhnrEm&#10;oaTo1xFpGo2bNvEkcjeWrMR0ZCRX5xVwb0mnqf1pVxc6mKwtalN+26Pv5Pzvpc/MX9pH4K+ONF8R&#10;+FPF/j62e3k1m3hs7tHyyxTr8vLf7Q59q+OvF/ha80HVL3wnqKqZrSThgc8djX7Sftv/AB8vtM8U&#10;aR4O0rTrPUIZh9rn+0DcE9MdcH0Nfl5ZRaF8VfjzaproaGy1a8jhcKwBVZAAAT9eK9fDYnnjzVYn&#10;9yeE/GGYzyaOIzCNoxjKWh9vfsGfFDxL498Dan4A1xTMughGtZ2Jb5D1TnPQc9c1+k3hVkh0+WFi&#10;oMY+TPvVr4a/AT4d/Bnws3hTwHp4toZ33yyH5mdh/ET157CtU2dtZCSEpgj5cgZ6V8NjakZ1pOJ/&#10;CfiFxFg8yzatjMDDkhLofyH/ALT3ibUdN+K3jjxH4qUtd297PLIWHOEHyoM9RjpXN/slfCjxDYaP&#10;Z3epRlL7Xrl9UuifvlV5RGz0Cr26Zr7M/wCCxnwcg+HfijTPifpkTS2fjjUrXTpI1HEdwzZYE9Du&#10;UcD1r1/wR4U0bTPhdqPjbUJAJ7OxSIKvUySEj5McgttPQdvev6P+j1w3RhSq5pVV5L3Yn8DftX/H&#10;JZjgcn4cy2XLTUOaUf70TzG11DRpdB8beIbFo4ri4kjihbo7jbjKr9e9fHdh4z0bwb+2h4s0i/Mc&#10;kmvaRpVw9tIcmWZIsMyn+8Afx5r6n8I6HpR8WT6zqtrIdMsdPPmmUlAkiruBPYnHGD3rwDwh8F9M&#10;/aM03xd8cvGXhDWl8XeIpBJ4PutPDIlta2OUt5D/AL5bLZ6rwa/ZuMs6w+USi6zvzH+dv0avCLM+&#10;NvrdDAqyUfiPe4ZvGcvhPRNJ0u4W5sQ4u4DPlpI5FZm8tupOfrxXz78b/BaeKbi9+MHg+way1W1l&#10;FtrFsq589Au6OcAfxrjGe4969X/Zz8feMPACReFPjroTaR4gtZFS7tL5WiinVG5nhDcFGHzHH06V&#10;9qaZ4H+Hmp69/a2kzSjTPEimBJM5+z3B/gdeMxn+8aviDLcBnGVyhbmjL8z5nw64x4m8N+MqeMu6&#10;dXD1LSX80fTazieMf8E+Pjzeahr8Xww166e4t7y3MunM5zjy1+ZOTnPoa/aC20KdtPF2twcFsBQT&#10;kj8K/md+F8F18E/2w4vAACK3h/XVijk+75lvchWVl9sMVz6iv6evA8Mk2nvj5QpZRgZ69PpX8JTy&#10;6tg5zw9VfDI/6I/EHPcBnOHwXEWW/BiYc3z6mF4l0HU2eDU9PkYrE3z7mx09RX4P/GH/AIJkftlf&#10;Hv4w+LvjZa+LNDshql1ItiJImkmiijH7mInGAODX9E2tx3j2FxEvMgDYGOteN6XrPiTS4Wj085Eu&#10;TyPSveyLiLE5fNVsK7SPwHi/grBZ7hY4fMI3guh+GHhr9hz9vr4L6ZZ2um+OtBvFul3pFNbEDzjy&#10;ULZ4BPRq0fiL8Tv2ovC2kJ4D+PvhVtBaKNfPudOjM9tcbG/1gmjyFDd1JzX63+MvB/iT4gWsXh3V&#10;d0cSHMcqnBRt25SfbPFdLqUfxD0XQrrSb6ATW8ibX3ruDJ0Y4PHWv0bJfF7MKdX2uIftPU/mjjn6&#10;HHDOY4f2eHXs590fzZWPxA+GnjLxcniKfWLfTLayHkIuoE+XNg52gHoM8/ivrS+MPjJ+yFJZyW2p&#10;6z/Zl5EcldJjaaO4lXpwv3c9gOK/d7W/gn8G/Fditt4n8F6VdGMt9+2UAD1OBzWv8Of2Zf2RdN1y&#10;eyHhfS4DKquoht1AZl7ljwGH619xjPH+U4+5RafqfjWB/Z/0aeIjOpi24dlofh38K/gd8cf29tH/&#10;ALK8YL/whPw10i1+1LEp8u71lidqEsMYGOGB71+k37VHwK0X/hzhrf7P3gPRokPhmKPVLKKBQ0u+&#10;zufMc8cs5QPz1wa7aDw23gX4p+LNP0Nn/wCEasQPsuMiFS7BnVewAz0HFep+I/D00PwY1P4ia1qk&#10;uk6Hp0UtwzI20MmMv1+Xlf14r80w3HWMlmtHHyekZRkf1vk3g1lGQ5NLBYWKS5T+M6+tPB/h/Sra&#10;T7JqFxd/2d5j24wrJJKyhHXvscN2Bx+BrxDUxcfDuOwW0LRagY3a5z1jZWyjD0x717d4w0zxvqug&#10;J+094N0y6XwfpWrvp8Fw5LpFA8rtHFIRxh1Yj2zipfjbrGgfFizt9R8H+HE0+bwtZ+RqU8Eu8XRu&#10;5cW8hV+SwHDEZ4r/AEvw/E9HMsHzxldcv3ep/ImFo18NjYuhtzH9Zmvf8E44vj78I/Ci/DnVLeG2&#10;8b+ErPU4FuiSw1CGBGeQf7LFuR2qv8H/ANlfwd45/ZP8T/sf+PJFj8V6pZ3VleSbe0cTmB1GckQy&#10;IAxBPQHvX6D/ALOFpqfgP4O/C/w/qpNvqXhDw5Y7mY/ejlslWRfosg6V4r480Txn8MNHv/jHoccd&#10;74i0NzrNvu+Xz7a+jXzoXxyflJPTiv8AIviHNazzSrZ/aP8ASufF2Z5nkKy/FzvHl2P5cPib8TIv&#10;2Yf2GPgf41+D8Ih1nT77WrS8lZcFr+QGGdnPU7SoIHpivzJ+HPxc+Kfib4y6ZrvjzXbi7nuJJJ3S&#10;Y5jMwDBTj7vU8cV9r/Gq71jwF8dtV/ZQ+J0kUejadrE3iW0S4hYqf7QhFztC/wB0byPcg18Z2/h/&#10;wfdfE+0v4QLS3uLe7ktVgyoEsZxGOeRn2FfV5ZilVzKCxErykfx5xnhcWsoq1ac7Qh7tj6x/aZ+M&#10;OvfETw34e+Bmn3jXrHZcavMqjdJP0RDt6hBzXG+E/jR4l8HXNp8MPghZW4uLcxG4upE3NLJEPTON&#10;pPB96+Xvhn46tvBWtnxFIhudQtxK0aMMhpT8v8jur9lf+Ccn7PmneG/hzqP7TPj/AEsapevIv2O2&#10;YZb533GVh0xzngHH6V/VNKOGwVD2tZXifyziqE7OE9e3mfrnp/xI8TTfsxaD4c+JVqNM1v7H9rMF&#10;qoVZUX92u8D7oYnO3qTzXin7Pt1oum/HrTfil46mEei+FdOvNTud4ymVi+XPvnge496vfG74gw21&#10;tb+NvEUiWtlqtr5cIDbVSBGyy4IznPXGK/L/AMS/Gj4gfFT4T+P4/hVpc9zBrUUekWco4jK+YPtL&#10;luyALjjgnvX5fmOZ4WNGUZ/aPG4c4ZzfG5zRxFKlK1PrY+gP2fvg18W/2wvEPjb4+aVqr+G7X4ga&#10;w8U97kpPHpKFtkcJGCC6AKwHTrzX29+2f8NfBXhf4AaP+zT8M4jpWj6ips2kiHzOD99mPVnOTkmv&#10;Nf2DviD8TvAvw0sfhZ410eGG3sbdIlnSeLDeX/EVDdefWuk+Lfj3SPGXxw0L4R6Pcpe6lYskt0kT&#10;BxEZmUKrYOMt1A9K/KOL8zniMdyQ+COx/o/4V8NYeFBTxT/eVOaTP0h/YA8Iah8PvgFpngTSryaS&#10;HS4fsxnkHzvGuAMn1NfAPg/4CeEPCH/BbS516xXyr3VNDg1qxYvhZXfNvcZHcqyAiv1n1/xJoX7O&#10;XwwhguysEbWfmGP+MyD7w+pr8eR4q8QXf/BRD4M/H/XoZIbLXra60eGblUEkU63CIex+Qng9a4uG&#10;p1KuLlFfajI+n8RMJQw2XxxTj7sZRP6S9c+Guq+INLVrib7GYTvDKvJz71+SX7a3ifTLe7/4U1bg&#10;3L30W26uH+YJFJ90HHcnnHXFfqD+1z+0B4e+Cfw/v/GN3OFjaMpbpkDe0i/Lx6V+Kvwx0DxT8d9e&#10;j8XahvewuZRPLdHhnye30HA9K+ScpQkfU4WHtqHM9pH4r/sLeCYPDP7X/hT4CeNrZ5ZPDd3q1wVU&#10;EZ8uDZZT5zjaRJwfUEV/TDrcnj9dGi1bVbqKV7CRZEt1QlnA+7uPQn8Kq+GP2dfhT4a+MJ+OWkWA&#10;bXn07+zDKR8vlhhKTt6Z7V7r9qjRluJIk2lh8y9sdfyr3+KOI3mFSNR/ZjynxHAvBlPJqdSlTfxS&#10;lI+aPC8/iXxjaav4ckjTTmaUpIzghwk53OcE8Y9a/ED/AIKA+IdN8PfGd/CPhycvdXmi29haGL7x&#10;mF3sViRxwTg5r93PHttpviX4gy3WjzvBKmnS/amifAdc4XdjvX5P/txfDnwl4M+KfgHWNKto45Lt&#10;7LT5HY/NK7XsczHJ/iIDYPWvc8OsVGjmHNL+WR8p48ZKsZkEqXLze9E+tfhR4au/BXwv0XwTqcwm&#10;n00SwNJ/eZJWYkV3DWyyD7OwD/p+tESedeX0NrMs3kXb42kfuy7ZI/HvmkVAsXlzFg2cDjg17nt/&#10;aP2h/k7x9lP1PNauH/lkW2dHHmdGxt29KeHO7bt6rg9uT1phbDb0AI6YUf4ZpIgylo84PT8ayPkh&#10;ssgDASLyvAPY4qwiCaJ8jcD1JFRBTwZeNq5HvVoNFJw+QAvXOP0oAQssmUkA+X5sipdpljHm5yrH&#10;DdwPUVDIysAyoT19s/WnRylGDY6+v+TQBLxjygcbufc80v2U+rVW3FyXkbHfkc4pPNt/7/6f/WoA&#10;/9P6mGWicSKD5n3WyRgjqMUwv50KrMxYHAJwAc9voPT9ajlZ1Dwl9xDckdBnrUDBJ0Z2bHYDHX2z&#10;X7QfweTbp40Jiz90krn9T/gKoTs4gEsQy3DkscYP8zU8uXiAQfPuzjoMDquf61HglcnAA5BPp36e&#10;lZ+0A50C9dwwkBVTnp1x1J/oK1lZbdiyjcW5yOlQvEYZJRb9GPze3uf/AK1ObzVzbr95/lGKmVQ5&#10;wuEzKVIztG7nnOPSqe7Y4LOA4HT1qwzOwdo2O5F2DqMk9xxVOWJPlDDLJ976emfWmqYEzI5l2qoz&#10;2I6Go5D5OZPvruxgcj6f/XpWWPGIgfm6nBqW2AW+82AfICPrVz2NqVKUpRjE8Q+OvhP/AISP4N61&#10;8THQmXwt4p0eLJJB8rzYo5Onb962T2r1z9kPxOZ/i5rmvQPhktrCFuOAbG4QYznnG8816fqXgNdU&#10;/wCCefxJMx3Xl/a6vqUeevnwAyQAHud0YIHc18GfsOeIJPFJ0bXLJ9qeLNNlu2AyNvntlxn/AKZy&#10;Ltz61+j+GeIWKyrGYd/zSP0j6QnCU8px+R5x0UYxPnH/AIOF/A1n4Y/bn07x64yni/w2k0uOgnsn&#10;MJ6DqQQfqa8//YD+G1r4j+DepaleovmmZ4IzjkM3JI47jiv2A/4K0/s3y/th/Bfwz4s8GvEviq1v&#10;rW1tJGBKlbgFJ42KgkDOGJ9q+LPgL8L/ABf+yrdH4LfEKOM3OjOn2ueIlkeSQbwy8cjBr0M040o4&#10;nhellKn70JH+1P0LeCa74slnMVaLoXj69zzaDQNX0jU5rq2hJt0hkhJb7oyOhrlfHnxo+IHw8+Hn&#10;jqy+HIS3udb0abT5x/AIZIsTcdM7eFx0Ne93fik3+la5b2sKfZra9JMxA+7Ifkx7/WqHxS+Dy+JN&#10;PhhEkdjbyiNIQgy8pkXEu7HJGOma/IcJOnDERm46cx/rjxzldPM8mrZfiY/xI2/8lP5bfDms+I/B&#10;fiOw8ZeB72XRdT0/aYbiFtrxsP8Ad5Ar+wP/AIJj/wDBaDS/2iNK0n9n39p+ZLHxtCUg0/UScRal&#10;jgByeFlI4/2jX8pXxz8M23hb4iat4YtE2vaXLR+mAe/0rxmC513Q7m213w7K1rd6ey3EU0ZKtHKh&#10;yu1h3U88dRX9q8YeHOX8U5XGclZ8vu+Xqf8AOxhOIcfwxnVXDVVzcsuVn+pzp2qadqHh6fRta2uh&#10;BTa/OVbsa/nv/bY+EF7+x/4wt/2l/hba3X9gW+oxTakLTLNaASj98F7xyfMHA7Hmvu3/AIJL/tVz&#10;/td/sp6F8QPGLxz+INPE2nasDhf39udqSH3ePD/VvavrP9ojxn8HdG8HajN8WXtINB8to7gXJURy&#10;BuNoB4PQV/nZh8JjMszGeB5bN+7Kx/QecLL8xwsMVWei96Pkz52+IGov4p+EL/GiCQT6DHYDUPPR&#10;wyrGV8zLEHjC8HvXwL+yP/wUH8LePdAln1TR7218M3c0lvb3N2u2O4AO1pIicgq2OD+HWvxi+NH7&#10;RfjTWJr74Nfs66v4gHwDa+8nXtRSJysNsXzMlu/Ro1j6Y7D3r9RPir/wUA/4Jl6n8JfCXwf+Elze&#10;Lo+iWkNtCItPmHlBFVTvYL1IBJ9SSetexmPDEqVO1Nc0vyO7hXj2FfE+zxfuw/M/R270eTUY28Re&#10;AGH2SX96Ip+c9xjHIGK+KvFniXw34hu7vS/HunR6dOjM0ovAvluO+09we2Oa6r4Uft5fspS+F9Rm&#10;sPFECPptqWe2yUn8tV+6sb4JbHAHrX52/tYftQfE34x+D7q0+GekWWlpeRK8L3y+ZcGPGd2BwpI5&#10;9qzyXg3Mca26cPdiexxb4vZRkqjGtP338KW58P8A7aXhL4GeAtPivPD/AJY1q8mYxWcB3LIrcBmA&#10;4QKOd3evyG8TeI9RS3mbV7QW0kXGOmQen5d6+iLfw/4kFj/btrEdSvZxxOwkkkGOw3FsD2r5l8ae&#10;H/HniHXGh1LIlvJo41j2kEFjtAAx39q8/MMFw5DDyhUd5nzfE2c+IPPGqqbjQl0vfTzP7xf2YPgj&#10;D4o/4IR+CZSvmapbaedXt1XDE752lVBj2OcfhX1r+yN8Jb345ron9pRPa6HpXly6hJKpRZGtizCM&#10;Bu2Tk16f8OPghH+zH+wH8OPhppU0pstO0HT7rUS338lYi6Aehct+FeOf8FG/25ta/Zl/YV8VePvg&#10;h4fuDcSRx6ZFeBVRLWW+Hl+e+P8AnmDmsMuyulUr0oxR9vhfFHF4LhethqT1nKUlLrHpK3r0P5+P&#10;ixZ+IPizL49+Jtjq4W11LxnrNjBBagtNeQ2s8kaylughRQEUegOKy7bxT8WfBvhTw5odzaWFvoxA&#10;VJBDmaKMhSdzdfmfv2+lfm1o/wC0v8Rvh18LbXwLbTJFp8dntaTGZGjuSXlkJzkMzEsSOTkg9a+o&#10;f2Xv2bf20P2vLqHxF4e0698N/DaBAmoeJtQVzGtokeZGt0bG5yqkA9MkGv8AQmvn+CybLaSry15Y&#10;n+BnEfgDxBxLnmLnyp0ZVJSu7u8X1fme6fCb9pHxRc/GXxB4k+H2pf2Rd+GNGexj37W8y5uSoYD1&#10;ACjiv6D/APgnT+3l4c/bPuNT8K6zGmleL/CW20v9PdhuYjaBNGMjMb9Qfwr+Ur9nnw18PdE0yLUP&#10;CvnX0mrazNHa3hfLeW0zRw+cD1LRAOCe/TNetfD74jaj+zn+2t8Ovj74FEkFx/wkMfhrxPArbfOg&#10;vZ1ijMg/vKx4J9Pevybxb4SjmeXSzOK9+PvH7L9GDxZrcLcVf6nR5nhn7ib/AJo7v5n93xk3jao2&#10;AcD1xXlmpR6hq3iWRLV8YxtPc49+1XdQ8WahbBkv4DCx+5msXRPElpaebc3WFfPXq1fxrUP9hMN/&#10;MjbvdA1eOD7Rcz+Y44IHP5VyebxW2vJ+laQ+Ic13eSxQwZi6qW4qvLq1g83yAKf9rpWZdSmU4oDc&#10;XcdveN8jfxdBzX5yf8FC/iTHpXgrT/gbo0+NU8X3AS5CthlsUObjpyAwUJ07+9fe2qeIIZkMdsrM&#10;qrhT7/SvwR+Injy4+Kn7RXirx/4ikMUfheSfSYPNA2gW/EhXOOWYn6gc4r9e8GeF1mWdRc/hh7x/&#10;K30wPEupw3wdUlh/dqV/dR4X418dav4vv7b4ai2ENvbSC1Xy+FKINo4HHGODW34g8DwS+N9J8IaI&#10;n7mxgjlldem49cnr3rnfD+p6ToVhd/Ee4iaS4uJmWwjYHAJ3bifUY5FfdH7Ouiw2vwuu/GXiq2Sb&#10;V7xvMkeQYKJzhBnoB34r+686zJYLDfuz/ADLMtnmWL9pWl/ePk39obWrWLULXwRo5aXESqFbqDux&#10;n2OOQfzr538axRaX8I9ftZo/9JFpLk46DDdfXnn6V6n8R7fVL74l3PiiFsxTTeXEevALYH0NfMH7&#10;Rvim88BfB3WPEWuyuIZImt0AOWyRtOO4zu4r7LJ6caOBuzky/L62Mz+lQpLmlzR/9KOt/Yd/Zh0L&#10;45f8EU/izqHilFgVdbn1C0uQv71VtdvmAey7a8L/AGjf28PhBdfDL4K2vw3vm1jWfh/4ZvPD8oKE&#10;o7FkEchPPTB+p9q/pN/4Jc/sxQ6J/wAErtK+GHiC1x/wlelXd3eKwHyvfRs3APqpXjsa/HD/AIIc&#10;/Cj4X+JtF+I3wX8deFNM1HXPCOuGLz7yBJZRDKXVQSynptr+Lcs48+rVq2LqLm9lL3T/AHUxXhJR&#10;zFYbLZS5VVh7x8u/Afxd8afjjo00fwB+Ft9418T3By2v+II8WdmvTEKthdoPpyfSv0K+Bv8AwRE+&#10;IXxX1C18f/t8eLvtsYZvK8OaUxS3UK2VDyYxjHsT71/Rd4R8K2XhXQhofhW0hsbK3wFjt41jXA7b&#10;VAGa63T9OuLnMmcx8gg8kZ61+W8V+LuPx0pKl7sX2P3HgXwAyPJ4xm4czPnj4Rfsy/AD4GeFpPBv&#10;wp8L2OkWk0Zgfyol8xht2nMhGSQOeTzX83fwz8MaR8JfEfiLwtaBJLbRdfvbDacboQtxlV9uvNf1&#10;jmOWBkguI8Ddn8RX8u/7VHgVPgx+2F8RfC8Mhe38QyQ+KbcdeLo+XMNvfEgzX2/gJnk55jUwtWXx&#10;xPw76bvC0Y8N08fh4/w5Hrvxk1GDXvjBompafdBH0vS5buZVH3sAEIcdsGvmn4V+Ebv4gaVr/h2W&#10;1MkXmSXImblB1zx0yFH51658SPDz/bdD8TaPKY4NcEVpPIqjcqMuGYnPYdgOa7KHwpqHwR+IWkeH&#10;9Cud9jrszRTRdBzHuJ+n1r+lIzo0aHsIfF/8if5cUqlWriVipacpo/8ABOfxb4c+M/wD8Xfsp/Fe&#10;YahqHhTVLnTZo5flb7M3MTpu5IHqK5u/+EXjD9kTx5HHBfFNJv22W2o5Jt5VPSC6Xordt+OvOa8L&#10;8AeD769+OXxc+Kfwpn/s3XvDGp6fZb1JEE7tb7pRIBwSRxz0NfXvhH9sXwv8Rl/4Vv8AHbTY7Frh&#10;PLlEq7oJH6cE8DP6V/BniBglDM6s1H7R/wBX/wBEavmmJ4GwOPh79Ocffhu0cZ448WeA9b8Rx+LP&#10;EGg6lpkZKj+19JIeB8dRLs6j6ivZ/Dmk/BT4zfFbSfE3hDX4JE08+Y2nFArSYXk4IGfxq7N8C77w&#10;ctv4n/Zm1MfZLiTfNpl0wntJ1ddxA6heeK8k8b6/4F1qyjl8b+Fbj4e+KYWKxapZRbYBIp7tGOVJ&#10;4rxMsxj5dGf0ZHMPbfu8JKS93lvezXqnv8j9RLlNH0XTP3EUdtEjbsRqF4/LpX5d/tV+OrvxJq+k&#10;+BPCduuoXmpTqsKEDzAx3YbpnHr6V6ZZ/HPXbv4TWH/CXOJ777jSRMHM5HAf5fU+mKn/AGVPhD4j&#10;1/42QfF3xxpU0dhpVtL9kacFd0snAxnngc17arclPnZ4eX4SHD9CrmWNmvd5rK/xS9D7K/Y1/Y8b&#10;4G27+JfFV2LvxLrUQRzn5LdG5aPFfzy/8Fkv2YNE+A/7bHh74oeOJ71/hb46mjN9DayPGkFyFAmB&#10;VSFCthX6dB61/Xfouv6XeaxBJMRFnrk8Cvz9/wCCz/wb0P48fsK+J9Me3W41HSjFeWEipl0kRskg&#10;5/MDNe7wDnEqWZw53pI/zI+kdXxXEGErZhjneqj4A+FX7Lf7FvhbQ9On8G+HNM1CK8iE9vI6rP5q&#10;NyOTnI/ya9Jh8G/CGbTLr/hUPhvRJLy1UiVWgjULu4P3l7V+NH7C37Q03hD4E6Fo/wAU3fRdAhvb&#10;mx0zVyp2PddZLWeXnyymQVBxx7c1+rkWoeBxot9cTWFxEbmJI/tVvJlZQW++u3g57mv7Ey/D06ql&#10;yy1P8LeO5ZpluLlTxDkl9l/8HY4rxP8ABfwLcWUekfFXwFpW2/uY4Uu7ILHKHkGFKumGDA9CMV6J&#10;oHxB8Vfs16RqX7P/AMd7ufx78C/EX+gyT3YMupaJ5iqEEj8mS1VuN3LL1rS1L4S+L3+HsOvzXz6l&#10;ZRyRB3WQmePe2EIB7qK84/aC8z9n/wCFk6eKtROu6V4kmWztYwha5a7kIjiiwc7t5Ix+tc2ccPYT&#10;EwXtdGd/ht4o5vlmPjDCylUjLeL1ueC/tA+Bfiv+xZqU2p6hJfeMfhXeRqdJ160ZpbrTYHAkWK6x&#10;nfGAcK45xz1r2rwx8ZfD/jHSdI8RXclp4i0u0Clbm2kBk8rbja23JJHbPNftn+xb8DPFuifsjeFv&#10;An7QdlHfXpjlke0nUOY7SWQmCFlYHmOMqCPavkP4+f8ABIL4Yalr03xF/ZevW+H+tyt5txZW536X&#10;cN6vb/dQ/wC5ivy7hnxloYfESy/MdYx91S8u5/Ynih9Dv+18NHOshXsq0o8zg9rnh2u2/gfw9APG&#10;/wAP75Yo53jku9Pu2DiWKc/MRnOGVOQOx4r5F+PVhqvwitvEfxG+CtuNX0XxUkFxrOhBgphuIApS&#10;8siOPOABDL/ErYHSl+J37Nf/AAUS+HEEtnrHgOPxZY22Ehn0e5UlxnI3xtg4/RfWvijxb4t/asvZ&#10;rvwTaeB5vDGpIcM2pOAkRU8nbnDYPPvX32f5xw9jcJKEq6kfL+Avg14m5RxJSq5Dh7VV0sft5+zX&#10;+2F8H/jv8JIfix4nlD+Kfh/bFBAxK3MZZPLbfFweT17VleAf2gdF8O/sj6ja66o1HV9X1G4ZYZRu&#10;Idn8xWwemwYIr8r/AIJfCj/hW93rfizxNfi/8R67ZNZ3UgURRbcKRhUwCQ4JDHmuuiu5bC1iiEhP&#10;OQoORnG3OPWv5YxuFpLESdH4eY/6W/CfwUxWJyanX4jgoYjmjJpbJL7Pz6n074b+LtvP4X1vxZ8R&#10;oxqWp6lIttGrfwoF42+g9xXk/hCKXxN8UdF0rwpAXnmv7fy0Xn7rruYmux+HX7MPxX+LOnWmpWSx&#10;afpUnS5nYgEf7I6mv15/ZO/Zk+HvwXmS61Hy9R1qUgm7I3Kh9EB6fWuHF4ujTjI+z8QfEPI8gweI&#10;hhp89WXuqEdo9Pw6n3bLNJBb+XIMEKowfULjr9a4nW7YRHeOjjtXeXyQXMZEb5B9e3+Ncj4gDtHE&#10;knXbX55Ka5+Y/wA47y5uY/JH/gsv4dfVf2Gx4kt1Abwz4m0bUpnI+5D9pEczc9AA9fE1pq+m2/w/&#10;iuvEWpxQaVHKLy6kLYTZH8yknPbbkD3xX77/ABj+BehftBfBrxP8F/FJBtPFGmT2rkgfK0kZKMM9&#10;CrgEHqCMiv4wfFWhfFLxHc2H7Neq6deO3gz5fGBQOVUwuYYgx6BZNm/ngjHvX9N+FXHdLLMhxUJx&#10;+GXNE/h36Q30esZxrxllVDCysqj5Wz660nxpB+1V4hvfA/hzU38LeENdu287WZ4mUTx7seXH7sMD&#10;PGM5r92f2W/2Y4vgMbbxVN4zm8RWkFh9kgtxgWyRqq4KqO+0fnX4CXni7f4XsPB+n7IrC05W3jUK&#10;qsvTBHTNfTPwf+PvxG8AfDWfw34G1qKTU5rwMkV22VihK9ELda/KeJONMVnFbmrSP9efDv6E2A4K&#10;4ehlvD8uWT/iPrL0lufVf7bfxn/Zb/aX8J3Xg/VLe8m1+zjaTSL+1jKz2t0FYKcnqmeHQ5yORzX4&#10;3eGPi/8AG79npdO0340acxie2Hl6jZfOhx/qzNH1QjaM8d69w1z45/EvTPHNzq2ovaXcixmLZFGg&#10;UM27DKAM7h3rwK+8Wat4ivpr3XJzdyS8ESc/KewzkY9qnhrxRxeRvkwruv5XsaeK37P7hLi3AqON&#10;hy1H9qL1K/xe+OHgXxn4m8P/ALQnhy7gu9a8PTQG/t7WQCS7tRIpcBSeZIwNyflX9Vn7P/jrwj8S&#10;fhzY/EPwFqMeqaPrcSXNvPGegI+44/hcHhh2NfhT+wX+wj4G/aG+KTfEvx54at5NB05ZUDCMRrPO&#10;69OOCAOCR3r9xZNO+CX7IvgxNN023tvC2gI7yx26najSMdzbV7lvavQ4s4loZtbERp8tTyP4zyDw&#10;OzTget/qesW8VRj8CW8V2Pf5oxcAwk7JH3c1yPg2x03T5ZdNvFV3UEIW7EV8F+Jv+ClPwr0UlvBt&#10;hcavKvJdhtQfnXn/APw8X8B6/fl9X0efSRjcZEbcpz9K+YWUYn+U/X/+IK8SPD+1eGdu+l/uP17l&#10;0y0MRtDGp89cF065HHb3rmXu7HVbafSdWASWFSjE91avm3wb+0x4D1DT4r+y1e3e2kVdrNIAQx9m&#10;IIx3r0SXV9N1nULW+84GC+GTLF8ykexzXBVpTjL3kfkGMwE8NXeGr+7OP2Tz/ULzwZp9ybfxNh4p&#10;MRqV6EsfzFa2r6Z4Li05tF8I6YVnZlJdgSAK6Dxl4G8N/ZoZrqJXClSD3Jr0y1/suKztry0hQ71A&#10;cDGePStXU00HOtGL0Phbxf4J8Y+G/AmuNM8M9pq8wEcSjMkcuQoyfRttfl//AMFaPj/41+D37CMv&#10;wsvo4Gh8VyRaZCyMRLCobzpGGD8wIG096/avxNqUcvw/1yfA/wBG1UKo9/NBx+Wa/n0/4L6adDqn&#10;xk+A/gS2jK2usXsryxr0JlngToMjhXavVyN89eMJHx/iDmnscrm4/wBcx99fsvfs4fDvwP8A8EaN&#10;E0zXbO31CLxc9tfXluyg5Pm/cPoy+uc1J8Ff+CMf7H2vaNZfFnUor77Vql6t/wDY/PIh8uBmzC4/&#10;iVjyR2HSvFfEPxgb9mL9qD4g/wDBObxJI/8AYN5c6V4m8HyzHASK5toxc2yhuoMmWQDgMGAr979M&#10;ay0M2+kW0ZSIpG3lrwobaAcAcAHvX0suLsyw7qewqySlLufC5Bg8tq4OnGpTXMhfiDp9jp9hbeKS&#10;AkVjGbOUL0+ySLsz/wABbB9sGuA1vUdI+JnwtXULVUjtJbL7FJjG9V8toNw/vDvXqGq6ton2efwv&#10;4i2tHfxsNhYYKcjA/wC+vSvG4NC+HXhVbTRtAkmW004OEQuWVwOD3wcV+ZYvCTdXnP1XB4+h7GyP&#10;5lf+C8fwG8M/EeDw7+1V8GJBLNo+jRWGuzJwJPJULGcj+OMFlYH2r+c/wz4pk1vStMO9Y7jSJG2S&#10;dz5hyQa/p7/4KA/D7W/BX7CviibQ9Tm8rxFevM9iUXy1DzsX2N15Cc4r+Tzwl4Wl1RzNBeJEi/KV&#10;3ENn0H+NfQYLJsVXnGWElaR+JcYZphcBmD9pDnpSj70e577aHRrbWDcW0QIkwdgblSzc7f8Ae/Sv&#10;0+8HftDfGzwfplhBo9kllbXEcccUDvuj2Fdo3J7rX5GyfDyfS5/Pi1SKSVGG7ypMn29ele8fD34n&#10;eN9G8S2OjeOLr7bY3LiOGV+SgBIUk/Q9K/Rs+yfiOOH9pXrc0f7rO/wmz7gatmdOhjsJbmlv/wAO&#10;foX8VB4l+I19a6r8S9VN/JDGHFjExWBGPVNmcc1X0zQ/ib4v0fTPAOk6nNoPhSKVppILUFJJBnJw&#10;wweT+det+Hfgh4h1XS28a60Uh02BVlcyOMSKOeK4Lxh8dPDnhy4ijsLtXniUQiG3XzRhV9B0wOMn&#10;nNe54ccJSxOI+tY7aJ9t9MrxWyHJcnjw5wlTj7WfvSlG1ortc6rUPg38EfB3g7U/GV7p17dSwCXE&#10;5vpk+cdT8rAfw8etSf8ABPLxp8OPhb4lvPjb4o0+5vbdbwTJFAfO4H3fNkY8ZxxluK8w8MeFviP+&#10;1Ja3vhvVNV/snwrp7B38z90ZGAJIY8e/HbIzVb4veItBtbbSP2VPgNdeZLIwW+niO2LcfUr2981+&#10;xZjwbgcTC1WNl26/kf5lcD+LWcZVWX1WftKnW/wxieh/to/8FDvj1+2/8ZRa/BF5vD+gaWv2a2jY&#10;BzOwOcydRz0r71+N/wC0V4W8Uf8ABNz4bfEGyVNG+IHwn+IGmR63ZBvn8udTC0qZ5aOUMpQ8jqO1&#10;fMvw68L/AAM/Zi8Gx6H4n1CG81xcNOLePz5FYr1+UEgc/Wvlq+8Lav8AtcftLWPg/wAIxXcHh2L7&#10;PJrTvG8KXEcM3mwjawBLLnC8cZPpXzXFHDmSZdlscRhrKtE/X+B/FLiniXO6mAxNNyw8u5+9Pj3x&#10;frH7aHijT/DsMnl6HY2qEKx+WRguNygZzg9M9K+0f2f/AAw/g7wRJ4YkTY1lMYwMYOwdD6VH8A/g&#10;z4e+HWgRmOBYRHGFhkcDhD2HBrudV8Y+GfCV1fy6heRR21ydySSMEG/b05NfyJisTGU5TP8ASfKM&#10;tnHDRwlOPwmvqXiiz0ya7iuGEKJCzK7cD7vrXgdt8VtJk0e20SPcIpWYtKvLfvPftg8/SvIP2kfH&#10;Vt4i8O2+oeFNVhuiGZJBBKpcqf8AZB5r0X4SR/D3xD8PzoOoyQvc20Q850ZSY3HJyc5PHY0U1Fx5&#10;onXi8teHjbER943NF8ITeGda1Gxi3TNqtpHLAxOWCFsMCfSvz2/4KmeCNd1e38N+IvDOGj8Jappl&#10;5chfm5SZEbBHoCzH2r7XsPEfiHxxc2dho58iTSIWs7idT8rxbsqfrt/WtvxZ8KbnVvCep6RfJ50E&#10;trJKWcbiDj5Tk9T6V6GEr+xn7Q+M4gwMa1KVKZ45Hp+n+H/iB4l0rSvmimgsboc5y0sZJP44raWZ&#10;/Ly5xnseRXFWdzNN8SLmGRQry6DpTE9yY1dK7NCyZZlDY71+jYf+DE/xv8Yly8TYyP8ALIlDJEVd&#10;VIB5HfB96mnLBjJgk9efWoYWdI2VuenWrNqQ4Lu232+tWfmA6Yoo3SBtq8AYzn6UfI0ixsdyrtOQ&#10;Ocj19qdE0u9pHJx0x7013kjG8YWM9hQA7LbCQd5I/A06QqMAHcduenOf5VWVohiMAxgdB1x/OrId&#10;XC84PT8aAGmLz4/IcHb7dag/sa29JKs7ihWXdhS2Md8df58Vc+1xe/8An8aDoP/U+mH5UZJ+Y4bA&#10;P+enGfWql7JIsf2eBTuXluwA+X86045Uw3mELnj14y3H58/SueuI/KBuGJ2993Of9oe3tX7J7Q/g&#10;8t+YyIpmJdUXBC+tTpktsGCG6YPTHWs2MvtJY8r97ihiIlDAbC3JPt/+vn6VmA7zQgJA3E9c8Zx6&#10;f1qs9w8UkSvlQRncR/tU+GdZlAkxxuUc9vWoJ2+QQqwBHPHQ4/kK09mR7NDJJEf5CDu+8oxzj1/+&#10;tUEMbBMTE5LcfX1NTmZgN7NtUduwz6VFOVjTaQRkdfU+v0rQXsxSV2eXG7MAcdB1q1aFRNjrH1Ld&#10;x9agyyEqoBHXJ6Z9u/Pv0p9vc21tHNf37COGCCW4c46rHGWY49uuPwqar5onXlErYqHN/Mek+P8A&#10;9pL4L/AH9mPQNF+LH2q5bxFPKkVjYQma4nii3O0vljny/m+YnjPFfnV+zD44+HXgXxm/hXwLcpe6&#10;HolpcjT5chTHZ6rcJcwpIDhla3lLRsrYKkjtXCaH8arrxpfxftB6rYTDS9R0l9E0CKUZKIW8sttO&#10;cea5LD2xnpXm/wC0kmt/Cm6n+NHhnRUsNYhhFn4n02CI+VcWztmO9h7Aq2MgY+771+w+H3A08Bhn&#10;iKr1lE+v8a/GajxJjYZDTgl7KXuvzP2sk+IPjnwb8DXuPDscTXNz4ibT9LdwXUbvvyHOT8mWGfSs&#10;j9pX4L+Jvh1p+lfEnxlqS6hLcQ/Z9SnVcBpcfu2+gHGa9T/Zr8e+Bx+zJ4O8cauYtT03Wrt7yCVM&#10;SBBPC3zY/gbjkevFfYWs6R8KPjen2bVr032m3Vo9uNPk+WPCcb+ec57jmvwjM6ro42af8x/vD9HT&#10;jTFZVkGVYyNPRR963U/lt1K68Uz3uoeANBi2QahKJpj32hlkBz6Y/Gvvm4soZI9BvHw0S4T1wdu3&#10;P59qt+MPhdD8GvHWtQePHj8spG1uxGSsRGASQM5I4rJ/Z50fVfjf8U/7K0e1uZ/C2iD7TPIAV3S7&#10;vurnrxzXTSqxS1P9Os445y+rl39pqVqcY6+fu/mfy4ftszWyftKeJYNMO9oLswEAdVH8Te/NfLi3&#10;kt6ztOu1YP3aD+Ld1yfw4+lf0Ff8FV/2CPBnw18T6j8bfgrJM0DRCfUrCU7pU8xgPOiHUqCefQAG&#10;v58PENyba3mtbUqrF/MfvwflAGfTvX99eGHEWExuT05UJX5e5/zy+M+ExK4gxWIqxtzylKJ/QB/w&#10;Q08E/tbfGCD4jeH/AIE+L7Dw34a05o59QNzHule5lgdIjERnGSvNX9b/AGWPG/x6+Fmq+Kf2ivij&#10;ruva74Q1G707WtJmlK2sVzaz4XEakZSRSCpI5FffX/BvV8HfEvwl/Zj1r4reIInsz441NWgJRlY2&#10;1ouxWweMbixBxzXln7d3hjx78I/+ChF1rPwdX+0NI+JugvqGp6WBk3E+mhfMmjj7zKuHwPvKCMV/&#10;NOL4ow1TinFwmly/zWR854ncFZzU4cpV8rqyVX+Up+GvG/xX8IfB6L4V3/h/R9c8HG2AWCCFbOcR&#10;GPaHGAUYkfxd+9U/2ZP2wv2XPBfi6H4QeJ/CVpps17tjtBfW8auZskbT1DDPRh+Nbvw+8datq2lw&#10;6x4dtlm05ovIm+Zdo5wcRvhkI6MpHX2r5p+Jn7O2v/tSfHK10T9n3S4/svhu8t7251C7uViVJywL&#10;RRLtyVIyT6ZFejxlwjlDwc8Unyy79D+fvAfxq44nxJTyXMsOq1Lq7fD6H6w/Fn9jX9nb9o7w9dzv&#10;4WtNG1mUEwX1rCscsLkcMCgG4AnJBPSv5yfib468a/Dj4l6j+zLdlP8AhI9EuWtbu/PEXl+VlDGT&#10;0DJ196/pV8SL4x/Z3ufDqXMkuo6RcLHFqJYbzbyH5d6kfweua/Bj9oX4Y6V4g/al+Kra3avHqF/f&#10;R3ltcjqlu8C+W6DuuAQQcnNfhfCmMx9aFXCYKpbmif6GeI2ByHLcXgs6zWjzQUtfI+ZfibpVr4T0&#10;Gy8ReD9Qjt5gNk0ELZ8ph1GCMN9a5n9k6D/hZX7b/wALfDnjBhe2994l09ZUZRt2ebnBHQjHUV5r&#10;411mHRLtvDmvSHcGbbLIg2spGf4eQa6/9inW7Sw/bg+Hl8sRnkj1RRbxKfvSsGEbA+gYgivwbNsp&#10;rUcX7GtH3uY/s3iTjnLMxyT65l1VSi49D/SmfV/BPjHwVa+MvG11Bp3hi5u4LO2+0sqJJbWRZnYA&#10;8YbYcewr8nv+Ci3xF+Cfxw+FmtfBr4bapp+qaP4k1J7a6+xOkiRhYlVTtU4GH5Hoa/Kz4pfBr9rH&#10;9p7xtpkXxV8bp4e8L+HLGOTQdMW4MOnxxSSTwr5hyBKxhQtk7s7q8w+D2mfCT4PeErHw9o6p50d7&#10;Kbm9hkMsFxLE+GO8cc+np781/Q+D4JxNDCwx1RH8H/Ra8SsBxP4lR4bVPnpx5tH8OnQ9v+Af/BDb&#10;4N+B/hh4i+L3xu1G78UXdvpaz2FtKdlvAsU6ncVGd52g/KwAxX65/GD9oXR9Z/Y7+Jnwx8N3dn4T&#10;Phjw3NLp7wKscclmLXcrRjgZflOOhI4q/wDsveN9Q+L+g+I7yCSO80+KEQxWjceZZumWKnvufIz2&#10;r80f+CjPwan8O/8ABO7XvilYWc+oFtNeP7TavgQWv2hI0WUd1UHG096qjiKuLxVOhVbfvH7/AMZc&#10;H5blax+GlTjCUZS5bLb3T8J/2Y9GuNO+Cf8Ab2hwtJPpp0iXBHyg5yx/3sgD3r1+z8TaL8WvivLq&#10;NlC0Evi/xj4aXTVZefOi1BJZgPTAQnI7Cuf/AGf9Ft9R8Dz/AA9vdU/szTzItzezsApKRLmNc9sm&#10;vfv+Ccnwik+LX7TWm3FrdRy6H8LbCfxNcSy4Aa/mVobRRzjO4llP41/XHiVTjg8oq038XKf4JeEe&#10;HlmHiH7V/ZqXvb7J/aRr+qeDtXVPtlwoRe5Iz+eK8V1zVfC8E/8AZnhaPzt3Vj0/WvjP4a+OPGPj&#10;1podTuWdA+EKYxn0J/p1r6c8I6WGgupLqQmaEFh6fjX+ctfCyhLlqH+7+Ep01SVSMuY9R0DwPIiN&#10;NrEsduhIyoPI/wAK5L4hzabpTJpuiMCm7LMeuPrXUnTN2gLql5K5lPzAZOD/AHf/AK9eXa7pVxd3&#10;wSM7y3apjTKin8RtaFpavIBIqzPtzgcjHrX80PgDw5L4q+K3iPwlqyvc3k/ijUhqCp0VPOYdDjI2&#10;/hX7v/FrUfiz8N9St/EPh2QQ2BAhbcMkOegP+cV+Bnw68V+LfhB/wUS1bQQ22w8esdZtjKMkSMxN&#10;0qnnG0jPHUV/RHgPj1RxFamvilE/hb6d/CVXMMgo4m/uwlzSPqH9qbRtJ8M23h/wnomnrbw274Ds&#10;v3WDY+bA/Dn617l8VfH1l4e+GEOj6abbyJIQhEf3iCuD9efWua+LMegeKPN8Sa/cN9mjG75yMKx9&#10;yf6V8MePvGLsuPtDMquI/MB+VUHJO0D14r+rcv4dqYyNKNTof4uUOJ6NGtiZUY7nOeKvFUdyi6fY&#10;zhWClj22knkZx2HH1r5G8PfDLXf2+v2uvBv7Mnw433Gj6OP7R8QyqcxJFFJuO49CGACgGsv46/FS&#10;XQ3tPht4JtTq3i3xDOLaxtIMs2ZGG0nGTkk4544JNf0jf8EoP+CfUf7FvwyuPGXjm58/4g+LVWXV&#10;ZeoiXG5IEPUAN1xXgeNfiJRyjA/UMJL3pH9n/Q2+j5iMxzj/AFjzGn7kdj9HfB99H4I0STwraRGK&#10;ws7UwpHCQAmxdo29B27V/Ml/wSZmudF/4Kt/GzQ7CV/sF5CL65jb+OXzyVI9Noc/Wv6VfHeotcm8&#10;gtITMfIOAowS23np6V/Nl/wSesWs/wDgqd8cJSxkxFFGCwxhfMY49a/jnJpc+VYqR/qbnlGMOJMG&#10;o/yyP6sdCe0hinBfDO25V9h7etVrSZtOumDDKZ5GQcj1qk1uttJG8RJX72cVfAur9VV3XJ6YHT61&#10;+TKofuFCaiO1aOO7kWeAZXrnPf6V/P5/wWb8Jan4N+IHwo+PenWQewubtvDutTL1EN4wMIJ7BXHB&#10;PqfWv6EYvD9/E5zwDwfY15T+0R+zJ4R/aa+Dur/Bfxwoex1WD5ZQdrwz/eiljI5V0f5lP4V9XwVn&#10;8stzSli19k+C8U+FaGe5Bictn1Uj+fzxKnieOw8OeFBam4g02OO4uFUEiKLBw3HX39+nFd94r8T6&#10;ZpOv3Hxi8XQmLTPDGnT3D7l3YMcXzH3JAAz6mvHvgh8QfFHgvxTqv7MfxHu9vxE0i6Gmzi4VfMu9&#10;MiXFvPEeVPmJjOOhBrK/b30rxV4n+H2h/s5fDXzJtW+JmpQaQApw6woym5kGP4NnJzwa/sjHZxF4&#10;b60pfZP8Zcn8OsYs8jktRPm5ux7/AP8ABHXwZpXi39kLxN8SPiXpxuJfiX4pvdZgabhxan5Lc5PO&#10;MDA/Otn4zf8ABOPV/FGpPq3w31FJYZmZvIulwUY/3WFfoz8GfhTpPwe8D6F8INHRYbPw9ZRWUSr0&#10;zEoUn9a+gVgeKUSpgHrgc1/Fue5s6+IlJ/aP+g/wf4lzPhHA0sJgJWUYx06H4FaX+zF+278AIRc+&#10;B/Oe1jbmGN/OibH+weg/Wuz1r9p/446h4fn8I/GD4bC+RojEZYY2Vjn7pKkcY+tf0H6HbtqFvN5j&#10;ZAI47c0zRfC/h/VlmuNWt4pF6bnRc/yrxIqiveaP2Sr4/qvL2uZ4SNRx+0vdf4H5h/8ABO/4IfDq&#10;7+FX/Ceazo7rqVxcSqyXq/c2NhRGjDgY5r9Ip9NtbiAWCxqIh0UAYGfaulsNIsre4+yWkSxwqeAg&#10;C4HoMCs7xv4p8C/DrSpvFXjHUIdLsLf5nnupFjRQPr1z2Aya1axFaryQ94/DeMeOqmMxVXG4mo0p&#10;bXfw/eeVax4GmggN9bq2wVzfju1uNb+E2u+CdXthPBd2sgG8cZx7183eOv8AgpL8JIrO6uPhbZaj&#10;4yitbVrtpLeEwwEKWXHmuFXHpxzXA+Dv2lvj/wDF6403Vte8M6f4Z8NXpaCSC5ufOupfN+4iCP5Q&#10;5yOCexr73KOBs4puOJqUmo+bt+B/OHE3jdwvUp1MC8UpS8tT83P+CJ/wy8B+P/hp8ff2Jfjnp0Gr&#10;2OmeJmuja3Kq2xbpSnmR5BKuSgwRVb9oP9hr9or9ia6ku/gze3fjr4XRr562Mn7zUNL/ALyA8GWN&#10;O3cdhT/+Cb97pfw3/wCCyHxn+G1u7rB4m0SO/ijP3PMgKOfyBbHpX9LGu6YbvTS0KBkfcGUjOV75&#10;+tfXY7jLHZBnnPTd4y5ZHx2UeGmTcYcNRoYqnb7N+p/KT8Pv2xfCvjaG70rwxrAWRDEsthOTFKpH&#10;3sq2Pw61y/7VfjhvjH8IV8I3GqRaFrFjdwalos08nlyPd2jCSPb0IyQF6dcV+3fx9/4Jhfsl/tO2&#10;ks91pq+EvFQ5g1XS8wPx03qmFY/hmvm74Bf8G+fwc8O/EBPFnx28VX/je106QSWNtMxRRtO75+cn&#10;5vSv1z/iOmU4jB8uIp2kfzBR+hHjcqziOKy+v7sT9R/+Cef7UGnftifsseH/AIqxMYtYtlOmaxC5&#10;y0OoW3yTKSeoPLZ7gjvX2HLBFM2JvkPY9q5H4c/BzwD8FfDLeFPhfo1ro2mNIZXt7RNgeY9XYjGS&#10;e5PNdbOBJtiUnPowr+Pc4xMJ4iVSgrRl0P8AR7JsPVpYaEK0ryQzTIreSF7feVweM9x6+1fJXxv/&#10;AGXvh38azLB4ltxFdocreRYVx2Xscj1r6tuLfyXbyGJU9WqldKLsrF5WCPl+tctLHVoSvE+yybOK&#10;+CrfWsLNxkfhprf/AATn1yw8Ttpra+iwOcqzL8wB7H/61fQnhH9gv4UfDq2l1HX5f7bu3TaqyY2q&#10;x6kLX6Haz4OvNVk+2RkrKv3Qeh7de1ee634b13Sv3d+SY13Fc4wB9a9P+1cRV91M/W8z8dc/xtOO&#10;Hq4qy8j5sHwU8YauJLXw5KlrYg4jjGVCj2AGK+p/hv4AGiaesN2/myxxqjOfvEjua6DwvcrPaRQo&#10;p3RLg4HU1uJ5yXBZchmzz0FebicS37sj82xuYTm+7F8Q6HdCxDaWSrMflXvXi2oL4lsblv7U3nae&#10;/OK9/j1q4gO6RBIV4BJ4B9qzpr/T7iRjcW654yTWUZo5KOJnD3WjzeDxzAsJmuYijr93HFeXx23w&#10;2sta13xLD4Yt0vPEiQrqTiNT9p8pTt3nHz4yc/U17Hq/h+ynuf8AQVBzzj61yVnoMDaoLDVXWOLo&#10;x9Ae9b052UoxehxxVOFRVUtVt5Hwl42/Y5/Z68eao19pmhvpjHPy2xwOenGMdefpX5Gftp/s9D9n&#10;/wAcWjaBDMmiX9qvkSvnKyR/fVj6jt61/UhdeFdI8Os97azJIsvCHvgV438V/hz4A+MPhp/B3xA0&#10;6PUbKYjHmDDow6lSOQfcGrqVFONkfsvh9465llmNg8TOU6fa5/IdowuLzV5dPtd09zLjaq5aRizc&#10;HAB/H0r9FP2fP+Ccvjr4k6vb638TZF0DRZV8wjI89/8AZ25+TOO/Sv1l+DX7JfwQ+CnieXxB4L0m&#10;KTUpA2ye6JkKeyhs4PuK+gtWs9Tm1uPzpY42kxu2dD9cVlSwcVrU1P1LxD+k9WrRlQySPKn9rqXf&#10;hv4P8M/CjwzZ+Bvh7bC3sLIBUCj757sx7k9ya+E/+CpcWmX3wc00eILpIr6O6Wa0h6NIPusu3rgD&#10;mv1L0rTLKCza3Eikj7hyMlv8K/CD/gpYsmq/tcaJoviN5m0qbT4Y4gCdqv8A8tSh6bvWvocnpc2I&#10;ifh/grCpj+J4Vq0vejzSfmfMfh39n3xJqGkW+vrYS32k7Y5bqS1HZ/4EP94dxX2foH7Dd/qPhDUr&#10;/UtIXTp5bffYrczLI4O04LgD5cZGQa7r9mqDV1+G9/4a+E17bW9s2vP515ekFYlVU2IAfvNI3THS&#10;vc/h43jb44+IdX8Man4in054A8H/ABK4xJCoi4YNMRjzGwOnTFfdYzF11L3T9p498Uc1hiJxpz5I&#10;Qlvrc/nb+LfwzvPCXxx8JeGfF92Ps7ah9hvIIpGVWFypQE4xjD7SD9a+yvhR8X9c/Zg+Kvh/SPEG&#10;ozX/AIE8R30envbzOXOnzSfJFJHKxJ8pn+VwenB9a8y/bl/Z81vwp8S9CWDzVVNWgtrea4kXfOx5&#10;iclRwS3PPfivjzxUfGHj34aX0FxLJKnhxpTNvZsiWQ8jOc/u3wyEdM5rGVRSjKEon+SX03PEOtlX&#10;iLgs4wdX3ZwjzLoz+u/U9FnU/Y4JPMgPyrvGTn0/+vS6baR2brHKQgTHDEcH1r4S/Zw+K/xt+KX7&#10;LPg74xxPbyHUtJheeaWRFfzYQY5uGx829eeKy5/j/wDBmXUZYfE/xO0vT7pVUTwy3MQIcdVIBFfI&#10;vK66+GJ+zYTibCVsNDEOpH3j6I1ZLCDQtbsJ5EkUaxG2M9QWyTg4yK/IL/gvR8O9UsLX4Q/tF6cR&#10;9k8KeIYrW4dsYSO6aN0bp0DREf8AAq+7dI8d/C6fX7PVdM8caRrumm6jNw0F1G556BlVs5Net/tj&#10;eA/hj+1v+yn4v+At9fW6X+r2Mk2mSzEKsd9bjzbYhu2WUD6Gt8JGpQqRqNNHm8RzoZhgqlOlPmPy&#10;f/4L+/BDW/G/g/4Uft2fC93bVNAht7W8kt/9Y9kStzBNlecwMWU9eD7V8EWv/BYP9o7xd4KTRbDX&#10;BpM8kS28uoGBZpw2P3m0qR93+FsZ9q/XT9i34yD9rX9kH4U/C/XkFzrGkS3Wka1bsMlPseYjuU9N&#10;yDuelePftXf8EKPCGu6PqPi39ljVDoOqyLK50u7O6zlc90P3ojnjJ4+lfXcPZtgsNU5MfC6kfhvH&#10;3A+ZYqhHFZPUsz81vAnxS8UaZ8Rfhr4q8PfE3WvGHibVNet7K+0++aQwXFrcShX2qDtBjU7jxnAr&#10;+jLxFr2peHYYdRC77Wa+u7aJs/wB25GPfiv55/2W/wDgn/8AtGfBf4pab43/AGjtQXSk8PG7TS4I&#10;9szC5KHD8eufkJr9ivDvjH4n+EW074W/EzS2l0v7L9tsdWA8xZHl/eyB8fdZc9+tLizEYXE1oywk&#10;bRPtvBzgrO8DlUpZrU5pc0tz86P+ClXxAvrH4EaLbLK32aNruR42JKsF3AH/AL6J4r8Sv2I/hzou&#10;rXs2tavbLPJJtCeYoZQA3YH1/Sv2P/4KL6K/iz4EBYZF+SDUJk+nm5r8xf2F74X+q6d4VhI8zZKx&#10;9wvJH1H618HUxFSm7QkfZ4fKKeKzWn7aPuxifTvxi/4J9+D/AIk6EfGnhdRpt4yku0ACx9Ccunb3&#10;xX5Ln4V/ECe31S1sL2G9sdDm8tblN20snLGIkDca/pI/a4sviJ8Of2TPE2p+D1Kzw24RpAeYopJQ&#10;srD3CsQPQCvgP9nj4OeA/g8dP0740a152mzwfaY0wNheYZJwM549fT3r9c8McFVxaqe1l7sT8E+k&#10;lj8Jk1Sl9UglUl2R84f8LK/aa+L3wq07w1oDfZraNPsxdSUMvlfdyAcfMOD6mvb/ANlXxB8JbETe&#10;DPitp8OieJLRZXR70AQ3LJt+VWJG18EkDqfWneJf2g/CHheDXfhv8PtPN6kVzJJY3CoAwjDcFgp/&#10;hPPHUV8//C7wDqnx3/aB8P6F8aAdN0LxXffZWcjBScr+6IPVd3TI71+5YvDxwWDdbCK7ifyvlscX&#10;xDiXg8wXKpS0fN7zPtH4hftGXXxh0Q/s9fs4eDbvUNUluNkt3ZR5j3A7dxZRyPxr9GP2Kv8Agi78&#10;XNdNjqPxA1iz8L20rGXUHj/e3wTKnaGYAL6deOtftb+yp+x38Hv2Y/CgTQLaLfCirvRFDscZznGc&#10;55NelfEX4sab8LPDF94iuXKoVYs3TGBgZ/D0r8BzPxgx8HKGH0Z/bXCn0XMmw1NRrrn/ACPiz9oH&#10;QP2O/wDgnh8NL/QfBmn2+oatf7IheXYSe5aZwqjMjDPLdMV8a/shaPeXQ1X4uXNv5t9f3BKlUBjK&#10;4B4rw/8AaJ+C/wAU/wBvXwf4pvtBl4hjaa1kdiiB4CZI2DdAAe/WvqD/AIJK/E/S/if8BW8Oa6yw&#10;Xfh5jDepNhZnu4hiVAOwUgY9Qc18PKdXE4SeMlLmfU/WsvpYXJsyhgYU+WMo7/3j758Fal4r+KsP&#10;2S2Tyo4m2MTkJnr+XtX8+X/BRb4x6n4y+LM/gDwrel9N8OuICsDfLLN/G7YPI7DP1r9TP2rf2y7n&#10;9nC1Xwf8O4oRr/iUTQ2Fiv8ArI4sENO4B42DJXnnFfiHY/CfW9Q1iTS7tDBPdfvLmSXJaYnncxJy&#10;M/oK+i4C8LamcOVWt7tP8z57xR+llguAq0qWGip4px91PZf8E8Ys9M+It9apqlvO2hWCpvNwJzvy&#10;OGCj+9jkV94/8E1tPl+IuheLn8PXM7XUN40txNczs7zxE7FYA9M7TnHHIr4Z+O9jFo9za/DjwvqB&#10;1KbVGKh0+VYliH7xsDtjIGepIr60/wCCXDXHhr9p/SvCNhbl4Ncs57DBYqMHEoYj1+Q1l4m4bL8k&#10;5MtwS1lufXfRsx/FPiHgcZxfxBK1KEfcil95+7Hwl0a18M3F9pdxtmku2hYBew6Y+tfS3iiSysdF&#10;2TEKijDH29K8ssLPRNL+L76LASJnt84zn97D2A9T6VtfFW5+36DPo0LYlkDAN3yehr81qS9pKx9N&#10;msuaXMfmp4P8RLq/xx1qyaRZRDpEKoynhQJ5lVQOwHUY+hr2vY5jKk9f69fyr5R+E3ha+8EftKa9&#10;4X1OQXFzbaSwlkA5PmTqwyPQ+Yee1fV0AUpui56DJ9/av1mjU/2eJ/jt4+YdU+KsXy/aLTpKSEQk&#10;g9vp3z/SpY9qHzJRlsdM9h0NRkOihl74JHXBNWDEolaNuo645/P/AOtTPxkkkchI4U6nO4VWeWKR&#10;jFETwpb8amLOhUBdzY5J4/iqEjDsYe9ACt86+ZJwW5z1Gf7v/wBerUgiHlSE4PTjn8R/9emYhXbE&#10;hJQH0/rSCQSN5W3G7qfSg2jTBlXzAzfNjqAMjHtnrUu60/55t/37H+FQhlWNQxOI1+ufpUf2639H&#10;/L/61Nu5R//V+lCkZLFTwTzj+H5ffrVJtrSLCXLDg7V6ZH9D2qS4lGwAru8ltzdsf40sclvNbyy2&#10;x2FQFGRjIHQexzz9K/YD+FyjLLIw8xflUnkev171Wun8mFj5nzFPrz6//WqVG2KJiobLfJkk5qC4&#10;mEMIuTjYTnBHOc0HOQiEBZE+UFe9VZZJCd0hyuNuT1P4dqniulkUAcRyHJc5yT6+wpm37ROHERGe&#10;gH3j27ZzXQBX25iV5AQF5UHk8VblDSTBF+7nHXsev5UxRsJKMePlI9M9fypkkhhVcld2Pm4H6UAW&#10;TCJJW+bOemO/r/8AX/Suf8SSwTeFNSC7t81q8J46GVfL6fU1prIpQjHJbseR/X9KrKF1TOj48uSZ&#10;1Xc3QEtwfpS9qox5j3eGcCsRmNLDv7Uj4O/Zk02L4jeCLXw4JCb3wok0C2rlVikdTtU+mc5I91Hr&#10;X1z8VPEl94g8IR+HfHlilzqFsIoBMgVo5oSejeuDxz9a+JfjH4Rm/Ym+PerxeJfNg8H+IXS9sdRj&#10;BMQIfFxDIyjCOkmZAD/A3tWj4w/bG+ClxpGheGvCetJ401+e8Dw6fpIM91Oz/dgwB0OTkngYr+lM&#10;v4iwVbLo1/aH5f4g+CHEOF4tlQwuGlLmlv0PtP8AY68K6B8INL1Pwrr2omTw695HqFtoruN1qj/u&#10;8x5PERkBYjgZOBX6/fFCPwl4N8EXfi/wpb+VqOkpGNuAAEnbgqMdK/ni+I/7I/xE+FvxM+CuufEz&#10;UJj4t+KHi1hdabHKwS30y3s2mhsjg4ZYWYeZnguc9q/oA1a21bxt421rwVr0ZtNHawtoFkj5bfG2&#10;SOeoHrX8q8W5hQxGNlWpy90/30+jU8ZheGsFluZP3qHxefkaGg22g/Eew1q48a6TbXzrPDAWdN25&#10;DEpUjPbPPHeuw+Euk2i6BoF54U0qDTrJ3uPt0VqgUfIGUbvcsvFen+CfBui+HfD1po7TLcRouTKe&#10;GYp0yRycDge1fP3wqi8VeDvFHjbSLzU2XS1P2jSgV+WNZizfKe+G7V83QrqopKGh+54/MZYunVp4&#10;eTSXwrp/KfMn7Wh8GaL4p0jUda0H+1LW6haKNpQVKJMGQo394egIxX5ra3/wRX/Zc8Q/EeHX9VW+&#10;061Fx9oms4XBhnR/mRcnlMd8V+93xf1/wpqvwmsNV+I2km+W68rzGij3mNlO7eMcgcGlj0/w14ks&#10;JdZtstbmBXgKn7w2/Ka9nAcX4zA0PZYSco+jPls+4dwOPw8KmJornj7rfcZ4a8YeEfAPhrTPAuhW&#10;USaZpVtFb2sKqBtjj+XoOhJBB/Ovze/4KZXWp+EPFXwg+OPw40mP+3tE8SEwxy/Kk9rNbv8AaIWf&#10;tG0fVvWv0f8ACmi6Pa+bfxwCYoTuLDd/PNfm9/wUk8daPN4z+HPhu7k2rH/abvbhsM7rAiKij+Lh&#10;z0rxcozPmxyqVHv8R+K+N2O/svhvEYzCxtKPw+R+evx88cah8U/Ef9pXPw20TRpvtJwljcTxmRyv&#10;G549oJOepo/ZZ/ac0T9nfW30nxP4HudPtLmf/SLq2mNwd543Msn7zpjtivHtJ+KepfCbWpvDfiyI&#10;3/hq8R5dO1Cb5vKXq8MzjO1k/hbsKl17xTpf9ttdJc2Wp6fNh0kMyMEL8qxfqSo71/U+W5NlWaYL&#10;2U/h/wAVj/LjIfHXijLsylisLT55f4b+78j99fAHxv8AgJ+0T4YuX8Ba1b6iLJjHPbSgLKCOoaJs&#10;Nx78V+Xn7eP7J2vfEC5X43fDzdp/iLSLXbsBxBeW8f8AAyHGGH8Br8r/AIzXnh/wHrA+I/wz8Tx6&#10;R4hgl8xRBMV88ldzI20AMpHGDxmvuj4O/tu/E27vtI8LfFGSHU9F1kRqrnaHiM33ctn7o96/CuJc&#10;hlkeMjWwE7n+tXgZkuO8UOGMVPF4fllTj70Wmv8At6Pmfg/8bLF/Efhq51CGRftiJvkhk+R48L8w&#10;X1I/WvsP/gg/8BIvi9+2SfEHxEtJX0jQdImuIJeVKXN2pht2U+q8sCOQRkV9O/tyfsX+EvEfi+68&#10;ReGN2jS367bmIcpIndlA4UnsRxX1R/wR00bw14L0b4pw32pRw3ekfZTAxIRvslhBPPJtzz1Crkdy&#10;K8zOMThs3zDDyivfPx7FcH5vwtk2NlUnahD4bHD/APBRzxv4d+KH7QOg/wDBP74S6jI0Xhu2020u&#10;HDkLustPEaxMy8naxeR89zzXlv7Md1aeHv2HbRVgNxJN4lu7ZbllOxVI8oNkjtjmvB/2VfFPijRP&#10;jT8Y/wBrjT9IXW9Xt9E1C+tvPO9YJLwbDN83O5VB29+RX7o/AXVPhNYf8EvNC+GPinSrjTfFC6PF&#10;4jga6h2xXP2ycyOytgAso4I7Y461/UPiFUWByCOWuOseU/nX6E3GlHKvEzB5hFXjOVpf9vbntP8A&#10;wSy+NvwusvBWu2XjWYRX/hyCWC2lU7BLbMxOGU4yVJ49K+bP+CkXxIOt/sW+NP2efga9xcaNq9s9&#10;0086kBkEq3DxxN/dBXI9elfGI8SaJ4Zm/tG0P2fT9SuTF8pw3yKrOeOqFuMdK911z4up431nwr8J&#10;ftVtdWWrYsoZo+drdGaX+6oHJPSvwzC07Vozj8XMf74eKXgtk6xeYcQ5nUth5qUp3dlD3eh/PN4A&#10;8f6Z8SfEPg/4eXM93DpWp6jbxa/JESssdnFNGkh3Dpndxmv3EtP+CbfwS0HxT4s0v4beJPEHh+NV&#10;hVjZXhQyhN2FcrjeBu4BzioP2u/2Zv2VvgZpesXfw1uLZNRubD+y0uoCpa5uBiUNtTpI0wAyoGAK&#10;rfCD4/6zrvhu28UeHLC4jurpLeKWdjuVpodouEYZ4PHWv66dCpi8PCrinzN/Ef8AIz4tcbwwWNqv&#10;hmbhTjOUVJfa87kHgH4H/ET4YaoF+BXxk1WyuUOZrTU0FxGZBwFG8E/N7V+mX7MP7e11eePrn9nD&#10;9o/TU0DxlJHGbG8iP+i6lGpy7ITwr4A3ITnmvlX4s/Fb4G674TGr+FIpk1qG4CvbxL+8Lr948j7o&#10;78815F8SfDum/H7Tn8UHzbLWPDTiXT3RgsjM3AYN1H3ecV8DxL4aYLNMPZUuWfc+j8FPpfcRcPYu&#10;nTznFOtQ5veTZ/T/AOMLq0h0CG2s8NvcKu3k4+lZehaJEl2usaljYOFVyfmz/Kvgr9jj4p+MvjP8&#10;NrDxV4pkEd7pk5tLuEH5t8BwGI6jzOvuK/QfVJ5L2xdbOMtv6D+7+NfxPnWT1cDiZ4Kt8UT/AHN4&#10;Z4lwmb5dSzLAy5qc48xx/jm40/xfbL4d1K3VrVGKsfUjofoK/mW/b81bw14C/wCConwz8MeG2EGn&#10;6VoMs0pbIA8/zOvvX9L9ho95MrTXK7FLY98etfzQ/tafsuftQ/Gz/gpXqvj/AEnwnd3Ph7S9Ohs7&#10;LUZQEtmYdcO2AQuew5r9D8H8dh8Nm0auKlyxifin0lchxOZ8M1MtwVPmlIwPjv8AF6+1DSJZ7aZb&#10;XT52Ikkl24YqcfKOOOevSviDTPH/AI7+M/ipPgf+zfo9z4o125k8tTAmbaIN95pZTwAO+Tj3r7J+&#10;J/8AwT98K+DtCf4n/t3/ABHmaxgkxa+G9CAjadnI2Qpu5Yk4LYU559K9e8HfFCz8LfDdvhz+yx4W&#10;/wCFbaBcviaa1xLq1yxXndMAShbvzX9qUfEOpj6MoZHHT+d/D/wT/J7AfR7yjhG2I4wq/vOkEew/&#10;s1/sdfs0f8E55j8e/wBpnW4fFHxUlhZ4oUP2k2rBSxjtYhuYHOBvbnk4NdTff8FNf2j/AIoefdfC&#10;DwLa6RYWx2GTWbhUmkB6YRASD7ZFeR23wR8LabO/irxNrMovblMxmTMtxIoPyrNI2Sc+g6V21/8A&#10;Cfxpa6bbeKNX8rQ9Lt91xEsgAkmC8k9eQO2ea+Afhhga1eWMzSXtpvr0Xoj73OPpe5lQpRy/hekq&#10;NKPeKuZDfF3/AIKRa/4pm1Xw54g0WGLyzFPbrbf6p37Asc5H97GDXxb+zb8QdA/YZ/av8c/Er4m3&#10;d74luPEJg+0avZQExRyD95LGyg8su4L8o7GvUf2tf2povgv4d0zwh8OLpE8YeN5RDbZ+YJE5UCWQ&#10;HoR/Dn8K9Cu/gB4W8O+BNK+F5f7TrN/LHG87/PLcTlg0jseyndjrXq4Xg7Kq1Kpg6keSEu2h8vgP&#10;pCcYYDFYbOsZU9pJ/Cn/ACn9A37Pv7U37PH7T3h0a18INct9T8tMyQZ2XEPtJG2GBzx0we2K9c1u&#10;4uNCspb84CxDeCO4HP8AKv5N9a+HniX9lf4teFvjB8OZ5La60O/WTU7SNjGbuzXmaORVIDDBIGc8&#10;iv6a9M+JHh/4oeFNO8SeCr9bnTNTtVdeQR8wyUJ/vL0Nfyt4oeF7yOqqlD3qL+Fn+ov0dPHrB8b4&#10;F1Yrlrw+KJb8GftHWnjDxMfDKQshyQWP8W3rj69q+p4rqCSRY1I8tO/cMP518YP8PtJ8F3q6osSR&#10;TXWWEg7n8OlfUWkK95psV/byb+MnmvzHEKMOWUD+kMbhqU/epaH5v/8ABRX9gzSv2i9NsvjH8ImT&#10;Qvij4cG7S9SiAXz1U5MNyR99GXgbs4qj+zX+zvr08XhT4xfHjSksPF2l2zQraK4kS1d/9bJG3XLq&#10;B07cV+mZmhMig4znqDxWPqwglKtnP0+uf58160uMsd9U+pc37vufD0/DLKJZtHOJ0l7ePU8K8R6L&#10;qVhrc97armJzuz9a0NFu5rq1a3dQHHTFewTW9pdwsJyMZZQfr0rkrbQbXT52kWTOMEfWvlKtZSif&#10;q9LHwcOWR0WkBNP064Y9HXA9c10fha1VtNZD1ZjzXJrBJOPmfaOmBX57/tuftuP+zVbaf8N/h5i+&#10;8beIFJtrMHP2WI8NcyKOdiAk4PXHFetkGQ4nM8VDBYaPNKR8ZxdxLhMpy+eOxkuWMTqf2qP2/fh9&#10;+zbpdz4W8IiPxL8QLzP9n6NA4LBmz+8uH5EMIxyTz6Zr8cbjS/iv+1h8SbXxl+0nrf8AamoW6xSr&#10;pUJdNI09A2SuzO2Z/wDaYGqfwq+BBvvFOq+LNe3/ANoam3n6jqlx8zuBiQ4Y8/NyMZ4Br3r/AISC&#10;0vNXsdC0aF9L0OU5mlb/AFsyKeDnB25xX9t8F+GeX5Orpc9T7T7eh/jR4+fSazXiTEfV8JP2eH/u&#10;6OXqe2/C/SZfEN5r8lzowj0LUB9nt5G+TdFEdqqo6AMctgDuK8L+EfjDXfjR+3jJ8FtJJj8GfCGG&#10;bUtZKfMk2qunl20IboTGA7H3wcVt/tMftFav8M/Ak/jnQf31lpqC18P2FsreZqGpXHyQxgDk46vj&#10;tX2f/wAE9P2SNT/Zs/Z9bVfiWvneOfHEkviLxLOeX+13a7zFk8/ug21QeB2r4zxW4u+rQjSp/FI+&#10;5+if4QyzDE1cwxP8CMdH/eP5yvH3x28R/si/8FdvDfxytkWWDxAiaff2xHzC3nlFvtDMOMHBJ9jX&#10;9l/hvxRaeI9EstY0WRZILqPzFYcrg9V/Sv4bf+CgfhLxb+0T+2Tq2j/Du3NzPoOgT6vbRBSJPKtJ&#10;nmkcd9ygcV/RN/wSb/aysvjH8DNO0PVbiMXccSiHnOySPiVGzyDnn3HvXy/inwssRg446j8ajHmP&#10;6y8COMJYKostxMvcnKXL6n6e6zFDLqbJYtvLLnj17/lUX/C2h4EIi1PkN8rA5JrsX8KWTWEmuWFw&#10;JDIhwiNgrIPvD/CuY1P4SXPiHw3ceILtlKJz83U464+vav54VKK+I/sZ16bUVM9Z8E/EAfECGW/0&#10;Vt0cZCgNxu/wrtZ2ZbeMzriT+91HWvG/hHpthomm3FjZERkOuTW18UPjJ8Pfgr4BvfiF8VdTh03S&#10;bNVV5ZmC/O5wirzyzHoBVUcI61eNKiuaUjhzSvRwydWpLljE9ht5bK+t9pKx54KHAH58Cvzn/an/&#10;AG6/AXwFivPD/gqFPFPiu2ZQmm28q4VycYkkyVUDvz096+G/2hv2pPiX8fvBdrN8M5L3w1oL/PIs&#10;f7u6uV6xBWGSm7uByfWvBvCvw/8Ah5pFpb67qcwW+lZJryzmGZGYDed7nkljzz9K/o/gvwM5+XEZ&#10;rp/d7+p/nr41/TZwmWSqYPhl88v53t8j6Ct/2k/2vvjVaW4u/ENh4P8A7XcobCwQTSpFGVZiszju&#10;CMke+K4K1+HfiKbw1rvjH4oeOfEbWltLPNJGdQaKKONOxKrwD2Arp7LwDa6leL8V/GLt4ftlthHp&#10;8SMNhj24G4jgE++K+RP21vE/irx/qfwu/Y08BzSy3XxV1SF9WSLPmwaXbTL5pYj7oYbgx7iv0/MM&#10;gyfL8JJUqMUo+R/JHCHinxtxZnlLDSxclzy6Nr3fkfvh8A5Li5+HPhvVIkmK31jDNG0zF5CkkakF&#10;yepI5ya+hdRO1Nm3lcY/KtW10bR/DuiWHhnSYwlvplrb2kS8cRwrsH1OKhvoCbQNN94c/hX8LZrU&#10;VTESnA/3GyGlOnhaVGpuomZPZxn5M58z7vtTGsE2bWj59M1qpbiSNZd3XqMdPxpDDAv75gcHt3rk&#10;hoelKqZul6FZXLyPIdrBfl5I/OuDXwLHr19OJblkWP5d2Ov416lBdx2rNM2QpG3tVTwkJPJuiOcO&#10;K3oHPWq+6eTDwjfG5/s8ybzENuSc/wA6dL4GuEJkuzlIm/g6n6V2z3qWU9/dSDJWXy/x9q6X7Zb6&#10;lYxzJgLI38+v5VrDY8+rUl8SPm/xPocEksK6cJI5FXDZbr+HWuPn0aSz1CN5JHOcHknpX0J4o0yF&#10;rRfKjO+NOeO47/SuR1rRmn0u21S1IzEvluAM8+tdFCp7p0QxDUeU5q4tpLERPE7YOCPcf0r5Q/bG&#10;+B0nxY+EV9r2jQeb4h0JGurU4y5VBl4x6hl7dM19WXutWL2hhvJlRoR85JwBjjJ9sc1kfDz4keBf&#10;iZDdw+D9ShvnsnMNxGD8xzxuKk52HseQ3avTwUKyf1inH4Toyri55PmFKvSnyzT0XWR/OD8O/wBp&#10;+9+FejpdeI4vM0C0vF1TUolJDP5K7ARjOMH5sevNfdv7N37d07wRw/CnwjepoiQ3CRWw2qZbhzvN&#10;xLK7dMbsdSeOKi/ab/4Jr+IdSv8AW9Q+Ef2d9I1mKZZrKRgph84fMEz1A7V+b+h/CX9oH9j7TbfT&#10;PipBcWOk2JCNq1oWmsJoE2hDMQMRuP4j0r9y8Pcuy3NK/ssTO0j5z6ePjFmuEyWlnHCEIy5/jVtY&#10;n1j8ePiR8QPjtb3fhvxRfWOmrIwubVYrQzXCS27BgRKxGChxyPWvjD4c+LLLSNR1T4VfFRIobrUd&#10;Rmls9Xt0PkXJlXbJbyqeA/dQ2Kb8QP2pvDv2m3uLS7tROuTDdWbYVSeM7Tk84yccGsXUGm8ZaHBF&#10;p1pNqd3Oxle9lUrbh3KmJidvJH3T69q/ds18McBVw/JGmovyP+fvifxMz7N8U8Tn9Rzvtf7J8++C&#10;7OeXSm8AeOdX1KLRYLi8Flbi5lit08yVidkSEAAnBHXrXRL+yt8IL6ygns/B/wBvkv5SPtEhZmJ7&#10;HOcnPqa9P+CGq2PxQ+G50zXbBZ9c0a4uLWaMAEq4bALbvXOQfWus8P6J+0doviyy8K6VPBHPIw+z&#10;ws4dEX5uG5yOo5PFfaZTlODhhY0+RXj5Hy+f8V53TxTp1MZKL7czseXTfsa/Cnwp4P1WK801Ir3U&#10;LYLptvDI0cqXS/x5Qgk7vu57V61+zbB+0L8O7CwuvC+oTfELSLLnU9E1GTZcW23obW4JJLBOArZz&#10;0616H4z+G3xR8K3UOv8AxF1bT5dZnmEUEcLEFGPy5x/exzxivlL4jfFDX/2VdT1DWtR1HytTuZvM&#10;it7Zs/ahKF+XbjDAHg+lfHcQ5Jga9H97BM/RfC7xM4loYn2ODxTlLz1Pev2ZfENz8CP27tf8SfAG&#10;zvpPBPjsx6lZxXFuyPp+oyEw3VpMpGAwlJBweVIPev1b8Wftg/HH4Y6Z4m1j4waNZ21tol7HBEQS&#10;d8VzH5iZxk8D9a/NX9kf9pP4y6v8Prb4rfFfTLW3WC9aWFxb4kWTf+5adQfmZh3IBNfob8ata+EH&#10;7QHgHWPEOv8AiuG41K8WCRrOFPLjeaBcxgqcnLLx71/KPEeXUaeKlFI/3W8IslpVsiwuIxKv7SPM&#10;zrvjHcWXxc/ZgPx41G3OjS2enTalDuHJAT5GPTvzzzil+JWoWnw6/Zo8QaJ4Fuk1jVtXj06e1UHf&#10;Mkd1FGpkQHJUBSWwMdMGvzt/aA+JviT4xfDqz+G/hRriHw9YwrFDAGKl4PLRJAyjGVUg8E16PD8b&#10;/gv8CfhhNLpjXeq6ykSaY2pzglcqNgSIn+6nTjivn/Yyj7qPv8dlDo4SUI+8pS2PhX9pHx58P5vh&#10;rf8Agu9ui11p1lfW4Lg4LEkq2fXPBHSvx3+CR1/4V6hofxC0dzKpIcBcck9Rn+7jj61+sf7Q91oP&#10;in9nq71zTVhkaSzmYyqo3sZt7AvjkHPrX5CRWXxD+C+g6R9seLU9G1UhoklGPLcjdtRs5U8+lefi&#10;MtqVasYR+I/E8dnMMDVWKqq0V8Vj+jHTvj74Z/aS/Zq1P4eywpb3uqafLZzgsAyMf7ydSMc5r8H7&#10;XwN8QfE98vw2+KuoywXujsbUF8qslun+rZW77l/T3r6K8IeItKttEi8TeG530PVrNgGjujiK7AG0&#10;xxtwrMfwNfY3h/4ZeEf2o/CkV14nEun6ppYAkurZQHyN3Bx1Hp6V+g8H5nXyPE8uNj7sj4zxJ4Rw&#10;XGuCjXyeonUj8Op84fBL4XfDz4XQaf4xmiF99piktZgoBIcnk8nnGO1a/j248Lar8VfAkXh6z8gx&#10;+KdJZc+v2hSCPqAeelYfirwd8Yf2ZzPqPiS0TV/Av2gR/wBqKMG3lZsKZU7I3duRXov7Jvha9+Pn&#10;7a/gDwPbMl3bafO+s34jAMaR2g/c4b/aY8Zr9/hxTg62VYivTlze6fxrlHhnmmD4nwlLGxtLmif1&#10;0+KfF1n4X0yW8uGPlbtgZjx83Q8/rX5V/GTxf4q/aY8WwfCHwSHfTreUPe3Q+4y7sbQfTFfUn7cX&#10;iO+0rwDB4Q0GUPrGoOqRwJkuR3YAcjHfNZ/7E/w7g8N/DIya+nk6kt4VkcjDP93kk81/EdrPmZ/r&#10;XllLlw/Od8Ph+Phr8I7nwP4Vh2K1qVJUcv6nPv3r8J/EGi+KP2F/21PCnxfe1u4/h38Q5o7e/jtv&#10;mhh1NSqEuOQA6lckYzn2r+iD4sfErwd8PvDd1qninUbe2t7SFzNLK4GF/u4P8XcDv0r+f34//HDx&#10;f+2hZ2/wp8G6ebTwhpN9Bdo7JtnuG/gkDH7o9MYPfpX6j4V5FiMVXlFR/dv4vQ/m36SPG2W5HlX1&#10;jG1OWuvhtufO/ij44+DvH/7SmqfGT4lapbNqjyymwsnOxLK3iJiihDE87uC31qr8VfjNpuhLJeae&#10;WvbqVJZgF+aSQRDGIgOduDyeK4EaD8NbjxGthrVja3+mTXs1pAXHzt5Z2O7Hg/M+DnPY16RP8HdD&#10;/Zp1y8+JPhW1leN7VtK1exuczx2lpeMoa7tdxyoQ4PPUA1/UVZf2bgJQwS+GOh/lnkmHyvi3jHC1&#10;OI6806kuVt/D8uxreOv2b9B+FXwG0D41a6rzeJ9e1gM8hYusVq0G/wCzoOg5IJ+lc1+x5rN34b/a&#10;o8ISaExF29yVDE52+arDj0wK+xfjB8SPDniv9kNrTxV9lfUILiaTR2ibiWJS0YmQ/wC5XxR+xFZ3&#10;WtftL6DrUILxaT5l1cuo+6FVgo/M1/AHGmMrYzMPa1H7zP8AqF8KOGMFkHA9TL8KrQjGVvNH9JHj&#10;Kz0vwn4TW5luv+J5HcpLFLgmRpG6/N6EcH3rz1vEWoX2irrWqZaa4nMCDPORzjH071SWwn+IEc2q&#10;3Ku0kMmYOuAU+59c1Y8EWF9rKrc6lH9nSxuJThuhdzjI/Liuin7vun8ZY5KMJX3Pm/XPAOP2jbv4&#10;tw3DR3tzYNpt3ArHaABHJE31JXBr0OJl85d3yYbt6+p9qyNfi11P2iPEUUkZTTls7KTfxgzOuDj6&#10;Ac1rxiEkkfeb8q/R8oblh4n+Q30lo34oq8pbV3hBcDG7pnsT0Jx2qyAQWZByMY21VW4dRtHGTgZH&#10;88VZjkDlQ5/ef3cV6cqh+AhKkybJHX5tv3eDnP8AT9aRY+PL/X9P5c0+Eby5XBMbHaT7VZVVijMg&#10;YNjtzmp9ojaNMhG8LtTlB1H16Y+nemyN5SbR8pU8HqDUpPOB2PP/ANaoi6hlRuy5z2x/jR7RFFMs&#10;EO5c5AwoHp/jTPPm/uy1NFHIQoHUncDVzZd/3jWd2TDY/9b6G1EefGRESJCpOB1/wqG3iNtafvyT&#10;uYFj/iK1I0gyJ1PmAjyyD8tUo5AWYyL8+N5B7L/U1+wH8LTgVLuYQrGvAQdPbb1wenPaudvZZJby&#10;1jlYiNmO4Y7CtoCG9kZXR/l5BPb39xWDezn/AISOGFOUjDA/j2/rn8K1hsYF2YecVWM7Vz+GPQ+1&#10;XDcOLbLFW3dD07f41WlikiXzCdink4G7j2PT86ryPLKN3mDaByMYAx0/OrAseaSrs52gjdt+nWs6&#10;6QDKkglsfh92qV7O4YQBgQC3c9KpGR55TN2BzjPf096j2iA3YCxlwU2gc47fl1q94flhfxRpEV2A&#10;Ld7uFXYcYG6s2G58skTBjuX1z/OrFuwujB5agvHcxNgjHfPGOvHNcOPnbDyP0fwmwKr8R4OnL+Y/&#10;RT/hXfh3xdANL8cabDq+k31yUkguolljZZ14Yq+Rk1D8Iv2N/wBn34JfFl7/AOFfgvSdIv4Ldmgn&#10;gtUEi7umH25HvzXtvha3hn8MQakOVNukuPR7facflXXeD75tZ8e3mpbcKIwueuN3pX5hLH1lGVOM&#10;9D/Yenk9F/vOS7PzC/bR0rVE/wCCi/7KNn4nsj5Dalr7xyBvlLCxwEz7dfXFfot8U/FngL4T+Hr3&#10;x18XtXs9D0axH729umCct92Md2Y9hg18I/8ABUjWrbwb+1N+yP4+vJSlrbeMb3S5ZmGAP7Qs/JwT&#10;0BPRfevxx/4LufG/4sfE79vbQ/2RNBlWOw8JW1td2kLb2gmubmMzedPCM+Y6omI0IPXIzX0uUZD9&#10;enCkpcqPz3iTjipkuHq1aUbz6H394n/4Lm/sdeEPihYeBLldXtdOvmT7Pq09sYrR1P7syDcAxQt3&#10;xX6x6X4j8HfEz4b2t34OvYr3R9VUSWuo2jq6qTyq5HUZ4x271/CV8QPBfxFuvFVjZ/HzVbLTpIFU&#10;rHrFk0EeC+dqAxqMZIICkc9a/QD9jX4xfGX9ir49eE/h1rmoW2tfDj4nap9itLOwlMgtblhxcQIx&#10;Lxxk8OB8vfNfo2e+HdPC4b6xg583KfA+Ff0mMRi8yhlucUeVv4Wro/pkk+L9xo/i7S/gpDYDU4HU&#10;2t3Iyneif3yDxj/a6V7ppmj2OiwRaBYxeVaxReVGnoE6VJZW1jbTxXjW0ctx5e0yBfn2+hNPutSt&#10;herLbg4Xg7u31r8axmL973T+2szxtOsoqhGy+15+hkadaNpWoPaIxEczAE+o9a/JL/grT8Kbibw7&#10;4b+LlizRt4Y1NHmkj6iK7QwO2R2VipP0r9cdZ8R20FzDG0YkaPncOK8Z+Ivhfw/8W9I1PwN4uXzN&#10;N1eKWCRSOm4fLj0IPIx3qMLUdOsqjPy/j3hX+2cprYCf2on8yV/pfiWXwmupG1WfS9ajuxIjfOik&#10;qBJJz3wevFfWX7DafDLxrpOm6L8UNAs9RSMDbPJbpGm1Btj804GScDr615b8S/C3xG/Zmtr34PfE&#10;RGm0+2FxFo2pqu6K4hmXaC+MgSDoy/jXD/sdfFj4XaDY2mkfFK1a4srsLb4G/wCWSNuHOOgG3tX2&#10;9OUoxvCXxH5f9BPwWnCtnGHzWhzVYxjy3V7/AOE/TX4q/Dv4GL8VobfS/CNvdzXkkMCy3CRrZQIm&#10;ATGOASRznFfmT+0P8MdH8I38erWs8Ucuo3l3KttAQVt0ib5F+Xpgcj0Ffpt4k8Y/soeA7o3FrYy6&#10;tqMkSiBYjLJtVuDtdmIQ49MYr89/2tvin8ItU8LabJ8DUhgTTvOiu0mBZ5Zbhdp/eHlyu05PuMVx&#10;Qxc3G1R3P9QPCPBVcuqqGHw0oU38WhBe/tL+CPiB8LYPEni+68i802Fre4XklmXdtxkc5HNYf7HW&#10;laF4p/ZP+On7St5bSBdFtb60tTko00lxbJFFDheuZHBx3PFfC2i/DmW+8OXj6i5Vnmjk8kcqF29S&#10;fWv33/4JBfD34cS/sweK/D/ixymkDxtZXM8TBDF5dnELptwfgq0qBcUuAK8Fm9OtU+zK5/Dv016k&#10;cDw5jvqe0pR/9KPhfQv2ZfFXwf8A2PtQ+JsKtPfeJLFNFu7cA7TeXFmssULjA+YZIx/eHXNfpL8R&#10;tF+IH7RH7MfhHwvrGnT+HYdO8P6V4W0SFx5TyXYKefdSNjPlKeOnRWNdvpP7Q3ws0K80bwj8YbGO&#10;+8PWuu3Pja/ih2s2+KExWlvtJ25LnkE5AHvXyz+1N8Q/2lPirpOg/E3SrxoNf+JF23h/wX4btECw&#10;273qMjXMm0Y/0azMkxY/dbBPWv6Xz/OpZnXlHErRc3Kz/DngOtmeBzfCV8DNqftOYw/2NPBfgLX/&#10;ANjb4l/HT4jaemqT6Hfz+GvDyhQwm1CAiGOSLJOVmmmXJ9Fz2rsfhl8MvD3gn4gXfwX8P6Ouo63Z&#10;PazvqUqg+WNQt/3ioc5Co4JHQ+9fRF18NdG/Zs/Zh+Dn7Pfh+P8AfvcarrV2q/8ALV7UCGF5AepM&#10;8qtnk5APavGPDN14j8NftL+PdU1i4w1nYWW+Ren2kRYRR7AOcD869Two4Sw9eNTFz683Kfq309vp&#10;f8aYuVThyWMnGnOMZVIxej+R494q+Dvwr8Jfty+E/hFLKt9omkWr6zcrIAwk1BgRDFIScckFgPzr&#10;4v8Aihqupfs7/to6l8JpJU0/w34juzrmnvgLDEZv9bGB0C71K4AwMg19h6Hqentd618drrOopB4g&#10;WxRgczP9jQLJJntGC7AV5T/wUA0rwR4p+IPhz4sajaG5tPBmqWUGpqPvyaXqLbLh/fy9wKnsQTX6&#10;lmNaWHqau8Yn8OcARhmM4ZbiIcntI2V+kn8P4n1Pp+h6B8RJ9O1/wFb2kd/IFjuopVGTtHJ5G7k8&#10;jB6VR0P4Y2cXxGHhj4gJNoM8pP2Z14jcr0+boc8Y+vNeVat4d+IX7O3jseFviHaXkdrHcJJoesRk&#10;iG/s5Qdqlunm7SucZ9q9/wDFvx5sfEOl2V94yt132MpltpnwpZTt6gdQMdutd8ak8Qo1cE+anLby&#10;Z85xN4e4nKcXLC5rStJbLpJFP4A+ONY/Zb/bXsvhn411GOPwn4+smiS6lbZEupwyfulJPCs6sVx7&#10;V/RNa6Kwtki06VTAwyX/AF7V/Jt8XfHHgL406dJZ/EuBodLtVE1vIreVJDcqdyPGxIII9RX0b/wT&#10;I/4KFftOXvxR/wCGffFlqPiB4UuGP2TxBBlZrJRuwt0eQy4UjI5LD0NfzZ41eGdbm/tW6j/Mu5/r&#10;H9CfxmVbJ48N1IO8PhfT7z+jI+G8Luc71PXHUH1+lZ2q6bbJOtvIST/F/u9xn2p7+MtWtoGjggVM&#10;jbuIya8y8a+LZvDHg7W/Fd1GZVsLC5uyuccxIzDB96/mShTc60acPtH+hOJm6VCdWf2Yn82H7Skz&#10;/tK/tw+KPENpJHc+GfCsy6Lo6q26N5IVzczhful/MJXPpxX0Xp+peE/hNZXWmeENMkvNYliD+WVz&#10;FA7bgHJ6fMK/LT4U/tFeEvgN8N9MvvEAa71K7e4vmt4VM1yXvLhpmCIM5IDj71ev/wDDwTxBrcT6&#10;RpnhHUdKF1lzNJEGeUL/AA7gcj3z+Ff6AVs4y7KsupZRCVkox8vyP8Ysd4A+IPHfE2N4gwuElOHN&#10;KMXZ2sfQUF7448UXtt4dtIpHkmmz9qCAgE8nHPRTwK9g+Kl1rXhLwVNr/wAfPEcd5BpkG2y0iAl7&#10;m6lYYjiEZ6sTxnGBXzT4J8e/tK/E/wANxn4bx2HhTTbc7Zr64PzL6sOpyP0r1T4UfsIeIPAvxRtP&#10;jPrPiKbx/d6hcqk1xdfvPs6D5wyLkqoB9K+d4j8SMLTj7PDH9F+AX7NLifGY363xi/ZU4y2e/pc+&#10;TdL/AGbNBv8AwdD8cv2hpEg8feIPENkNLsSxMdjYxhjHAowcM3BbtkAV9S+JPiNrLahYJcQRx6xo&#10;0gmtJJ/kW4jAyACPp+dfQH7Y/wAMr7UvhXqN34DiSfWNDnTU4HdSR+4DMVA6/MMD6gV8hJeaD8f/&#10;AIUaH8YNNufNaW1QxpENnlyR/KVP0PWu3gfO4YyjKNeV/ePF+n79H+hwxmeGxmS0/wDZXGMbf3l1&#10;Pe/iXreieObca/ZWqyalZqLi9hcA4VkzgZ7Ej9TX0l/wTF8U2Fzqfij4BSzh5dKePWtKhyNot745&#10;dFJ6iKbIx2BAr5vh8H6r8MNUsPFXixVvNO1mAWszJysK7RtaTP8AOvFdA8V+Iv2cv2i/h/8AGzwD&#10;Nv0b+3YtH1NGx+9sNTcIF9cxSMhU/d68V0eI2VQxmQVcNHeHwn8rfRQ41rcPcc051Z8sMR7rj/6S&#10;f0teKNPtLjQ7fylCy27lCCwJx61h2Ph/xjJpwl0MyIj8AIflOPYdKu+LLtP7cnQHbFK24Y47Zr3T&#10;4eXVs3h+O0gmj3BPnUYzmv4Ilsf7zSxFSnRjUijz3wlpEyIYPFEjQyKMgk9xWlPHbMdlsCyR8Fva&#10;u28V2JlgWa0JJQc4HbrmuQVo47Rgd25l56DmuerSvozKhW9o/aMzUWCQSIB8g5B9KkWBSm/ABPTv&#10;06VVtJ4Y+JTx6VZuNY0+0hEmCAD1x/SuONM7PeMfxd4m0jwT4X1Dxr4mlWDTtKt5bu4ccBUiDE/j&#10;X8sHwofxD+0x8YvEf7S/i1WkvPFl2JLKINvNrpybltoAewKcso4J71+2n/BUfxndW3/BPr4lT+Hy&#10;yXt3ZR6cgA5H22ZUZu38JP0r8bP2YdT+JfjqOH4TfsdaLBf6jo1vb2uo61dblsbZRx8mB+9bj+E8&#10;etf014GywWAwuIzevLla92J/Cf0xcDnedYjC8N5TF6+9Lt959j6/ba7r+nrp8tuul6VprKPJZsS3&#10;bj5QSQPuZHOeSO1cIl+vg3xLDfaTaT+KtZvIvJttHsUMknm7mwpxwoHdjxz7V92fBj/gn54l0zzN&#10;T/aJ8ZXfiK5uGDLZ2qCC3iB6puGWP41+gPw8+GPwv+EimT4eaFDZzZybgfPLk+sjDPevoM48bcFh&#10;qcoYZc0vwPxPhj6E2aYvGU8Rm1SMYLoj88f2Yf2G/jTr/iHT/jF+1zBYxPbZm0nQ7X5otOLHlnPQ&#10;zAcZzX6eeODaTWF3Yaa+3/RpEyeTuVeOfRe1a954k1y6Rgp2KeDjjB615/qkl1baZeXqxmRhbzME&#10;PPIVsV/O2b8RVsyxUatc/wBFOGeCMLkuWSwmGgoxUZbH8wv7E3h/TviD/wAF5fEPh5oRcWGj+Eb2&#10;zlUgbXDw7WDDGMMXz715F8dfhJ4s/wCCOP7e8UYllf4R+Pb1LqyutxEdncTMPNiY8bdhI/4CQRyD&#10;X0x/wRB8M698Tv29P2gv2lIAqyaa6aSmeXQyyZIDf7seK/cz9sP9ln4fftmfBm/+DvxetC0N2khs&#10;7wgGWzuVX5Jo887lYn6iv0/POM/q2ZujUlenyn5rw74eQxGT05Ure0hrH/EP8H3ereJvDNt4s8L5&#10;n027USo8bqynd75PNfUPh7wvLr3h6CDUr0QwMnzRA4P5dK/j/wDh9+0P+1j/AMEgfiMv7Mf7Rpl1&#10;LwNcz7NK1mMtLD5QOIyWwdvXkHmv6rP2cfG/hj41/Duz8caVfJc208HnDyZN/BXI5Bx7n06V8HxF&#10;wxUw/wDtND3qcj9IyjjKOJj9UxT5a8fxPpXw94N8IaHbFLKRXaXhi5zz7A1/Nf8A8FXvEniPx/8A&#10;tk6V+z/pci3PhXw1pUGrX9mcNGdRncvbl8HGI0QkA1/RhHJ4MhnjNu7STRtgpnOPrX8tP7TGteIY&#10;P29/jhqXiCSO0gj1HRICzsATbixyqJk8AKWzjjNfofgHlVOvm7r1o/CuY/n36WWe43B8LVI4Wb5p&#10;vlv1Pqn4K6v4a8K2zanr9o+qTEAWVmg3IjBeCOg4zyK8b+JNyPFUepwHT1i1fUZgZDCOYBvwE9eA&#10;CelfPs//AAUL+EvwxgGg+BLC68S3kKnzLi3iLQRMflPzEfNkcivGLr9sDxxr+pXOp/DrQbn7dcoH&#10;nmuFVY/Nbn+I/dHp1r90zDxKyfB4idavVTfqfwJw/wDQr8Q+JMPh6WX4GaUtvdevqfoCG0vw1pd1&#10;oPxm8YR2em2yGS3t7mQKs5Rc4jDYJHYKDya9m/4J0/AK/k+LHiD9tT4uX1vda3qamx8N6ZIys2n6&#10;YrErhT0d1+YkYPOK/DvxF4O8T/EfxtpnxN+Ls8uuX9oAYYf+WEW07lATpn1OK+otN1n4jQSx3/hx&#10;by1cjEDeYVCL74PT0r+fuNfFyebqWFwkbQP9xPom/sosbw7gY5ln2ISxT2T1UT+rlNWa/nJWIEyc&#10;LtI4PtipdUuLtYQk8RQFepr+afw78fP2svB1wJ9L8Qq5twGZJRvBGfrnNe6eGP8Agob+0bMjDxfZ&#10;21/DEVDGIFWAPXIz2r8ap5NOfvM/qbiP6LOe4Or/ALPOEqfdNo/daDUSkf2Ob5ct2qR9at0OwKxJ&#10;zX5M+Bv2/rHX/Hek+GtY0y4sGvJ/K3SYwC/3S2TX6gW3iy1c7biMKV5BC9a5KmWyh8R+J8acF43J&#10;qipY2Fub5ktzNd3KhETao4P1qtDLq2mytHZycHr7+5pqeKVkkbEfyHt35rbG6ci7BAPHFP4T8/q8&#10;y92RwN1dXTwXEMzENI/mZxzkVkaV440jw9Z3N/4mu1tbOzUuWkbAA98/05rutS09LqSK3yNz4BwO&#10;5r8qv20PH+la3qzfALwKklzeyTqLyfB2pnsPr+lejgMJKs/Zn23BPDLzjGRwy0T1b/liVfib/wAF&#10;EvFPibxmdB+C0EJsIJ/KaW5AJlUdQoz09+texfCL9ujwV4o1pPhp4ylGgeIpfvWtwdqOx6bWPAr8&#10;2/Hvwc1j4NR6X4p1poiLnUItoQFXL4yyNjtgZrpf2sPAHhnx7b6V4v8ABdrjXDbi7VFBEtxCM7hE&#10;R1kHPAOeK9rF4OlCPun9e5j4TcNVqFDC4aCipae0T+0u/c+1v+CjZ1/4X/saeOvil4Kmkj1OCyRI&#10;pV/563MqQrtOexbivysj8ba58LdY8L/E3wPKV1Sw0xHuMZC3dvboEuIWAPJ3cjP3Wrw/xx+098V9&#10;Q+Bev/B/x9eXOveHJ4BJFC5InD28q3CAs3UoygHPWvQ18R3d1JocNkI57Zrdr634+/b3oB8lhzyS&#10;fwr9q8GsBhsXhqtCrE/xQ/aC8O59wVneAxMZe4+a0j+iX4b/ABA8NfGP4YaT488I3RkstZtRPHuP&#10;zpxgo3o69PrX4yf8FfvFfx00T4b2XwJ8C6Bquv6X4xXZftpcRkP2eL5ihI4XceMV9of8E2td0lrD&#10;xL8GtRVY47EjU7GIt88QkbbNGD0CIy7v+Be1foz4i8O2WkoJzcqWAykbfPnJ5/GvzrH05cPZ5LlX&#10;wy0P0fhPO6fGXC8Kq09pHX9T+JjwJ4V+MXhy4sdP8afCqXTLa+kFjZ3N+FBDSDChY26465/Cvqf4&#10;Yxta6cfh94t1fWrPULQyeX5aRiBCp4HlEA5z83JFeg/8FFPGPiL9nr9tnRfHHxMvLqfwlqdqs+kS&#10;FZZLWwvIWxKjRjK5k3K6t1HOOleZXvxr+D3xL0fXPihd3cNhfNNFJFeLckeY+PmBTP3WHHOK/sjh&#10;TiJ5ll0cTVkmz/J3x68MK2VZ5UwmEoS9l/Nvc8s8r4nfBr9poy+NhaWmi+PYB9n1OzBFpdTwK20u&#10;q58qaT5Q6HBD9jX3V4P8A6WfD9vqVhqkNvrcj+bDLLKFZGXquCQT7/pXwt4v/aA/Z31L4P3Pwp8V&#10;nVL3xLqCrLpY08GVnuJcGGULg7DG2NxB+YA19rfs3/8ABK3wf4y0bS/iR+3Pq97BeahawuLawu2S&#10;KOZvmBlI5UkcEDjNeTnfHGHymlKNSVn0S3Iyv6O+O4xqRxco+ztHlk+h5H8f/i34D+H9pLqAvx4q&#10;8UiMym3tSJBb4XBklkHyoFPzEnPHTmvzi+FfgbxJ8c/jjpXxm+M1wZkmukeKAnASKNvlVFbIAHYd&#10;6+x/2oPA/wAE5f2qIf2PP2ZLaKx8N6OY7jX9RiLu0pycRGYklhzzzg+leneM9A8EfCn41eGra5UJ&#10;4dKeQsQBySy7EIYDrvORnp3r0cqrLMcMsXUjZdD4zizLqXBuI/sLLJXqy3kfrh8JtO0rUPBniTwf&#10;roiGm21lFqcYZAWD2r85OPnXbt4PvXM+JtO+BV/4yuPFeg6Yuo2dvpiGSOzjLoHx+7nwo5GCR9Rz&#10;XYfs8eBvEHjb43R2dpcpbQeH9LiuL6OT5oZ1upyskTdmHlq2DXifw++K3hn9nz9pv4peG9Gltbzw&#10;Hb6Rdy2d2hBFuVBeW3GeG2yNtAr+XONqMVmU1E/23+iVinj+CsG60v3vY+EvjraQ+FfA+keG/hnq&#10;YtvEItppzdoQ0UkUu1kjOc7XU8GsfSPEfhzx/wD8ExvEnizxPbW0HizwndfapJ3ITzcSqEbb6vHu&#10;Xjqa848SWWpaX4X0PUdDUtHe263sgkbcXJG59vsPTpXxZ+0Zqd/L+zzfWHhq6lSCRna/iRiEKx3G&#10;YwR0P3uM9K8zLcBB4uHtj+0vEXgqOF4ZnVo/HCMpHyn8I/i3c6g/j7TNYudtnrMAu4YmJZE2MwZU&#10;Bzjhs4Ar0vxxp+kePf2Wvh/raMDBba6La7YHmIyIYkDE9OQpHavzsh8Yz6BPBq2lLh41Iww6k9Qf&#10;UHHQ5r9If2avDel+PPgyfA+uO39na5O/Ck5ikB3Iw46q3ftXs+IWBoZfnsalF+77p/nNw3VnnGWY&#10;nAfalzHzhceL/iD4DtJPBni63S8tQ+V81CduGwWU9OnIrR+Dn7ZfxW+AGv3F5o4a80q9OHtZcsQh&#10;5Uo5z07bq+rfE3w7kOox+Ffidb/2fdRssYvefJkhj4JLdA2DuruZv2WPh/4e8GNJq91a3tmp2R3S&#10;MpzEeCSM9cdq/X8Tk2AzbDXc1Zn8oUeO8dwtmDpqMoz5tj6T8LeCPjz+2z8Jb/UdRv3h8P65ZMIY&#10;0XbG7kMVBX+HnqTX1r/wSn+E1t+x58Ktb+LXxgtfs3i/Uov7OhtZv9asVsWCbT1xKfmP4CvOv2CP&#10;2qfh38Ev2Qr3wfr15E9/oeq31tZxOw3vACxhxnkjbwPWup/ZM/aEk+PP7WFsnxICRaZdBksI3+aJ&#10;ZV5AbPHOOD61/MWOzDEZcq2WQekj/THgXgZ8WQp8QUI83s4n6v8AwP8AC+ueK/F9z8Y/ijE1zd3u&#10;TYxuu5YkbsM9PwxX1dDe6PpWnajcvbqtumZ3lbCLH5YySewz3zxXo9l4XlURxKgj7IoHBB6Yr8gv&#10;28/2sILa81b9jz4esZvEF/GTrZjP/HvbSDiPd/z0cc49K8/hjh6rm2Njg6HXcXiJx3hOHsqq5lin&#10;ZRjp6n57ftH+JNc/aw+Nl1Z6AZbvwTZXKm2SJsC7ukGfNZuN8C44U8Fq6+1j074N+B9f+KLNttbW&#10;zmFuqfLuNvEx3ED/AG+hFUorHUvAPhmLRCy2088AjEMeAUj6LgcYb3PNMfwZr3xl1BfhnOyrp3h+&#10;1M+pLEco8UcZaOInkF5XwZM9geK/tDG4bA8P5RyUNlHV9z/EqlnGe+KPG1OFZe5KWi+ylzH5bfs1&#10;eMNN8Ymy8AfFK28qaNWLyxnaxFy5ljmDHqY8ncR17+tfVeo+HPjXLdXPhK4vzrFhJbyWz3DoSxtU&#10;4Qk/xAD1FfBOgrJ4Y+KcHjWWPz7eISWd7EBn/RicBlA6MmDX6NH9oLSbzwGmn+FrqOae1LRrNGQS&#10;Yz8siuB145wfwFfL+GPF8M9yuzf76P2T9s+lN4D5pwFxZCtRot4aXLKMnqvvPkuXxTf+IPht4ca/&#10;cCKJPsdsF6RJGfLZTjuW5PrX7ufAP4L/AAo8Hafaax4fhhspJrKIzbSxkuJSik/N3BfnHpX41/sa&#10;fCqH4m/tVS/DK7KvoGmK+t2ttIeZ4fNXzI0A4LK3B9q/qc8KWXgjTLe3vpNIghmjACxgZfMZxj/6&#10;9fyXm+VVcJmFWOJj9o/2lxHjDhc44VwH9nvePveomn6dY+BvAaHVAsNzIAqluAJZOmOO2ePSvxp+&#10;OX7VPjHwJcXvwv0B2u00u6jlu7+2J+cyNnygTz8vfjjtX6F/tReIPGOvNYW+h2zeVpglvJUDceYP&#10;uh8Z+7X46W9p9v1USMUuotXYXEwAB/ernj/gFc1OjzcsQ4G4cpYiGIxeL1UYykfox4R+M+l/GXxL&#10;4g1nw9A0Nramyt1MoOXc24Zjz/DluK79XUMY05wc/j6V84/s5XME2reKLWziEdsgs/JfjEmxFiYr&#10;jtuQ19GW6oHkz97qCPWv0bB4VYePs0f4RePeO+tcTYioWxjyyBnGc+/t+XerRys6k8AdfX8f/rVD&#10;EGK7CQCACOvIPWnsTI4Ucbu54/n0qj8S9oiQAKWWNsDd1xmpklTazuSd7ZwPQ9efaqqr5aeU2Rhu&#10;TU+1WbYuVU9R6UG0apE29t2znacndwQPb1pisANyZYLjGR1zU9wyscRcY5J7gL0/OokyGLAYVTxk&#10;8cdOnWgI1CWErEy+UcnpzV/zLj2/z+FZahWcEEjoAcdPrV3yW/57D8qB+0P/1/fo5vNUrcvk4wvG&#10;M7u5+npSvNE0huVLPtXBJGMgemKasqOxCc7skBh6dMn3pr3f2fBzsYnjHTjrn0r9gP4QuyK9nhhl&#10;+yxnfIwwuDgKD796ymt4pLnz2PJXbwKu7GlxNIw45BIxWZK8sL+WuWY4GenatPaF1Cd5ZSAiPsyc&#10;H37VVuQfsDbsbpDgepqzLJDblZgWMm3oemQ1ZeoGTauGwpOOnA+lHtDMybrzyispzlfpn/CofKt4&#10;5Fi3kF23KOoBHT86Vsb8yN8p4weM+/t9KZEshuI2HKbvwx/h+tYw2Og6EmSbHnt05HqB71ZsNRjs&#10;tb0hWbmfUI4YyOhyh4A7/KD+VVBJCzOu8B3744x6D3ryzxx4gurL4ifCq0tY94vfE6xlRxhfsV0d&#10;x+hArlzP+DI/TfBSHNxRg/8AEfvrpFpa6D4as9TcFrX7MGmUdB8nP596g+A2pRaq19MW2yybXQeq&#10;1t6LbxXnwpuLd33FrORTn+8FryzwlpV/4T0nw94j01v+P62IbGcAg9DX5L9qR/srQ5ZUeVnyX/wX&#10;F+G+u/ET9hy6+IfhCPOufDHUrPxXZeXnO6wmUyqFHOSjMfwr8/8A4A6jqX7ZP/BT/wASftjWWkwz&#10;aJd+C9E1mxmYB1juntWtGwxyN4aKTB7Zr9/ZNOj8W21/pfiCIXWnalE8F3G4yrRTLtbKnPGOea/B&#10;D/gkz4t0/wDZV/an+Jn/AATp8eFLi+0yUSeHNQkJAu9KDtOIUzxhFkJ4zzuHavrcrxMlhZ8vxH5V&#10;xBkcP7Up1Kvwn6rfFr4MfCr9o/wvN4V/aAsrXXrWZcLFOm51/wB115XjngivhnwJ/wAEi/2V/gX8&#10;XdK/aF0G/u5U0Us2mWt1OZLa1kK4G1XJIA9q/XXx58M/DlwrTWl4mn7juUO4A59OefpXxv4w0u3s&#10;7W88I6pqMTIWHlSNIuwY54wcZ9qzo5hjI05KnKTj+B9zheGMrrYmE/Zx5on0b4YvNSlBjlkMkUnz&#10;Bh03Hp07V12p2RtYxcTMV85ujH71eAfDuw1vU9SvvDunam0a2NpaybkwRvYZxWkdE8YeNNDguNc1&#10;GW2a3WTbGVIOU6En19q+LrZgpSlFH65Ty9KXvzPXSNOaUXN2ACRn1GPeuf1+006Sxlu9P+SVW6Kc&#10;Z9/rXlfhrWr/AEvW7XwffXX9ow3scjxzsuCpjPKsf613uoHylYSDOOv/ANauzDYmMonnZnhfq9TU&#10;81vtQtfFdvc+H/E9tFeQbMCOZQykenIPNfF3xs/Yu+HHxH0aOTwRaR+HNRslbyzaxhY2DHlWUYAz&#10;6ij9q/8AbJ+Bv7Kt0t/4p1H7Zqd6+LTSrPEl1M23PCA8Ln+JsD3r+f79q7/gqV+2d4vkiPgu+0rw&#10;Lpty5VbVZFnvkRejSv0H4CvuMpyLH4qPPRifnOZ+POXcJ5gqtKtauui6+p9UfEL9kX9p/wAK6pJp&#10;unQT6lBGcLLbTfKVPbkivKLf9jj4767Yz3Oo2cenwxjdsuH+c/QDn86+RvAX/BRn9vvwxogvoPE9&#10;t4rKMSbSSxadpAPSZFGK/Tf9lT/goHdftW3ureBde0B9E8UaTbC4u4SxaB0JxlWPzL9CPxrrzrJ8&#10;ZhaPtK0T904V+nZTzpfVMOoxqddNz5K1s+Jfhlpk2izx+cquqSt/ePr7V+wn/BJX4EfD/wCM37M/&#10;jTxf8QPFt3pUCa5PbJp8bbIBOIUZZ2Xj+8VI6cZr8w/jol5LpuozSEq7yeY+Rklv6Cvff+CYnx90&#10;bwD4Y8VfCrxANlpq08t2C5GGkjgO5R6FtuSc9K83gemp4735H8k/TazvFvgyriMLHmnzRkfrH8cf&#10;2ePgz4d/Zy8J6Xpt4tzPd/Ee00caioUtdmWEW80Of7u/CAdMjNfVPhnwB4E0z9ujxBNeXsTR/APw&#10;Fbada2wIwNf8TiV7uZRnh47dIolPUAnnFfn7+xvpj/tmav4B+CzTTXPhnwlqNt4t166V/kTUr1pW&#10;gSI/3xNKr5zwqivrD9kP9jnVND8R/FH46av4hu/E+t+PvEiGPzvvNbRXF1HCPmLEgRIgGegGBxX3&#10;nE+YzpRdOMr8p/En0aeDoYulHPM1hytnH/tQfFj4SaR+1tpunvqXn2fgfwlYQyhOVF3e3bXDq3u8&#10;cSGviez1t/jf+09F8MfB921pP46H2u4ugOILOJiZp255McY2LxjcQM19Y/HbSPgfYfFT4rz+KNEO&#10;g6vbXWlTJBfni4WxtELxxu2MlhkY5ODxzX2f+yL8BfDWk+GtU+OXxN0u20zxJ4vhi0vQ9PVVWWw0&#10;dJA6lmxkPcMBK+TxwDX6pl/Fkcq4fgoP33H3T8vx/hdLi3xMxeIxVBvD0/tdD8VPghYfDD4ceEfi&#10;N8Pb67fUYNH8Q6kbPeS5kEd2Qoz3JXr2NamreENK+I+oeNoJ4xJYyeFJYnDHcI5PKZ0YnoSApI+o&#10;zX0J4F+H/wAOZdC8VyaDpkd6l1rM08kisJMxy6hMsrLIPQLntxXyp4o8dXvhpPiZ8PNFVYrS6jeO&#10;K6IHEfkFQuO5bPav2yjhpVcB7WT15T+MszzSNHjGdKiuWPtP/bj9xvh1pfwa/bH/AGA/A+i+OLL+&#10;1oNV0C2MTrlZIJUhEYlikHzK6svUHrX5Oxf8ESv2y7OKO30f4rWN3YRgC3/tC3czCMNnD4J+n19q&#10;/bz9grwtafDj9j/4aeFbe2MTWegWkTpIMPuMYzkdRnNfbciqkCs+DtPIJ69uK/jTA+ImaZTWq08B&#10;VcU5S3P9zM38MMjznC4apmGGU3yx3P57PCP/AARh+GWheIrDVf2l/Ft/46d9u60A+y2LEdQUQkv+&#10;dfst4B+C3w0+GPh+30L4a6HY6Ja20ZQpaxLHuC+rADNa3j4Jd69ZwMPmHQV2uqSvpejmIjOFwT2z&#10;6V81n3G2ZZnLmxtVtH3vDPh/lGT4eNHLaKg/I84vzFwo5K8+/wDhXnfxD+HGr/E/4a6/4E06f+zR&#10;q9jcWRuVGWgMy7dwHfA5xXptstq0glucrGvLdD/Kp9Q8UggQaYNi9RgV8hBuE4yifotenKpB0ukj&#10;+YX9ob9iv4G/sYaP4c+Gfg9ZNa8STia41LVrrDz3AO3GFPyoo/hUcivmrQjYTeIYv7ZzJbs4WRRx&#10;8v8AjX2f/wAFBNX1vW/2oL1NWZi1lbwxwoSOEI4OPevkbTtGiudOOtTN5ZgbLjpv57H1r9Kw+Y18&#10;R+9r6s/1P8BuFcHlXB+FociXNHdL+Y+7vh18G1sfFqeHdFdbjwtq8Z+1I7ZKSnnPP8WO1R+I/AVx&#10;8L/E0/gXwF8RY9Oi++1tM+NgPOM9Pwqj4T+FXjbWY4vGHw68RLFHOPN8tyWXzB2AzX0d4R/Zc8Ae&#10;IrJ9R+KxTVtUmcymdPkPOMAg9xXtznb3mz4vPc1jh60qteteO3Ko3u+7ucmnxL+G/wAK/Ag0Xxf4&#10;kh8QXkxYO0eHMvohUE8Gvxs8BfFPTf2WNV1jwprmh3P/AArfWbySWG6Clm0yW4ZmKbf+eWNpyDxy&#10;K/ZrW/hH8MPh9qt23hXS4zMigIzfOw+melfHPxduvDNzbXGieI7OIxXSFXjfBRgW5DDHQ9q9zKM5&#10;qYOXtaLPxzxQ+jzkXiNk88oxSbk/ehJ6NM9e0jxL4L+Knw/l0rw14htdY0e5iUQPE4Ziu3o65yuM&#10;V8rftYf8In4D+Dt3cQzyquk3umzRGTlJJo7iNk2Y6FitfGGj/BDUPhN45n8Zfs7aubLcVd9Ju3b7&#10;Hc7usfBym48A9RX1P4v+MPhz4zw6Z+y3400iTQfiFNrOl3d1p1x9yWzinWR3QnqAuSMcnpX6ZlnG&#10;dPHYadJ/Fyn+DnjH9AviHw94iweNxEeeipe7Lr7p/Tn9nXXks76RsfaIIpD2ALxDNdD4U0jU9G1i&#10;O6tmwo68givUF8B6RJDbBRsQRquAcAcYOB2xWHZ+HJv7Ym06ydiqNgHtiv46xNN80uU/0sy6tfDx&#10;jL+U7BddvLhxHcMAucEgdR9K4jWZlNxJ5Iwrfr/hXd2fge6dszXB3Hp7fN3rJ8QeF7bS9Ll1G4uD&#10;lF5z04FcVXmkKjXop8sTi7OOONxO4DL71vz6ZpPkFNZlRBjcQucg15PqvjnTNNs4oIyGlbqAeB+V&#10;fM3xN/bJ+G/wsN2dXH9pX1snmG1iIY4PHzf4VzVJKGlQ+zyfhLMczn7LAQcpeh2X7Q/wi8MftC/D&#10;nVPgp4ueaPRNXeJZ2t22SERNuBVuozX2V8F/gV8NPgD4MtfCPww0uKws7WNUXYqgkAYIJAG455ya&#10;/G26/b28Yaxo0muWHhUWRhtf7REUpIb7KOjnj9Otfo9+zb+2B4C+Mtm2kwsba9tUi86Juxk/u5HN&#10;elQzq9P6spe6dfHHg5nGBof2lWw+29nf7+x9hy6LDcMWjQqh69qW90ASKUTAULkeua6S1vo5YBMv&#10;KntnNU9S1JLOzlmI3bav2MfiPx+niKnNaKPLzGkIKNk8kH3+lQf2Rc63DNaW6FEkjZNx64brg+1P&#10;SV7uQsnIz29PWt/TfE0Ul6mn6cu9du33461nRlyy5j18UuWMlE/LH/gmd+wT41/Yc+LHxp8Qa7fR&#10;3uieOdTgvtOC/fVELE7x67nI49M1+oXjVmiWwt5AAcM1dDrJktrtUQkR7dpIHAz1rnfHcyXGo2rD&#10;BEcOD9a7cfi1X9+Z5OTYGFGVOnRXunmnxP8Ag38CP2jPhVffB7436NDqul6lBJDIsyDcu/o8bjlH&#10;XsQRiv5hLHwz+0j/AMEX/wBorSPg7YahN4v+Fnja/e08P3ieYZ7R5SubeZBkYUEcng4JFf1dfYIT&#10;bBsBT0DDH8q5n4u+BvD/AIl+EfiM29pFcarp+l3lxYCRFdo7lLZvLdMg4YHoRgivq+C+KqmHl9Wr&#10;+9Tluux8jx3wlQxFN4qm7VY+9F9vU/FT4vftReKvHuoReEvg9rE2hm3uQmq6igBMg6GODceH9+1e&#10;BeMf2W/gd8dfixrMvjPUL+81K+2Ld3Ulw3myOkWEkkAOGA+6B2HHSu2/Zr+H2h+IPgOnxB1C7RtX&#10;0zThcvJOAN90wbfuHrnj61a+HGvabpVre63qaS3Gq3zxy7o0+9AT0H/16/rXC8M0MuwkqOAX2d/8&#10;R/kzxb4x5pnGfqtmVVqNOVor7K5e5+Wnhjw1pWqRtpfgi3xa2ZeHylXBVoTsJbHfI6175ofwJ8dT&#10;gXGoaZcyW0kYIEHGdy+/J+o496rfs/8AhTUtC8S+PLDQNEl1F7LxLfQmRjgCN5DIitnA4DdK/T+2&#10;/Zm1j4neEtK8Xanrlz4ZvfI8u4tIJsRqy9HJBr+JKnCChiantHd8x/1t+H3i5h6HCmWZglGPtIR1&#10;tr8PZHxO3wp+DVnp0EPioajot4nl+Z5qsQcrzz05r2Lwt+zn8NPEdrFJa+PGhtMLkSSruO3sD/8A&#10;rrW8ear8Vfg5dr4UmvrHxlZ7flEqjzB2+Zjmszwh8QPhjaaQt18SvC0QunlYCK3AKgDkYxivTo5c&#10;4OyifTVswzvFYL63g5yafw8rT/CWx7H8Ivgh+zTpPjGTQ7HxJPqmo3AIZHIdAE9wCM16l8RvDfgH&#10;4L6Rc6gtvDHazqSBsBbP48mvny9/aP8Ah14bUR/Crw5HBPJuXzdm0qT36ZzXzZr3jb4g/GrxC2ha&#10;jJJf3axtIIQBhFHJ4HcDj3NepHCylufH4HhnO8Tili8wqyVJfEpyX6bHkHxF1uDWPEE3jiwBjZJ1&#10;ZCo24KfdwB6d6/oe+CGqWvxJ+Ffh/wAYTqSdRt1eUoc4cDDD86/nn1+3k1bUH8Ow2UljDaxmdzMp&#10;Vtw4bOf0r9yf+CY2t2mt/s7R2mpyCOOxu5IoPdc5rzM4wn7vmPmvpO4Ci8gw+Mov4ZW/7dkfRUa2&#10;FrPtRGdc9SK7B73S9pO9io5HGDkdR/hVrxULKfyf7CQmQtyAOK5FdM8QWUnnanGQnGFPt1/KvmfZ&#10;n8JOanG8pD9V8W+HfC2mXfjLxHKYrPTIfPnPOQqcHp6Dk1+Pd/8AFrwlYfGnUfH9tpE+prq8oktp&#10;VUFGhA/1qA9WI4I65r9oLvwz4b8V6DqFjqsSfY7qJ4ZYTyCrrz9Qe9fhd45+GVl8CfHr/Af4h3b2&#10;WgXkr3XhnVh1tZJW3CJnHGM8HpXrZXPlP3fwMrYB1q9OvrN/jHuvPyPR/wBrrx14c+JHgvw3c+GQ&#10;08UF19oMy8LEY0ZZEl/iDD3/AAr45g+MBg8PyeCdcDSpp7NLp88TbZ4ZDkkBum35uleg+OvBnijw&#10;pr82jeLZGtLLXApmvoObe42/cuI8cK5/jXqa4bxN8Avihf2r+KPCdtaa/ptuFJnsZAHYDj5o89f7&#10;wr0HiYSjZn9acKQy3D4GGEqT/d817+f+Zy/xU0Dwr8SvB8moWlvbfb0ty7zWgCmb1DxdcnuRXxj8&#10;Gvi94f0rVNM+AHj6XbMBJb6NfkYB3hTFbyPz8wbhfQe9fefw78X+FPEOiXHgDVbFLfxZp25rKQgw&#10;sSvzCNnHUE8elfnBqfwAvviv8XNW1XTVk03RIXeea7YHMN3E+dkZ7nfzxxX13A1bMcNmcJZcrp/F&#10;6H8g/T44R4UzXgXER4nmqcqXvUZN636W9T9Wv2d9J8b6t/wUV8P6XZoIDa6Nfz6n9lJEQhaNUBlP&#10;QnzMbQT1zX7n61o+j6bZNLNdBposAjOcE9eOtfiv/wAEmvCV+vin4kz+IZJL/wAZia2juZcsCdPk&#10;AaAoOgVm3MwHev290/wlaQqsWqKjPL5nmKzDC7Pvbs/416PjBW+s5vK8dI6H+d30dcHQyvhHD0/a&#10;83MeWa9F8Jvjt4Yn+FfxCs7HW7XOY47iJWwfYspK/ga/LL9on4YfsV/sh/D648VeOPCWlXttp84N&#10;la/ZlWa+uZP9VEqqMtg8e3U17f8AtnftSfBv9nmKbTPDupWtlqaJuCxSL5kuAQAickksoXjPJ9K/&#10;m+8C/ED4u/th+MPEX7R/xSnkfwZ8O5JbjT4ZATi5kdIlLA/KXDHAyRXRwPw7jKv7yc3Tp/cdniFx&#10;vluHpThCmqlTll0P25/4JafsseF9e1TW/wBpL9oHw5Z/8JT4ukkk0+zVEWLTrIH5IoAoATaODtwS&#10;a+of23PiL4F/Zk/Zc+ImseJ4ozf6TAf7JVnAac3AZYAnckN1xXnX7IfxaXwf8S4vgz4okAt9VZ5d&#10;GmcjKyEb5ICfU4JjB69BX56/8F9PFmneN/jb8GvgXYSnzLxpLjV4QcgxI4FszL2wSTg+ldOJ4dxu&#10;L4khg8TtLX/t0+ByHxFyl8HTzXBvRRlzf4j8o/hL8IPGvgH4azfFjU7yWe/8VsZ7slyZEUtnLH7x&#10;Udq+5/Gv7OS+Kbrw59u8U3F9HfW800UrfMisg3lh8x4Y+mD617bYeD7HxBqWneBdIjSS3hjjjaMD&#10;jGNpGPQ9c1zcVvJ4K8VXnwVu5di+H/t1zZBv4rWe3Zh83P8AGQOcV/aOY5VSwdONCn9k/wAS6viJ&#10;j8/zCrjZfG5f+S/8A+pP+CfXww/aE+Leg+IfFV94olsbC9aDTmkBYt5MRcsvHOc8jnByfWvxt+NH&#10;7T2nWfxL8Y/s/wCm2sMng3Ub+axj1BMfaUmgk8trneCc+ZIpLIeDkZr+jT/gl9478PD9lHxLq0Oo&#10;QPqGnC7nubMyDdCbWBygK+jbVI9s1/ElJrkup31/4q1RiLi7muLybaejTuZCcfXJz7V+WeHHBuEz&#10;fM8xnjo3t7p/tH4c8Z4jJOGcpWFdr+8fsZp/xJ8c+Mvhz4cg8FaN9pufD8H2WWVyFiYdCegzuHUV&#10;8ifGLUbTS/gLrfhHVoWh1trmWS7AHyeSQrQ4/wCBcfrX23+zp4gKfsp6LepsN19lmkJ43M+WIYge&#10;3Ga+NPjVexeOPDvjXxbZxnyvs+OFyF8pBu+m3PNfzNmGD9jjY0ub7R/srnGbfX+EamLn9qhL/wBJ&#10;PyStNMvbzT7q2ZBmzs5bmNyOqR4PHvg1+kP/AATs8R6VrNnpXhrU57ZPsl2ZQHYBtjM24HJ6D9a8&#10;R+DfwV1vxX+yt8QfjzqCmK10Ox/s2y9JXcgzsOONi4H4GvF/2TPh14V+Juv3/hnVJ7qy1WeCSTSZ&#10;Im2q00Q3NG2OvsO/Nel4g8uZYyNOltH3T/IbhziCrk9VYqMdZRkfvr+0x+0F4R+IHh0/Cv4b2lpq&#10;NoQUu9QdA/lE8Dy+Mbie4r4E0HRPB3w20STSPFt092gy3lyMzKfujhSdvX0xxXR6R4XtpfDEXiXw&#10;Xq76XexwqzWsqK8bY4OQT8uD2r5G8Q6lrPxU+Ken/DjWblCk7gTSRjaJtnUEdUzt5rzc4yTG5Vh+&#10;anL3T8Oksw414hhh5tJylY+xP2Y/2crj9sHxZqXiLwTElpp+jzIbeBR5a3D7gWfB+Yoi+nQ19p6r&#10;8H9Y+FetLo8aNFqCyO1v5I5VoG+TZtwfmPIx1HWvRP2evEfhr4N+BfDVr4PjgsNWhtrm1aVRyY3w&#10;u58fxYGQTX1T+wbpFz40/aWW/wBTLappul2k7tcSjciSyfcwTnk/pXwlFyqxlXrn+/PgTwL/AKhc&#10;OVIVFeMY636v1P2E8D/FLWvhv+yhZ/F74wN5d9ouiyXt6JOGLRrkAZ7kYI7knFfzk+ALbUvG/i7U&#10;vj14ohWXXfGl/Ld3jy/KY1Y5iTPZY4+K/Zf/AIK0+IbfRP2EfEPlO0MEl/ptvMUxvaGS6QMAOOwI&#10;6V+W/wAPvgL8S/j94N0Xxf44nn8I+DXkzZ6egMd7fJlQXkP3lQj7qgCv13wuzXAZTgK2aYjSblyx&#10;P8kvpV8LZxxjmlDJstXLSfNKfkcDqnhnxV8T/iM/h/4dj+0b+4VUa6JZobbDYLluh2jkAV+ofwV+&#10;APhf4JfD+Twdo0r3V3qMolvr+XmSaVhtdjnnAzwPTivX/B3gLwT8L/DUfhXwLZpZxoFBYHJf3Zjy&#10;fxrvNJiNzq1naMNgDBiG49/p0r5DjvxHr5ty018HY+08B/o94Hg7Duo/eqy3fY/Lf4zf8EzvAXiP&#10;4jtqPhLUp9H+1RGWeMIrpu6FlXgjJ7Viap/wRx+BCaS+qeFNf1fRtSkQtdTwupFwwH/PM8Lzzx2r&#10;9ktC0ebXteufFGFKQkQoO2wdD+HeuX8X6lbXU1xNaujQKjAFT3xtr4PJ8xq4Kr7XCS5Zdz+hOOqn&#10;+sGDhg80SqRj0lqfn7+yb+xJ8LP2cZbLxd4Sa4vfEH2WS3F9duZJSJC24J0Cg/xY61+g6WVr4bsB&#10;qmoOZbmMYIOev8QFeJeKfiponwN+D8nxM1BVkntYitrGTgtO/wDqx+fPsK/Jfxh+0L+0zfWei/Eb&#10;xlcXEVpZstwIUTbDdQyMQ28jhs9B+dd+JrYjHTlVqM+i4D8HKuJwsoYRKFJe6vP0P1a8ReM/DfgP&#10;wdqF18RLtIrnVN8cPy7iTPyoXHIIFfz/AHw+1mw0vTU1KKVWeC7mtCO6ly2xgOxzwK/Sr9p7xM/i&#10;Lwn8Pfiz4eDWcPiq3O6B8tHEXizCpOcA5BGa/O39n74B3fxW+Kz+ELTUI7K3l8R3N1Ltw3l2tmge&#10;Zs543knGemRivrcDwVKeDp5nGenU/CMJ9IP+xc5zPhTGUGpOPLFn6R/BzSrbw5pum+HFVftkemxy&#10;3O8DcPMcMufpu74zXssSlp90bApnoteO+C7bU7/48eOPFVvAyaNGllZafJnh0gjO4hT0ww9sgA17&#10;FHAV6KSOvGOtaUpRlHmif5M+NseXiKrHsTkiNj82McevHtUqqso/cZCEY3EZPPbjvUARAY4cclfp&#10;/Wp2+0rKFkfCnAAP/fWePfiqPyaGw+MEqIlO5jwxPZv61LC+XzGvBGc0qqkQwSDnoOev1pqEhcxZ&#10;B9KCwPEn2hxySA2Dnn/ClMCyWm0fKwPbp07UPtCbFH1x/e/wpXYlg7HBXt2oNKYj7gNyc/N8v/16&#10;Xzbz0X/P4URrvCsrEAckd6sbk/vP/n8KDQ//0PdfPeRtwBUEch+1VPPWchWH3sbvz5pyFNQuf3JI&#10;BGASAMikiVTGZF4Cs2Ce+OB+tfslQ/hcgvkSRf3YIAIA9/w61mCQxnErEjsSe3rTSnkZywb2bO7/&#10;AAqN0YgknPrkA57VmBTnu47VorJlLyy5JP8ACB6Z61Ld3eyAq5GB820evTqPbmoHhM7tNcHCxLkc&#10;EkD/ABqnsKKRGoA6jGBkfnSlUI9mhtyqt+8dNwPTJySTUsGLe0IuDkx4PHbPT65pWVk8neMggAN7&#10;+tQb90u37uzBPqSOnt9P1qPaB7NAs0ZVcnDH7ueAMNzz79q8z8RXPlfGf4aNdL5sdrr24jgkD7PI&#10;P/Zu1d9LGrRkHJBbaR1wevfvn8K8G+IuqfZ/2gPgxphX5r3xDIoxjlRAw5/PisMRU/dyP1zwLw3N&#10;xVg/8R/Sx4WvY5/AEz2eHRYGzz0yvetvRrOO8+GGnPAuDYn5Qvcbu/pXyM/xH0r4Y6bZWuualBY2&#10;Or+bbMLiRUUsOMruIBIHavzd+Pv7ZnxL8XfFTXf2evgF4k/sfwraTixutZsgsks05X94ttI3y7Iz&#10;wWAzu6GvkuGeDMVmmI9lh1Z9z/TLxK8V8o4Wy6WY5nPlj2W/3H7yW9yvl39nbsRDdWpZWPTjtX5Q&#10;f8FD/wBjTxv4t8MeE/2k/wBnJUtfin8MZTeQFAF/tKzK7p7VmPXjJj3dMkV8rfBPx7+0v+ytql/o&#10;ninxpdfFHTci7htL3aLxrdlxi3kzg467G4PTNftX8OPjf4A/aa+GE3jT4S3ouVubZ4ZIZMrdW8zR&#10;sDFcRE7o5AeMH6ivosbwhmGS4qEq6vH9D4vgnxp4f4zw05ZZV5pdtmfxQ/8ABQf/AIKH/H79sD4w&#10;Q3nhq51LwzpdtbQrb6ZaTMmfLQF5TtPJds/hj3qP4S/tNeJPgR4o8J6d8VrvxHdaVrdkk+pDV+fK&#10;llYEXVoWOXiC/eB/CvD49X8Rt8TJ/EHiTRrV77w3bzeGvspcI73OXh80q2CWDMT+Irwr4wj4ia94&#10;tlsPiVNcSS6RaQW8UV1KJGt4QqhY49pIKj0HFf6bUvDvKcVksMvjQjaUd7a6n4LHjfMsNm3t6VR3&#10;jLY/u3+DPixLWx1fxLo1ylxaXsFlLb3o5ilhEP31YdQfzFfV+o3sfiP4bX+q6DOGMli0tvKOedu4&#10;EepJ4zX87X/BD79pHQfiL8AvGH7MXxHv5JbnwYH1KwaUgudPkAUopPJETDhegBAFfpv8Av2yvgho&#10;Xw3/AOEY8Ta5DbnSZZbJHwQskan5Dz+tf5I8ecA4vJM4q5fNNqP5H+mnBM8RxJlkc3wFOTa5eayO&#10;l+Hfiuf4hNpetbGSVbK481dmCp+YEkDHBNbWreP7vw38Ab/4g6rE9zNpOm3V2wH32eBHYDPSu6+G&#10;PxV+CPj03F94B1PT53RWiKROsbkN94FeMCvLfE/jTwL4B+EfiyD4zSx6P4csbZ/Nu5l/dfZ7jKdR&#10;1J3Y+tfKZbh60q8afKdfHcMRDDVU6bpP+8fwK6Jc/Fz9sX4/3Ou3ZvLnVPEt3c3Mkkf8EWeIo26B&#10;UBA9M1+mPhX/AIJLePJ7KK98SeJdM0yd0+SOSOS4OD0LEBQfxrC/4J3/AB3/AGRv2bfit40s/iRq&#10;jSW1xcm18PX/AJTGNbRpHJaTIyob5c96/oStvEvwb+KmjHVvAOuWOqMbcyR/Zp0aTaOhMec4/wA4&#10;r+h8yxWaZZGKhBxXofxNw14Z5VmlSWIzSfNU5u5+IelfsF/tKRzHRLP4j2SWsZMey0tAMJ6jIAz7&#10;5r86vEPjf4v/ALEf7R3i74N+CdRiuLzWZYluNZuIDNdyKRvULzwMk5GD0r+rfwfodnp4mvZHDS9F&#10;X+6PUGvyH/4KhfsR+Ifi34gsfjZ8IYRa+ILYGO43HYJkj5DA4wGB496+Vq8R1q9eMcW7xPp+KvCT&#10;D5bg3XyKPJU8j8yj+278S9B1gp4s1K28R6XeHybiUwCC4iJ6tt74/Gv1s/4JgfG/4QeGvjxrHhD4&#10;q6Fb63omu6VOscjqCYXnHlmRD/uuRxziv5oPHnw4+I/hSSRPiLYz2dwF/dSsh2yk99y5B45z1r3r&#10;9jr4reO0+MWh2tuGuY9NDny0X53iiUyHPPPFcXENLDQmsTgtHI87wu4kr4nEQyPiO9SEpcuqP9Lf&#10;w5+z78GP+Cbf7Ft74j+CVpKNPRY9avpXYySyugUq24/wogAUdABgcVs/ssfFbQLH43eBvh1pF7b3&#10;UWs+BrDxN5MbASKwEkbsyjg5e4BPQg1xfwb/AGjdL/ai/wCCbvjJPF1pFpc1l4VljCStwwkszt5b&#10;HzAjA65PpX8/X7ZHj/4n/AP9pb4d6x+w0Rofiq98C2WkyCRvOje2uoFnCp5hwrYjV9xPU19JkfDW&#10;JzXmdP4j5Dj3izLuFmsHjFaMZSj8j+mr9qn9hzw1+0n8Vm8d/FVIovC+gLHq0KKcXF3qcfKl2G3E&#10;EeF+UnDng8V6x+z/AC+D/FB1Ow8XwibVpmZwJBtIQrgBAe2eSB2r+V79ij/grb+2Z4W+Nvh79m39&#10;uBZdT0T4i6jDpFvq0qBPs80rqobzB8rx8FG9MjFf1rfGD4Xanp2p2nj74fJi6sAQ4T7zJ05A9fSs&#10;uKskx+AxVPD4xW5T2vD3N8nzDL6k8uqJxr/ajtf1P51Pg94Z1b4YWnjS9+Gg87S4l1GK806bBO6O&#10;ecuyjqCSD06V8r/8IJD40tZY712a+8cfYksyp+5IZfKxnp3BPtXtHwe+JEtn8bPHnw81uRbW4tte&#10;1GG6t2LZ23FwZosnqFeNyOc5zUXwg0u88V/t8/D34e6Y8ceieEkv9cubMY3TR237q3UADOBI4Zh/&#10;sV/YHE0ngMkjmEdYyp/+2n+RXBXC1bN/EqeQ1lapCp17c3Mf0P2ng2fwvplpoMF7NstYoYR1yBGq&#10;rV69ufEugwxfaZTcRO3ysR1/z70zVfFOsGT+0L6xkj3nlmGAf8Kgg8Q+Idb02a1tLJPL25y5zx61&#10;/nxjcQ5zlKR/vzl9FRoxgoq0TlbzxC0viZb6Z94jwVz6V22u+JDq1hGtt8kcrdPpXl+neBvFGszS&#10;SoQEjXGSc1u+FvCvia/doIHUPF0Rjx+Fc1n8MT3cVCgveT+E29bsLiax+y2WRn7x9ateH7dNKXz7&#10;1A0h9eRTLiw8QWV2NPL+Y/Xg9DTIRcNM9ve/ej4x7isrszc1KCUWfjd/wU2+CPiFvHFv8ctAtme2&#10;e2W3vdi5K4G1GP4nHHTrX5DprsYuhaXYdF3EAFsKDX9g+s6ZpetadJpmrW6T28uVkikAKsD7HIr8&#10;JP8Agof8Bfhn8LzZeK/B8AtbnUZyGhGAm0JuJC8flX2GW5v9hn91/Rt8Zk6VDhjHQ95fC10PAvhj&#10;8V7H4N6SLS9eS8SbMylD8sQPG089Aep61yy/GnxrJr99r/hDXZPKkYuLebJCj2BPFfPK6vcW+lNY&#10;zELEQe2eG7VxCNexnzIJdpmO04ODz9K+heYpn9dU+BMJUlUxE46yPrjSPiZ41k1z+1vFGsb0mB3I&#10;PU9B7YrmvHV9pviO9j1Bh5rMo+Yt6dK8GtbyTzzDeNzG2Pm7jPUjrX0V8DvgP47/AGg/ES6R4LiZ&#10;YYnxNO/EUa+ucHP05pRzBPcrFwyzIqTxuLmoKMd+h6J+yD+zxD8YviH/AGvryNb+HtCcXN3M3CGR&#10;eVVT07c17T+0x8SP2d5P2hNK+L+neB4db1/RrQW2larchlSVoiw2qQ2Dt7Zr1v8Aaz1rSP2TfBPh&#10;b9nv4fzmFrqTzNYuolHmOh6FsYPLA9e1fKGoaRp0GqQ/DzxhcrcaDrW6fTtQRVDW8r8sF4459K/N&#10;eIOKalPEcuElyn8t4jK8LxvjP7dzinzYX3vZwfaO8vV7+h63rP8AwU++LzPA9rZRpsPlXEJJ+/8A&#10;7J6j6YzX1h8Ev+Cg/hLxbetZeJPN0W4Hl75pyBGWbtkHgH9K/DL4i+F9c+HvjjUPDGpyi42vG6XG&#10;edknKsPX3q5ofjK30y4XxLPsuJbaYi5VmGyRT8owD1AHPSvjcNmeJdTmkz9OzX6O3DeOyyLwlHlc&#10;vtR0Z/W9ZfFUWmmxanNIl1ayg4kgIfPfIPp9a848Y/EseMNLn0vSfMKTdAB823/Gvwj+A/7Unif4&#10;T62LG9uptY0W9H720U71tQ3ICZJAAHUV+4nh/W/Amq/CmH4n+EWSbNubkOh+8Mc/L/SvsqOJTjzS&#10;P4c8QPBrE8OYtKrG8Zy92XR+vY/Mz9p342zeCzN4G8FTeVqsMfnXM458tOyj/b5HFfnLquhXmpaB&#10;NrE8pK2gilupGbcZGncYXJ67R2pviXxfPq/iPUtQ1FjLJqeqG9Z2+aQRDcwXJ6rggY6ZFeZ6347u&#10;NK0ldIhl82yvT9oeMAff5VM9ztAzjtXwmOxM8RU5mf394Z+HUcswFOlho/vPtS79z6c8S+OJNSh8&#10;Z6jpMyvYW+jxWVuOzZOBsHT5sHp0rxPwt8b/ABn4RuYvEPhfNtO/2eSfa2N3k/KQ2MdRzXg58X63&#10;f2sekoWeGMYKpwCB0DAcE13ekNJ4l0gxhFWaSaGLAG392Nx3EfSuOpTqKUeU/SaXBVClh6lGvG/M&#10;f1k/CP45W3iDwhpWueYHivYBOXDcbsdBk1614r+IulzWgt/tMEavjcpcZ/nX87Hw48YeND4DttPu&#10;NWeCw02V4bW2tARJN6An+EL+tN1ZfGviC4k12SW5aCEKEXzpME843fNyw7gV9jRzCfLyn8B5j9Gm&#10;jLHTl7VRjzS6f8Mf0N6bqVrLaO2m3KyFV5KspP5CsPwHqzQa0ZycGNGz35zX4X+Fofi78Npk8VXv&#10;iK6tHnTMOnB2keQdcyLkhRj8a/Sb9l74uP8AEhPtV0PKvLctHcwD+Ejoc9wa2w2I5j824x8H6uWY&#10;eVejUVSl3SsfoPNfz6nFJg4Relc14iwiRXecqRsPsRWlEk0aBY/4+fXrTNTt4ZNPOTkK3I7fgK6q&#10;r5j8Go0+WRzWo+J7O306ITsRKv3ccA1S0X4i2EVwYL8ZikBVsdOevX1roZvDFjqljDLMAPLA7CuD&#10;8T+HdJurNRpsQE0Zy4J6j/GtU+V3R0y9jNeylE/AT9pjxL4I/Z1+NPiD4R+OZ00/wjq80Wqadcxl&#10;lTy7iT54SRn7kmeMcKRXqerftF/s0+GbvVvG/gi9jvdN061ght4oWJDlYc7QSfmZjz7H34rzf/gq&#10;dB4R1b4v/Cf4c61ax3Bvn1GW6BUE+RFbjJIx/CdpHbNfKfwLm0b9nDTtK/Zf+PXhiLxOl5fLceFN&#10;XYKkJguU4tryU9Xj4CZP8XtX9tYDP8dHhalmmHhzT+E/zPxPgVwvmviZLh/MsR7JSlzb/gdF8F/E&#10;/wAUfiD4e1zxDbaJdfb/ABPqdxqLW9kuBEr8IrAfxBVGe+TXotz4w+L3gW3nh1bT9VjtXGJEkSQ8&#10;nr68ivf/ABf4D+OngC4k8V+BfCV34dZCG8uxkWWFvl4ynfNdf4B/4KPeErSb/hDfj1pcukalFFhp&#10;JYco56crjg459K/kvEZpOVeVWu3eR/0i5DmEcuyfC4Th/C06+HpxjG3NeWnz1+R8c6T4+07W4Lc2&#10;t20t1If3okBEmC3AIbkkd6PEMmqT4jktJUjU7gWQjIHTGeOa/QDVfhV+zJ+03pT634PvrG31GPJW&#10;4s5FgmUkf3R1x7gZrg28KfH7wfY/2BnTPEunJ8sUt0EjlUdgzcdPWuzDZw38R9pgfFilOShGjySj&#10;8UZaNejsfGket2lqiNpcZMs7hYlcc7zx1PvX65fsvfs5w/DLQn8W+JPKm1rUhl3AyIlzkop7e+Pw&#10;rwDWfhH8LNY+GtiPidqlh4f1lZzI0lm4cgfNsA6EV9BaP8ffAGi2MGiWviW2mWCNY/nkAZscZ6/1&#10;r1K+KtG8T8v8S+NMZneFWGy2nJJy973XZ/y6nxt+3FY2sGma5e2ESpJ5H31AB2/3eP5V+hP/AAT+&#10;8KaVpP7LXhy4snRxd25u3K93YnOfx4r4L/aYn0vX9OVppkmttR8wMykEED0I9K+2P+CcNnrsX7PS&#10;2NwSlraTzR2hfIDQryvPoT3xXk5pPmw/MfE+LUKkODcPCpK3LPqfpTpdlpiWyRxwqXUDkAZ/Wp9f&#10;0432mXMaRgsQShIBKnv9K5i1sNZT9/bENtXuetOl8eXlizWmpWu1/wAea+cp1Yv4j+KatGXNeDue&#10;R2mjXN5cy26SbZM9GOPbFeN/tGfsp/8AC9/Bf/CLa4gSeE+Zb3AGTG4HHPX8K+i/Ec9jFMut2JMC&#10;udxyAAf+BHAFfHP7YP7XPjfw14Ftfhl+zNHFqXjDWYiG1FmD2mnIPla4lyRuYAkIByWGa9rIMrxG&#10;Nrxp4WJ5/EPibR4VoRzarXUFH7z8wtb8Q+JP2XbE/DL9pe2j13w7CHFvGD513HEv8Qj5YoOx6496&#10;8z8HeC/hp41mm+JH7LnxRPh+MyGc6fqW5IQQfuBW4YZ45496tfDn4Ga1D4o1XxZ401v+39YgXde6&#10;tqU3mu8jnKpGhJ2LnkDoBUsWr3uvi50WwtrVIIRtYQRqAx6uV2gd+lf0llngJTqR9pWqW9D+NeP/&#10;ANshi8txvJl2XX5uvSXy6HC/GbTfihq6Pd+I9O019ScFbPWdNYILiQqwwzDAznopriPBd3Pe/Abw&#10;poN7NHZ6raxodchL7J97Sn96VJ6MvUnO6vpz4lfBD4T+IvA1/dXB1bRDbwkSxiZ7dZs/MHAPBZTn&#10;kc4I7c15B+xB+yH8NPj98XPFPxL1+a+utG8Km30xY3uC5u5pImeRWkOMqi4+UHhm9q9HI+FKfDUK&#10;uY4qonFfDoYeMH0mKPj9k2X5Dg8O6OIo+8/5X8jrfgvpn7TvjG18X2/7Jl7B4burtrW0GuXaO1vK&#10;sEjPIE45ZQ2ARnn0qXxJ+yf+31JYahonjL4/SMNQJW7hsrcphZPvNExXdn1GcV+8Phbwb4R8FeGI&#10;PCvgyxi03TY1xHFAuEznGdprTvfBfgXxOyjV7YAxqELAEHH06V+IZ94kVMVi5VqcUvkf0J4e+DmB&#10;yTLqeCnJylHzP52fjx+zZ+w/+w5+zlqfxY1aW88efFTVbQ6bpd/qzGdzqV2uyJoos7QELFhwSMdK&#10;r+FfgL4N+Av/AASZ1rwnext/b82oaRcak+M7oWu4Gl3Hvk7i2fxr7D/aw/Yp1L45/thfD/U9QljT&#10;wV4WaS4itYWDPNdj/lpIh6qnbvz7V9s6/wDs8ST/AAt8V+AtY06O8sNctJYUXdudDIuAyj1QkMPe&#10;po8XVEqUatRtOV5GPEHh7QrQxMoq0nGUYn8/v7SPxQ8K3FsfE3w/vJINasJrK/RkUqI7ixlZlK46&#10;FgqggdQT618WftR/GLSP2nP2rta/aC06TfbWFrpVnancCFaKBXkwvOP3hO7HfrzxX6E+APBnwm+I&#10;llrfgLxSg8P+JbWze32TIUmS7hGFIDna25hkZ61+Xf7JPw/0DWPGfjbw5r1pGstpqUkGzdwjRvtb&#10;aemDhufev7jyHL8FXxlLFW97l/8ASj/GeXEWOyvh/McFWbilKN4/9vcp+k/wY+IFld/Fqwn8KXEU&#10;0bx/vMMDwVyAc+/FcJ+2Touqarpt98WbSUWt/ojCwuFQgGa3nbCrwcnbn8q0vhX+y/pnjn9oG58J&#10;+A759OtrGyjnnmVy/kS9lXBGcjnnNdH8d/2YIb7WPF2ix+IJ7i0sIo5GOBlmVc4YdOSQAa7M1xil&#10;i5Uvtcp+BZJhsHl9Sli6c2oykey/sIfsraZ4w/ZN+IHibRb6eHxPP4fvb2NbZioMTwXAhLkn5iQu&#10;PpxX8j2n+EvFfiFBo3hVLu+u/s0ktyApYLBGuWbjkBQTuJOfSv68v+Ccni34s+N9A1n4JfBQx2Ez&#10;+GdP03Wrub5vs4la5HJxx8jdua/BnQ/2c9Q+BnxK8QfA7V9Xmh8TQWN3A5UBGWWC5aOSI9MLNEN6&#10;5yGUivnPB7E82cZhhpytL4j/AFaw08RHhTA4nlOa/Zn8b/HPVLe8+H3gzSlv20HSZbuRkUn/AENG&#10;G5yncjeK9n+G+h+OfEvwC+JWk/2Qwa5tHhW4m/dlHvSF8zDL907eo6V9g/8ABFLwfceHv2uvHY+I&#10;UCQf2J4Svra68xRtDtIg2MTlcHYxC9SF96/Tz456v4R8Z6fa65Y2ENloGsWOmWTxuvlK8P2na8hA&#10;APOSM+lfyz9IWjh8r4tlRwStH3T/AEF8I/FPMMbwb/Z2M1UuaPyPx6+Hvwt1/wCHn7Gul/CvxF8l&#10;p4htLv7RaIvU4ZjMx/vE8Cvw1/Zvkv8ATfEel3Ph+Np9Rju0ltAud6ywOWbKjnaVJDeo4PFf05/t&#10;w+PPBnwp1uz8MG9jFpvm0+yjVgVS3jUDdleOS3Nfj7+x1+zm2gfF3T/ippOpxvAklx5duyHgzBl+&#10;96cjmvzPL+JVSnOcz884m8NcRi54WWHjaCF/af0bx18FtavtIXTJrvQdRPn2V3En+rWY7niOOQYy&#10;So+ma8o/Ze/Zz+LXxA+IKeLdI0i4k+zkSxAryQcgkk9jur9c/wBoecPplpo+vyfZVE+5vMwSRt9z&#10;Xpn7NP7Ufw8+FVxs0/RbzVHFuUY2yLkqv91mwD+GK9mnneZZtSjhaVPmUT3eH+DOGeFM2jn2KqRS&#10;jqk3b3vzPeP2d/8Agm34iv47XVPjDqAtLd41P2O0bdIfZnxgL9M1+vfwQ+D/AIE+Bls3h/wrEkMV&#10;w+9sgBnPqTXC/szfFLT/AI5eH7jW9KsLnT/sMy27x3IXeCwEgxsJ5APINe7eNfDN9feJs2DkFFB2&#10;juR1Ar4bHOvTqyw9X3T+qM48WMXxBQUvaXpvZLRG5478F+D/AB34Pk8P+MrGHVbCSSO4aKZRIhKP&#10;kZBB6Hkehr5N+MNzp0PirT/C9iVto7eJVSFeAo9AOgFek/ELx7rPw40aa71PPkRxbgfRunPtmvhr&#10;RbrxL8aPHUvje9k2QQYVCDgNjpgdD75rP2rceV7HweFwK9p7aS1PtHwjpFpqFwJJsuvXjgcfrWp8&#10;XbWSw8OyvorCOZITtccMHHQjHNUfD2tweGIVLKZXiVs/3jmsTXbrWtfgnv7hRhCdqE9F9Md+tc97&#10;yuioQ968jz258aeJvDvwri0G0kMUsiYkmBzJlup3Vd8PaNrQ8AGRUAgt4WMszn5nPsDWTZ6bDNoO&#10;3UCbecTfKsuDwOg9MGvZvEOueG18Df2VpLqZZIwpyAPvdSB7elbSklshVZK8XY/Lz9tXTtd8c3/w&#10;4+Cvh75zqjG8kBP3iDt+YDsoJJz1xXD/ALfviWL4ffs1yeBNBtZXmktobOylYgc24A3DscnAAz3r&#10;hv2wf2ldD8N/HzwrN4bt57mXw3Y+RdXECZCzPk7Qw4GN3Nc5+0H8VF+P2neD7G6nT+yD/ZsJkJyg&#10;JnVrh+OvC4bHIr9K4OyN4yUrfZief4sfSCynh7hvBQwOJi6rlZqL1UuraP0c1H9nHw34r+BXg74T&#10;+LGk8iy0qzjEsTFXSUKGLKeSCCzDOK+S/CfhnwX8NviL8RdL+D1ozJY2lhpz3e/zdssyhrhi/Uux&#10;Kg/7te8eFP2obL426h8QvDHgeOS1s/AcManU5MrE0Hlbs55BctkKBzgg18zfCzxjo3hr4d+L/APh&#10;gtd6trF9aXd3ej50SSblo1c437RhT2BBxXhYmrjaMJYeWkObY/E61DL80rrNJJSn/MfTukpbiS9j&#10;tWUmC4SHKd3ihCH9eDWwsyshK4HsM5rnvCfhObwjp2oWUz+bNcXj3GSScbgu4g/zFdBCDG/zjb15&#10;Nepl/wDDif5Y+NWK9rxLipx/mJ7hnXy8gnAzmnMiksyffb7hPOPT8u9IUk/ebmyNo79/Sks8LN85&#10;yrLkY9+h/wARXYflpcQHaHPA7g9B2P5nke1Tneg3IRvPPPf8O1QxEFzBMNu/I9eB0qxE0zEySFSf&#10;uk98etBr7NESgeZ0PyjaPerP2ctbFEVlI4+Y5preWjs/OD6/59qMqV2ytxxwOv50B7NEMRMh3tt4&#10;+Ynp/D0p32mL0X/vqlKATnyHzgY5wTn+VP2Xn94/ktBZ/9H2iSeENE0R2MqhenHH+eaSWSR1Nvbg&#10;HsT0A5z/AEH51jyalB9m3whiR/eHTP3vrWhJMPsuFQhi20dMn3r9hnUP4b9mZqyFgFf5xyAT3qCc&#10;TGEqnDcZ9vmpR57qGkC5X06VJKqKgJJKBsNnuPT/AOvUyqE8jKMTPI7SlQrOuSMcdfTvRLGI4ix7&#10;HBXqfwA568/SoEu7eT5s7efkbqPypbreFYwMZUHXPJU/59c1gSQyKRBgE7gBg56ev5VEZRKS0vQ8&#10;ZHr9Ka7ou0Kdzu2MY457D/E1HIMSARgkrz2Gffn+VAE5kNuBJJwrd2/wr5n8fafe6p+178DdL06B&#10;pA2qzTngYxGN5PqAFUj6D3r6OmJWEOQAI+TyT+P/ANavPvAVzLN+3n4GWRfNgsNCv7hCRny5pJVi&#10;Gc8AlScH2rLHy5aEpH7V9H6lKpxVQjE9p/4K1fAfwx8TvgW3ijxDaPd2nhGcaqRHI8bLG2EnA2HI&#10;GDu/A18+a1p3wTv/AII+Ej4C0Z7K1uLT7M72A/eROwHLk8klurHk1+0XihtE+IXhfW/hx4ksRcWe&#10;t2T2kpf7rI/yMQcdwT+dfgZa6T42/Yz+Impfs1fEORTFPZreaDeTKFivrJj8kiE8+bGeHUHdnnoQ&#10;R+m+BWbU6kJYOTtU+Jan6L9Pbw+zDFYWnmeDTlBfEdj4c0C6utfh8L+J9Xl07VbC1WLTp5WK+ZDu&#10;yFcnqy9s8V6Bpdl8X/gp42/4W38PbuXQfFMRIviF3aZrES8Il1Gn3nI+7Ko3r3rO1nx94T+Lvhlv&#10;EPxM01YdQ06MWrXUBZXIi3YYBcHn06+9c14H+It5baiJL/U5J9Lgj2G33B2SMjCkr1IDc+tf0DmG&#10;W/XKUo4hL/L0P8wuDOJ8bkOMWIy2pJT8tD8Pf24fD0sX7Q2u/En+zrnT7bxW39qtbSkFY72XaZlR&#10;l++A4LL3wRmvjEXE13CJ7i4eR8YdmJPy+nWv3i/bi8M+HvH+gaN8KfB2nT6l8QtXu92kafZgyFkA&#10;/eznGdiFBg54r8KPEfhHxRo+uXXhvxNA+nXVrJJDcwSDEkcsTbWQjgg56AdRzX7rwNxLh5YKOETX&#10;PHpf3uU/0O4BzjG5xl8MyxUHFy69z9CP2I/CuqaBfXXxI0W7kF/qNpNbYiYqFt3YYDkHBBwMA+g9&#10;K+qtYuHTweunKhVGkFwGUEEk8MrHvz0zXPfsG2Wkx/DCPXUABdRErN1Iibn5a+s/EsPhm/sEt9WV&#10;YoFZQRjZh/qK/wA9fE3HYjGZ3ia9d+9c/wCnT6L2TYLKOEsHh8LDSUYyf959j5c0XUbjSPE9jrWh&#10;yy2KSoX3ISp3r94Egj9Kq/Hz9pb4weOv2WvFvwI1mf7dZ6ykMiPKSzxRwzLMUViSWUkdK9P1i78P&#10;TXNvo1rCEFu/DJgIpbr19e9eT+P/AIfyzW84kZbKzt+VOC2/0X27fka/OKD9hUjWirtH6p4kcIZf&#10;n+W1sHjKdnOPLsfz66xA0UixTkoR1Lcc+gH+NQ+G/FXijwXqKar4M1OfTbkfdmtpWjk/EqQa/RP9&#10;pn9n7w9p/hMeLtE/dzSRm4ZSPvLu6+30r8xJVjIJPUdq/tjhfiDCZ1hfaTjdr4j/AJ9vGLw3x/Bu&#10;cyy+q73+Fn6O/A//AIKW/Hj4a6jDpfjG+m8Q6ZvG5ZXHngDqFk7+4PPpX9E0fxD8M/Hr4R6f4s8K&#10;Xu+w1SASbOFaMcExnnhlbjDfWv4tpJEciQn/AFfT3r9hP+CWvjLVNQ0jxb4Au7lhb2qQ31urE7FL&#10;llkI9M4HSvxTxj4CwtLDf2hhFyuJ7HhV4hYqpiv7Pxb5lLbyOK/ae/ah+HfhPxbqfwz8HaIdU1Cz&#10;lkt5Xu8eVFIo2sRnJJ/DA7V4F+yR8SVtv2ufDl7e6ZbWHmSXEbRQgeWyywsMcc/LjJ+mB1rgP24v&#10;hfrnhH4z3/jFIPtNjrEpuFYBuD0YNj3718mfDvxbd+EviDo/itso2nXcE5+kbgkfTHFfz4sTh1Rs&#10;17x4GaZvjcPn6liFZRl+Hc/uF8PeGvi3ZeHvHes/DC1udW0HS9J1i3NmWf7MN9iklvKiKSCQJGY4&#10;GMiuH8W/G34Qy/FP4W+J/Hs0em+IPC+q6fpWtxT5Di2tLMwSMo4BVSqkYr9Yv2Nvix4atf2T/iFY&#10;uqmxg0Zby1mYAZtr21Me1j6LlRX4s/tu/CP4efHX9tCzjtgltpN/4uksLmQNtRooLSCORyw4DM8n&#10;4FT61/R3AOaLE80ErW2PwP6XPBtPD4ulicXVbp83M/PmjzH3/wCBP2e/B/xF/ak0TUbrTJvEHg7w&#10;wJr3T/3OS92X82KVQQCFTC4Iwa/pCf8Aas8A+E7AXfxEjl0O2xueW9QRx9M5JOQfyr8APjz/AMFb&#10;PCv/AAT/AP2b/Bfw/wDgL4at/Evxjkt/7GvNOkj3i3kspGg3OkeJGecKGUDJwQTjjP0B/wAE8rz4&#10;gf8ABVvRde8V/wDBR/w9ceHtZ064FrpXh7a0GlvbGNd86xv80rBtwbLEj2r894ppY/F1P7RzRuMP&#10;hv1+4+18N8y4fyvJ6eWZBQuuXmtfXzPlz/gp94D8N6F8brf9uz9m+4g8RaPqFnHF4msdMmjdzGHA&#10;ivEEZIMkRwrjrtPHSvNf+CSnxQ8K/F7/AIKi3XiXTEN1Bd+Br5bOQoRsP2qGSXdn7rAkjj1r68/b&#10;4/4IJaRp3hHU/iZ+xvrF74P1m0t3lWys7iQWc4GThrZ2ZOhP5V+CX7G1t+3f/wAE0PjcPjt4j+Hd&#10;14m0+BZ7C5NuhYG2uSrSupUfKQAG5xzX63luc0sw4Wlk9Ctz2+FPSR+dy4PwX+uVLjF0vZVVHllu&#10;013P7mvi54j0+ysYtG1EbmucrkDgH14rnPB/hW40XTxo183mJOuFlB52+metfLX7HP7d/wABv25J&#10;gvhe7jtvEFoha+0i5ws8L9MBWwWAHJYce9fY+vQp4Z1WLSJJS1vckmFgc+UfQfjxX8p5tk9fBzlH&#10;E0+WR/e2SZ1QrUI0cNK50/hvQI9KsHtpQCT1PrXmfiq1n8Ej+3UbdbxtuZug46D8a7Ow1+aKb7Fd&#10;gMqcAn09a4/4l358S6BJoci7UnPBHB/WvEdRHfQjWVWzLfwwabxNY/8ACW3KAvdEkIecD2NcrrNl&#10;qM/iy7sbGImQjftHWu28NC18MaDZ6TpjHZGADnrivi/9tX9snwp+x1pJ8cfu9R8Va4g0/QtKz893&#10;fTHbECvUIgw8jdAoPevUwOWyxtaGFoe9KRz5vnsMtpVcdiZctOMTzf8AbT/bR0P9jzwvZrrGkTa9&#10;4k1dhFpujWrATTMf42P8MYPLN0Ar8GPF/wAQ/wBpz9pfxSfF3xpura3j3ytp+iWifu7cN0zKRl2C&#10;j5j0r7P+HngTxL8bvivc+MPjLN9s8V6iguL67Zd0MajkwQqchIgPlUDBPXmu91vUfh/Y+LNek8Oy&#10;WzaJpEexJSQ2+4xhtp5OQQRgda/sjK/B3KsqwXscV79aW77eh/mbT/aH8SUuJaeY8LwUaFCW7+15&#10;eh+bujfCDxV43+JTfBDwjD9r1hbe3vLgLkpawzHCmVhwp7819a6l/wAEvvjHo0sn2nUbIKuGHzN0&#10;6+nWvrr/AIJg/Dq4svhD4n+MuuQh9d8Za3cXHnMB5i2MBWG1Q91XCNhevOa+87+DxTrOrpojEf6U&#10;QFY5PD9Dx+lfyZxHVjQxc6FJaRP95eEfpf8AFeaZThcZUlCDlHmkkro/ID9n39hTwt4i8cSaf8Rd&#10;TM0EILG3h4EjZ+7ubB/Cv208AfDzwT8JtHTRfAlpDp0MQxlFHPuW65r5R1r4U+I/hv4mEspdiXE6&#10;uucsu71Hf2r9ILTwPY3EMV0WI3RA4XjnFeFiKs57HyHiF4qY7OKinmNdyj2Xw/cfzC/tZard/FT9&#10;ozxVeG5LDSxDHbqv8UcPE3/fG6uR1eDxT4Q0HSdDtyuqaWhW/sbpsh9inc8ZGeu0dK7r4i+GRp/j&#10;nxB4n0oXH23T9TuIrgMnyGF2JOT1AIIJz6CvHvFqXEuiQ6BqOpSRrp4d7TogkRhgj8Q2K/M8ZT56&#10;3vH+jvBGAhUy3BYWi/cjGOn/AG6eJfEvxha+NPF82qzOfJVVihViNyxjoCOp/OvKL+LTkeQxMMoQ&#10;ARyKtxaBFqMrTwyFVBPfJJHb/wCvWXc+HLpA0Ckkn5sd+a6eT3T+gsNg40KMacDT0PxHe+H4Lq0t&#10;mWMXOA+RyV/4Fjmv0Y8D/HTXPBPwT1Hwpo9zJJFqsHk6eUJPkyt8rqPqOa/L+fTtTZ/MYBni6jua&#10;9T8B61Lq2o2HgebUmsrM3Zn3qvzL+749ehprGSpx5WfF8d8JYXMMMvrEebl949U8bPp175l/f7Q9&#10;jD9jBVdjGc8kMnfaOpHWvnB7e2jJebBwMjd616Trghj0q9uPt4v3nvpQHIwWWMYZ/YkE4+lefKu8&#10;8qGQEDOMH8qyo0/dPqcgwyoYf3CNbdvtou9JK72KllHHI9q9Q+Fsi3GtedHKLbKENuHAK8DivK7+&#10;zitzJNp58qUMR6Zy36V6H8M7aTWNTmvkbbcW0Ukrq2AJQPT3Hp3rqwdP98evjasVQlJn1v4P+IGh&#10;+G9Di0jUkEkccpeeVPvTMD8qKew9a+mPhpH4l+IjJr9qYLDT7cHyfNAWKP1IT+Jh6nivz/0TU9O0&#10;6D7bNF51w25sDkKd3T613g8b+OtS0WTRIHa2s5lK7UJVFWTozkA7jjmvqcVSp06POviPw/izhalX&#10;jKeFfLKW7eqXyPoHxR458I6VeXmleGbo6lq9y/lz37/NsTuVz0HpivqL9guPUo/Emq6kHUafOAih&#10;jmRtv8Xrz3zX5yaJ4Zs7XwvcX+lkwwxgm81KUYWUjpFAP4vrX6W/8E3/AAjc3uheIfHl1JsAlhhh&#10;iY8YRCxP45HFeRh9z8Y8XqeEwXCdeNN/yrXW8vL+tD9a7aLVICqRycnAH9KsXtrrdpbmO5jxH/eN&#10;Pn2SaXFrls+6NgA2eMFeP51PN4/trvTpLE8y7efavYSio+8f5ruVWT5qKItH1aztElXVSSNuAoFR&#10;x2Wj6mt7dLiN1yyp6fL+tc+jf2rNuiGcN1HArp7jwe/2XcJMMRn8D16UoPm90KyUZc9/eP5nf2+Q&#10;l7/wUvtLK/b9xpngtZbRAcfNcShZ2A9cYBPcACvZ9E8D+BPiR8P38J/EFI7qCQ4Kk58rd8qlWP3S&#10;M5GOleff8FSPBC+Cf24Phl8WNUkNtpvirRb7w/8AaSCVF5EyzRox6DcDxnrg16v8BPgl4a+IulXH&#10;g7WtRntWuyEgeMkHcvIzjnA9zX+h3hi6dXgym4/ZP8OvpfYytlviPKu3JOfLytbnBWnw0+LP7JPi&#10;CO68MeMdRv7LW0DQQ31w1zablGQqhz8vU5we3FbCfFH4JftGWY8O/tL6PZ6Lqcs32OC/QbA7klRl&#10;wBsPH8XHIpPit8LvGkJf4X+KLuad9IBudOmVuW2Hb19uf19qx/BXwgtvjxo2oeGfEqCS3RPnI+R/&#10;OGAT9cgYPrXkZ94YYPMMDzz0fdaHreCP0+uIOEc8jShXnOHWMrtr0Z6cn/BNfWtIJvvhvrcEtvnI&#10;imxG+OxEicHHbOKydU+Dvxy0Kwm0HV/DWrahG6eWy292JIyO55Oee1fO/gb4nft+/sffEO2+EHjh&#10;7fxd4Z1Z2j0K8ncCVX6pbSSg480r0DHJPavoTVf29/i14TvfI8WeE7uxuEcF1JBRiP4R7V/H/EHC&#10;uJwFeVGa228z/pW8CfGPN+PcrhnOUzp1ov7LspKXnszy/wALaZb/AA6mP/CWfCPV7lQ3yNds0oGO&#10;nG7vXqmp+OdF+INhJoehfB6RGCMDIIhGUyOoIAOc81ga9/wU8i1O3+zXnhKYtzjcwHSuF0H/AIKH&#10;ePpNUNr4T8JFpLgYh3ZY/wDAuxH614CxFSMdEftlXh/OK0ZYzFYRKpH++0vuTH/DTQvEnijxTpfw&#10;L1zRLuxjjuDKJ7k5aOJuSAT1GO1f0H+ELXw94H8JWnhbQ7b7PBZR+WAoAyB9BX81PgT47fEr9qX9&#10;omwtvD3iSz0fV9CuooLnTwhiYKH+Y4deQRxniv6hra88Oz+HUt4CjXSRhXYdcng1146liHGMasfd&#10;P5l8eeK446rh8PSmtNXCL0jIwL/4iaHZJ5cZbJxgDjH0rkPEPxm+Heh+HrvVPiLdJYWFqGlFxIcb&#10;cDO3J6k9gK7C3+H+meI9yyhVcfd5x83+Ffj5+2pq+l/F74x2vwT1NYbDw/4RQyXcUnyi+1B1XbnB&#10;G5IlP3TgEnvivc4E4QecY2OEhon7zP4p8a/FXBcIZHUzSor22XmeDfHD48fFH9sa9stI8M3dx4V8&#10;GWjykIjGK5utrYR5CMbUIAO3rzXk/hrwx8dPCutaV8OfgRJH4pt9ZSa/+x3p8u4ht0J3MLjnON2F&#10;U9q+utf8KXFjpVj4f0ezhtYLxXYM5AHlw8szE8gEdBX2t+wZ8HrfWl1P44TWxFvcZ0/TJGXAeBG+&#10;d177d3GR25Ff1jxLh8Fw1lPtMGkrfCup/lT4ccWZr4n8Uewzbm+rvdfZSPxb8S+JfGvgi5U/EXwL&#10;rVpqEt19nZY7V5IXBX5HZkLBvc9vaubi+NUnhvWvskHhW/sLmJT86WUxRlPA2fL/ABHv0Ff1e+Iv&#10;CnhyzgNzfRKSjDGADz2PPrXhHxA8L2reH5bqO1Qysv7rAGfl64+vavyDDfSDxVNeznQR/WeK+gJw&#10;1jKvtqdWS+Z/N18S7X9rf9obW7DwP4J8OXdpBdxm3k1G7Bjt7dGJ3OQRknZnHvj0Ffs9+yX8CtO/&#10;Zx+Adj8LbCb7Xc28ks93e4w88srFt7+pG7GeTXuvg7TY7+yZrltpJxzx2r0KCytIrSS1QhQUOMdv&#10;pXwXGviZjs6pxo1VyQXRH9IeEP0fcn4M5v7P96o/tM5bT7x4bbaU3qMYz270lzfWY8uIHaG+8cd/&#10;StDTYkktJEQ9WyPpXL67dW7TC3iT5kznGRX5rL+U/boLmnc8r0DWLnxD8Wd11EAulljHn+IjH888&#10;V9d22oPeiaSHIDsMBh6HP8+a+XvDfhy6TxRc60h3rOVXp0x719B6RraRKbe9yij+MCt5WFmlGMvh&#10;Pyl/4KY/BLwP4YtrP9oi+gW2sbqeHS9YeFQsonOWs7lW/vb8xOT1yM1/JXqOgfEr9nP9oXxF8HvG&#10;TNYz60LXW0uPMIZrXUV82MsP91ufQiv74fj54O8A/HD4UX/ww8YxSXGm6jNA8qqdrqYnEikHt8y8&#10;4zxX813/AAWF/Zgv1+InhL9uOC3YaG32bwlrBI4hh+ZbSfA4CqMo31Ff0t4QeKHJicLl1d/a+Ly+&#10;yj+EvHrwFw0sHj83w0f4kfh849Q+CnwW1jw6JPFnw38T3FjqU9uHhnGXSQgcZ5zxV27+KVx4c+Fn&#10;jmX4u2kkXip22JMoIt7gSRFowv8AwIjjoOORXy/8FPiNr37PnxEXwf4/Z7rQLlR5M4JYQoW+WaP1&#10;G3qnSvtr9srxh4G1/wCFVn8ItJtm1nxN4w8ufw/9gPmTSPG5HnMFGQgC4bpX9ScV4qGGnKtVX/bx&#10;/j5wlwvj8VnFPL6i9tFy9226+R3v/BIXVvHvwt+Fnj345QaM2u+HvF2qQxwPbj/SIpdPj8iRWH8S&#10;bz9M59TXz3/wVb/Zrg/aH8WQftafs66bcDxhDbx2vibw+UZLwrABHHewqoy42YVwORwfWv1p/wCC&#10;VraB8Ev2YNI+B/iq8htdW0yeaSZZGCh5Lp2kkwe+1yenpX0h+0x4W8MWNnonx+8P3lta6r4SvIJb&#10;l0ZN9xYyvsljYDliOuPSv4nynxOxOVcSVM0wmq5pL/t0/wB9cg8OqT4eo5ViVrGMT8Cv2Dv2dPFv&#10;h34H63488V2Go6NqfxE8RaX4aEN8zrKI7SPN7KQfm2yM2FB61+tnxq8FeDfGPjjQPhzd2kb6alq0&#10;bW6gBDDbIdu09BtdlPFfSnx4vdB8RePND03T7yCaVbOXUreKN1w07MnltkEYbg4zk18N/Fz4uad8&#10;Dvjx4UvPjDJDp+jjTdSiSQ5IEsixvvf2yu0Zr87474pxGfZxPMK61kfpPCfDf1XB08HQ+zzH833/&#10;AAVT8K+Fvh38btN8AeGjK9vYWxcmWXd+9lOcH04IP4V1HwTOhfDr4Y/8JHq0rR21nGZZC5zsTG5Q&#10;B/E3tXwz/wAFA/ipqnjD4qT/ABH1Ml5tbvDdxxLyEt0O1FGe20CvOPG/xV8ceKPh9aaUZVtrSxbz&#10;J4QxJmMg2pkY4xXi5bks69aUn8MT6Li3jqjlcY5VH+P7unnI+nfGninVf2gPHEfiS+My2W/EFqS2&#10;WAHGTkgZPP0r618C3ut6Pb2Gi+DNOS/8STq0MFsmNoJXAdgM/u89TX55/D7wx461TTkvJ72S3gzg&#10;bAqYJXPB7YFfTvwm8LfFr4XeKLbx74He4hvNoWO42tOroOdu45+U9+RX6PhfFrDYTC/V8BQ97+Y+&#10;ayT6CfE3EeZ/21nuLShL3uU/qk/4J+/B/V/hN8HrfR9ekNxrF1KL/U5WPDXMw7H+4v3B6CvsLxtr&#10;aeHNXfWo2jQQorfO3GR15r8h/gD/AMFCvHPg7w+um/HjwlLFaxqp+3Wi5G3b951xkBe/cdq6z47f&#10;tfeEvjH8MRrHwzmZhqEskERP398Z5+Q9h+tfmGZ1Z1p+3qfEz+g808MMfkUI0alNKn8OmqKX7UXx&#10;7k+Jksnhbwy7zxsVBFuvysP4hnv+FemfAvwLfQeArFb3MG5AQjD169OpPvXIfswfCQ+GPDo1jxJC&#10;Zb+Vt+W7K3YZ6V9sQWallSOMYA3Aj/CuP2nKeXW0/dwOWttFufKE8gysYwRnH+T+lc3rN1deSljE&#10;GSOVi3mD17c/zr1iUrJbvFKmx5wVT0P1rH1yzisvD7xN8vlt8vc7j/Ss6NU86/vHnGuaT4f8a3Nn&#10;4I8PSs2wDfN0bcOTn6HiuO1/4e6roni/SvC8VyLqWXJRh0bf0zn0r0TRNOay8rUNOhLXhkJLKPl5&#10;qTSIL7VPHlrc6jzLFvC7+CCBxj6dq6faIhzR/MR+1VYeO/gf+0brfgrxvbNAmuX8l3aysmI3j6fI&#10;+dvy9O4PXFWPDXjXQNV8Iaf4P0N47q4tZJmmhQ5fLOSjKB0wgySOlf0E/Gf4C2/xntzYfEK0hvrG&#10;zkLRLcgOy564POM+1fjz+1V+z/4a/Zf+M3hT4ofAPRkMmv213oc9jHve3S7niYQ3KhumMNv+or9e&#10;8OuIYYfEPm+0f56+Ln0c61SrVzDDVW7/AGbFKbx74O+Hf7Mk3wCtdSls9f8AiNrf9o63cwjJtrKE&#10;BEikZMkeYFyB/d619DabH4K+F/w60Xwp8PTHdafqKWiRzqwZ5XEud2eoJb16V8i6r8BNS+BPhLwt&#10;r2rTy31zrc8sOpX8i/uxcP8AOgHGB6ID2719L/ss6Hp+q6vdXt6UvrbS7+3htnTDRmZo97hccfLn&#10;oOAea+g44y3DVcu/tTDS05jXwv4rxmDzp8M4zDu0YaM+35555bcRnCgSM2MncCSOAfotVQQGVRwA&#10;ea57S9XvdTa8upVZo47hgBnGAOn1zXQbnaXzYwNvXHbH+NfB4Gp+5ifx14q0PZ8QYqMv5hyxiSTa&#10;hLA7eDwaidnWRdn8PboeOvtTQjykSKxz/PP8qsQkT7YCN5TqWru9oj87si3G8krSTE4x/nipwWdt&#10;yBQOhXpntWaXZZmifhe1aUsyHELkDjAIyRn0Pp9aXtBciJhFCifMxBB9c/8A1qjg/eRxljg9C3bn&#10;pxVeLJ2oWIUduOaaVKx+ahIY8AYJH59KrnRPsywCifu0ckjk89wak+0v/eP51UMaqN8SkNu3NjsB&#10;1B9/pT/tsPo361Rmf//S9LuEYQGK3HzKM5HAyen4etVLSeJ5Sbh+EXIB449CfX6VpX7hpSkZwhTy&#10;zjsPr3rnbsxCAROGI6HPY/73Sv1g/iF0+U3RcpMFjjblQN1MuZHn0yWN2B2rgMB93/GsG1eZZCx+&#10;Ut8vy84Hqa0tQFpc2jWsYKq/Rl56+tRaRJz1vNbtGYowC6fLg8Hjv71dS5ZZSjH7vftn171lJp6W&#10;cgMmXl9QfmFWnlGwyKDtxnkDmrMeRkmZhI0iMqFTnPBYhRzznv2p8bQLiWHk9T6fhVDjP2zPyp8o&#10;HU7ff3p0bfKIo9wVfSgksuwVSqLuBPJ9/TH9azPgWLW9/bai0WdfMD6DGUUZ+U/aWyPqQRV0TEAq&#10;AN/QFeuPpT/gIzaN+3JpmqXDL5N7p7WqMeglRFmAHvgNx3rizHSjLmP6I+jPRf8ArPGtb4T90tHm&#10;s47ILfInmQrJsYgdB0FfN/7T/wCz38M/20vhRH8PviHbf8TDRSLqwvIiUuImXgmOVcFQR95c4Pev&#10;qW70FNR0WWflWh3MoPUg89qy9F8JW2paALmNjHdIxZSD95W/lX57g8ZKhU9vQfLI/wBRcwyuji6P&#10;1fEQ5on893xK/wCCdn7YfwpZtR/Z017TfGun38TRTWmtf6NcwEDOXZfkky3cAHHavnHwP/wTl/4K&#10;t6vqC6jq1v4W8Owz/KbiefzUjjPVti7hx6Hmv6prDw3Be2To7t9picuVLYLE98elfkH+2r8cfiR8&#10;SPiRqf7K3w5vX0rTtHtI21WWB2jnuJZl8xI1lUhkAUDODnmv3ngzjXiXNsQsDSqJ95Poj+O/GDwx&#10;4F4cw08/x2EXunafsb/sHeFP2ONRvfiT4o8QHx5461GD7PLqkwQfZYhyYbVMkxpljwMHAr41/at/&#10;4JkaF+1X8c4fiLIf7Jl1mQR3k1uVXcqdXdTwGZerDk15N4W+Euh+F9FGpJqmo2bJmK6vVvpso5TO&#10;4lnOSfU8CvuSXVfEmpfsk65rngOW71q51mOGGzRGzNFC3yNKSMEE9cjjFa8Q5dmmQY5Y2jinzS+1&#10;sz9A+idxpkHiBSqZbQwvsoU+X097b7j45+IX7LHgv9ma80/Sfgnfrrfh/SrWWO6lDb5Eut2f3m3I&#10;x7nFeP8AjC4tNf8ACE1yG8oNtkDt0OfTvz6dq/Xj9mP4eeG/AHwp1S61fw5JLq0IYX4nG43Z25Jj&#10;3Z4zxXgOofse6X8ZbO78QfD1p/DdtFcZk029jxsPVhEfrwAeK+HxGaurKTqy97uf7NcC8cYLK6cc&#10;rqaRw/uqXQ/IG71O0NgdH00lppGDArn71exXmj3mqeHG0vWkXzGVUHPdeRn6ivSvFv7Pnjj4eav/&#10;AMJFrmirDpRkEUNwoLZlzgDHTj9a8e1jVPEviG/bwp4D025vdQ3eXtgQqI2Pyjcccn8axpSSjzJn&#10;7tmHEWExijOhJcvqfP8A8RfCWsfEP4X+INB0nTZdR1TTrUhBEu4qsjcYHPX9K/Dfx38K/iD8Nb02&#10;HjzR7vTJJFzH5kRCtz/CxGCPcZNf2x/s5fBnTfhRotv4b1eU/wDCaXNib68jJ+V45MhI93QjK/hX&#10;yH+1zo3g/UdOtrP4q6dPLaTps2ARyW7ybslCRkxsMdRX3fAviJPKpSg43jI/zO+kv4d0+L8zjLCy&#10;s6cbJ9JH8g1whhhEPG4tnNftH/wTE+FniHRvBXiL4r3UA8nVkSzs0LEEiBmLPjrtLED6+1egP+zP&#10;+xTaeGm+KXjLS7rStIhuDbTCSaRoFkPQAqcr+JxWn47/AOCg3wz07wpa/CT9lHwrd3jwg28X2WNl&#10;jUH5QFGDuz19Sepr3uPOOI5thPquGX3n8YZLwPLhvNPrGZPWPRFn456On2S4tdSltraB0KuMAnDd&#10;vn4r8OPiQvh681G68NeFLWGa981QZ4lAQKmc4wMc8Zr9N/Fv7I/7aPx0gfxT8ZUfRLA8nTwy+cxU&#10;fxIOnQdfWvig/CfWfDdlfTaHZ7ktJmjnbkk4/Wv58zCn7KPJT94+mzX2mcz5vZ8kO/V+nY/pW/Y5&#10;+JvxS8efBI/A74d239o3njn4V3NvCpkCgXNiANyerYTHrmpfjR+wx8evC3hn4c/EWPxFHeweILWD&#10;U1iIKnztRtUk3Mf7xlj2nNZn/BFu8tftfwe8UTMLa40zUta0SUzcAq/75IiT0DqWAHTOa/oA+Jfh&#10;e3+KP7FnhNvDafaLzwn4kTww6RgPIiw6s0SnavZIef8Ad9q/TvDjiCrhsZTVR+7I/G/pYZBXzPh3&#10;2mCjetTjov8ACflL+w1+xF8af2h/jlrnx6+O2pWp1xNelsbCPCljc2wWOaVigGcIPkz1Nf1YfFn4&#10;YaZ8OPhPps/gWUJf+EoPMgdeGlYcybmGM7s96/GT9ljVrrwjqXi/Qg2dR03xnqc6Lk+YMujgAcEZ&#10;Vuxr9BLD46T/ABO+H+nvcyyprEcs9pfwkYXdvJ4VeCNhGe+a+w8caeLjOnKL/dn82fQszTB4/M60&#10;KztiY7rtFdD7k8G/Fq1+IXwWm8S3mVuTZt5qE8qSDnPPvXz38Jr/AMOax4G1LwtrUENwCxID4Y7Z&#10;V5wT3ryW+1rVfAQuNM0/mx1a3wY+gIbrj0Iqpb+E9XtvA3/CW2dyQMhtq5B2qMV/PTzZpxdN2P8A&#10;RujwPhoKpTmlyzlofAHxh/4Jr+Fdb1qfx18AJH8G+MrOU3FnqumkQSRyk5xIvAljYcMGBIr4huP2&#10;/f8Agoz+yIV8NftfeC4fGWnwXG1NY0YYuliB+Z5IejHHI6H2r+hHwd4W1KC3XWbm+JN2MLyc/wA8&#10;Vi/FL4G+CPHFhcXHimI3Usw8sueqj2719xg+P/rFL6vmUeePd/F8n1Pkc38OquErfWskqWqdnsz5&#10;1/Zv/b9/Z9/a08PW+s/CfWY7i6jHlT2Ux8q6ibGSskTgEMDxnFfWl9qk90IWWF028Hvz7V+FXx6/&#10;4JW2PgnUpvjP8Hrp/DPiWF/tNvqulgw+W/8ACLiInbKh7hga7T9j/wD4Kkaknjwfsuftu20Phvx1&#10;bYistUB8uw1Q4wHjY/KrN1wMAdKM74Gp1cPLH5RLnj26/cZ8K+J98S8tzul7Oqtn0l8z9mtW8aab&#10;4Y0O78TeJm+y2GmQyXNzK3CpFEu5ifpiv5IvHnxQ8ZftrftIN+1fqrSxaaA9n4PsJUyLWxRmP2px&#10;2knHzew4r9xP+CrXjvWLP9mvS/hJ4Pvjbah8SdTi0ppIjlzYbDNdsp9GiG0nsTX5j3Phae3+JWk/&#10;DDwZYjRLWe0hiaeUf6qHBI68YYZ6+or9b8AOF6UKU81rx1fuxP42+nT4wypwhwxgZbx5p+nY6LXv&#10;HPibRbm68DaTeTWyvD5d28eFaeRyu2NGHPYrXlFx8N/HNz4bsNEsreWy1XxBfQ6dpdqFY75JH5cL&#10;/EQPmJI4r60n0/4baZrOm2mjxLPDpMwm1DUpZcphGy5Zm6bG6c8V9XfsK/Dn4ifHf9pe9/aw8fWq&#10;WHw88LQyWPgW1dQv2x5FVbjU2B/hOCkPbHNfsvGfHFLL8F7Zr3mfxB9HfwYxvEWb+yiv3EJe9pp6&#10;H2n8Fvgbr/wf8D6T4D8t5l0+2jikYj77Fcsfrmut1LUr+91E34hWJrbAXaOE2/d6V9Ga34ifU7hr&#10;DTf4/laTH6g1x2o6ZBo9slsqCRpDlmx39K/gnMsTKtOVZfaP99+H6n1bDU8Ly6Rjyo8q1bXLjWbu&#10;KbUoQ4j254HavT4fiNJ5Bt7CyPyH5foKoR+HRPam7gAXfnC46fXNV4rHYPNtivPUAciuOFWUdz26&#10;0KNaOq+E/CH9tH4SePfB/wAUrzxppQm/sPxHJmaOAnYWA5DY6ZHQ9+9fBvif4feILrTrnS9Qha1k&#10;hiN1aNPnc0A6Rjn71f1i+JfAVp408Gano2rRKfMRxGzAZVmHBXPTHtX88Pji2bXbHVLLzwuq+FLi&#10;SGaac7WnK7spGvoQAQfevl82wijLmP7/APo9eMdTHUFlso2lQ5Y8y3t0+4/LOG4uNInW4h/eKNw2&#10;fpt/PvXRwazp9+BLnZMSqjP5fzrS1Dw3eyaGut26HyzNLDJx/qznKgk8V5Jc+ZDK0qEkJznH3c1w&#10;U+ZfEf3xSxsZx1Z6KqRSXglueTu+bPB444xTfAN9B4d+J9lfThdgD4BAIHmKwBIP8OPxrltP8Sad&#10;K3k3zbMDcxP3fTg/Wvlzx7+0xZeEvFU2o+Ho1vLm3faitynyjAz178V6eX5LXxsv3cfhPz/xC8Rs&#10;nyPCOWPq2b2X8x9cX2tKbWO4fH715XX+Fd0rMcqM/dA9eay7fUDdZmkYY6/LjJ91/wADXwd4L+Hn&#10;7Wn7Q13PrXgzw1qt5aO7GOSHfBbp3wGYAnr1zXuFj+yn+3h4E0r+3Lrwpfvaq25vIkM0mD1ITknH&#10;pX0f9h5bT/cVMbGM/U/nHB/S2jJ3o4Cfs+//AAD6HkuPPRjCu7djdzj6fnXu/hTwJa3emW1yl7DY&#10;20Z8ye8bPmIT/CuOD171+aPhP40ahYeKP+Ea8YhovNk8vzpEMZiY9ElXsVycH2r7ot9B15IV0k3L&#10;GK4ZWCL/ABsTwSPcc+1LH8Ozwc0pap7SP3LhnxRy/iXCKpl87W3XVfI9p1PxJ4Hs9XC6LCWtrddi&#10;nqbqb/noxHCr7V2ng3w7qPirRbvxD4xke28N25Ly7Pla4dT8qepGOPrXm1l4Q0rw9bTW3iU79RUR&#10;YZMFI0Yc/Vz6dq77WtebxdZwaHYs8On2vEVugxGiqc72I6u36VxTw06numuYObUaWH0/vM7WTxZb&#10;63bwX/jK3Fr4X05D9gsowwJUfdLAdSV/Wv2d/ZM8Aah4K+BtlfyxeS2uObzyyMbEk+4G78LX5YfA&#10;L4YXnx1+LmmeG5EJ0qxYXF6MfL5cZ+RC3+16V/QZOlvY6UumQRiOONBHGoAG1V47dOK6quEhT2P4&#10;v+krxPRpeyyXCvb3pfovV7sx7R9Ul01tN34i3eua5jT4HhunST5SQQT1rv8ATLfFqrW67nbJJ54q&#10;rommpqmstbP8h+Zs+/pWUddz+RZ1owvykmiR38sgt7M+YW7f/rrtrmXW9KiDXAVc/L1zWzHpWleH&#10;phcpL50g5Cr6/Wr8dlJq8n27UCUiGNqV0xorlPnJYpOfOfDP7WP7M3g/9rD4SXPwu8do8UyyLeab&#10;dx/LNa3sQ/dTRsOQecEg4K8V+SPg/wCIHjv4A+I5Ph58QYVtPE1q0mUP3LoIvMkODkhgNxx06V/R&#10;9qFus94CqD5dq4x2HT8u1fJv7XP7Hfg79prw7bzSn+xfE+jsZdJ1eIAtEx+8jgdYz3Hev2zwk8Ua&#10;mTzlgcVrh5brt5n8t/SZ8A6HGWAWJoaYqnsz8y/iB8fNS+JmiaV8QPBGkPd3mm5S6jYbTIhPzADs&#10;AeR3xXkfw58JfEv4r+LtU0nwrqjeH1gjW5mgt1Id8DcduT1B4615jpXiv43fCjx3qXw9+JGnPofi&#10;DTcSG3KqttfQlypmtW/iDKBkYz19q+tP+EktfAtrpfx08PxbLiCby9QijJDFHXBVwfQ9OOa/s3A4&#10;9VMIo4Wzi/hP8OON+DsTlGbuGZQlGa+Lv958p/HLwH8SPFPwZ8WfDawvZD4m0hBqulTzMQ5uLTLx&#10;Om7HXG0+3PSvv/8AZel+F/7eX7MvhX4wak5tdaubUQ6lCmA0V5APKuF5/wCmik888irWrnw38S/F&#10;th8UNBjMChJba5iYfNiRSACD2Tn8xXwx/wAEi7fXfh58Uf2h/wBnoNJHB4Y8TvqNnCeSlveHIkTP&#10;8Dnk471/O3jLgnPDxxSXvRP9Of2b3i5mWVZjXyehiWqb96LP08X/AIJ3fAKKSK81OCa+k3ZzKxUE&#10;e4U12Hiv9kzwR4G8LnxJ8NNFtraa2GW3Agt33KT3x619jfCnxtpfiRY9F1+NGugvyFgBu/PvXVfH&#10;PWvD3gf4V6n4i8USpZabp8LTXLyEBVVQxPPv2r+YadSvWnytn+sHEPi3nM5cmKrycfNtH80f/BQ7&#10;wV4Th0zwJ4Y+HMUejfFfx/rdtpVvqViuyZLff5k0u5cZ2IPvHpW9pv7enx5/YW8YyfC39ruwm8ae&#10;GoLj7NY+MNPT94Y5f9WLuFASZF7nua+C/hz8ZfF37TH/AAUm+Gnxz8bxmw8CWsmsnw6JMgPb2MJi&#10;+088YeRxyOgr9TP2obRfiLo3iPwFLHG0V5BFKk0YBk/ffcmDdNyHlfev644J4QwuKymOExiuz/Jf&#10;x1+kTmuR8YqvhXak/iXdd7H6gfs7fth/sn/tI6FJceAvGdu2qWwINm0gguASu4Dy3ww546V+VniO&#10;9+JPhe9u9O8feFdQ8T+JvEF1Jf2D2dsHMUjMzRpK+QqgDjlhxU/7D/7HP7Hn7cHwLudP+MvhpNC+&#10;Kngi6Om6nq+iSPYXNwFyILsCFghWWPDH5eCDXA/tIf8ABOz/AIKF/s5+HE8V/sW/FXVPFVvp0kkj&#10;aVrjCWXYBhQshyeOnbd1FfGZJXy/Jcxq4Ok+Wf8Ae2+8/ZfELhOrxtk+Fxs3z0l71kfavwM/Zx/a&#10;N+N/iIah+01psHgXRY8+bpCT/atQuI2XlWdflgQ4GQmTzX7N6DpXhzwZ4bs/CnhWFbLTNOjW2toV&#10;ACxogwABxzjnNfxj/An/AIKO/wDBVr4vfEdvgubPR7HxxokJCWOpE2cuoRBjvSMyHY7oAOB1HTmv&#10;0Sh/as/4LTvcWd5L8GNOu7aAhZI2uApkMa/NtO7q31wvevA46y/NK9WP1vERa9T7bwl4dyXKMN7P&#10;KsNZv4j95/FE66v4jtdEgI8s8yY9B71z3xT0+OaxhEJ/1KncB0FeKfs5/FH4g/Enwbp3jj4oeGp/&#10;B2uTIY7rSrkh2hnVsHa44ZM9CO1ezeJC99aXjs2WdeFr8PrJwck2f1FgqXLKLPNvAfhtvEGlPNFL&#10;5XlPsIPX7vWus1HwLqlkitZyeYH44OCKzPhlfHTNVudIfaFlO8buBke9d54o8Y6b4ftGuZrj94c/&#10;KADWXP1udWK5vbaHilhqUWj3Un26MmFDtfb25qw3iHwxrN9fXFxGIS0O2LIOC3r7NXjup+KNW169&#10;mtrLG2TcxA6n3Y9vpVk6bdrGjXLFXfgoT1FB1fVF1Oi0rXbaxtSHk+UP8w9au3/jLSEiZ0kOfTFY&#10;3hddAurWYavGzzq3yAEAYx1Neu+D/DfhfW55Wn0+NoVOOS270+nWny8xzV1CHvSR4TeeI4NVvfss&#10;sxht3+83f8684+J3gXwl+0n8MvEP7PnjG7ibw9rts9vmQALC5GY5hkcOh5GOhr7im8E/Dq309pdX&#10;iihQNwSACR+NeIL4i+CkuujRZ9PZRMxjWZhiMk9QD0x6Gt8LiHh5xqQZ5uOw9PEQlRnG8T+QHwhY&#10;aj4D+J3ib9j79otvO1/wi0kdhfjBF5ZR8RXELH75KkE468jtX2V/wQ91jwfN+034y+JvxUl+1f2Z&#10;by6J4UubkfulijLGd4c8LubI4z36cV+o3/BRj/gmD4D+PPw0l+KnwPgl0z4keG4ZH0a7t5Cxl4bN&#10;uwJwUbd8o6DtXyr8Kf2HvHf7Lv7I/gWL4gss1zaQTLdeWu2WC6vWMrByOpLNye+MV/RnFvi3/amQ&#10;U8I/iR/G3hr9F/CZNxpiM4X8OW0e0vI+1v2eP2efAfxa8L6r8QvE9w8tp/aM8MUcR2YEcp3PkdM5&#10;6iuh+Gf7Ffws8eL4h0PxPf6lI+l6lIgKzlVaCQb0JQ8YCkjpyRXsX7Mnwyl8K/s5aPJcTlYtTeec&#10;kcFFkZsFvw5r81fiN+2x4w+CPxC1r4X+BZbbUvEt/i3nvkYMii3O63kA6FmjkG76V+C0rvSLP7t4&#10;X4Vxma4n6vg1d9+x1P7S37Dlh4MNrfeEfEuoR32lbbqJ5ZSQlpCcsgbI4J2gV4b/AMFdJNNl+Hra&#10;pfqLhprO20y3JG7E122dyn1wM5r1r4JeP/il+0N8EfE1n8QdUV9R1TVf7CS7IG6ODCyOABxycj8K&#10;/IX9v/x94n+Dupy/s3eLNWn8Rz2d5Y6lpt1LgkRxo25cj+FPfpWOLg6fxM0lk1TA5t9TqyvySPxU&#10;/akvL7UNUtr14lkj0hF01EC558vOffmvIPCUniDxFcwWniJ/s+8ff2na+Ogz03fUUnjTx5e3us3G&#10;masdwS8+0qG78bT+VeuX3iTwho9oJbG4aVL228tYz8wWYdvqeoP4VOVZhGo6mDcuVSPzrjPLsPiM&#10;wnnsPfdKXwv/ADPu/wCGdzqEPhePTFtEmsL7zFWXYNwmUfdDdQ230Jr9G/gf4w8I+A/BKWPiCS9t&#10;tRT96zwldj/L8uQ3APrXxD+zzdQaJ8O7eDXoDLpOvWsd5a3cOWS1vEO195HTcFCsPQ1f8Y/E3wxp&#10;Vna3tvvvb9GkE9u2RGF24QbTj8a8WlXjhlKNQ/1Q4X4goY3KYVLfFE+kP2qP2sPE3xC8P2ng3wxY&#10;pbRarN5EYRcSyuR5eSBxndz0x19q+z/2MP2U9X8OeFtG1bxmUElrunCNz+9lbvn0r5I/YR/Z4k/a&#10;B8Ux/HbxpOwstNnkFrbMc/v05BI/u/Sv3x0HS00u1CQttAPAxwKzlX9o/an4J4scYQn/AMJ+Gd1H&#10;X/t43tJsYIAViUbE5AUCt1fstmhm3LjOMiqIlWztvtKqGwuMkVHbLDfxYwSDyBn+dZP3j8L5Nbmd&#10;q2sRW0qydFX5RwO/erNjapr1l5kzEgtxz7d64bxhYPNLDo8I/e8AtnjmvS/DF1ZabYrZ3UDB0+WT&#10;I4LdM5romlCPuoyxPuxN3S9ClixBCNkY5X/63/16+eviB4juvCesy65DgPbPI4XPotfUenzXbJI0&#10;WQoXj/Jr5J8d+Lfhhpmk6p4k+ItxDb2CTFMytgkN/Co6t+FRg1KUtTzadKU5csD5L/aW/a68P/Bv&#10;4aL483G91XX3Mel6Yh+/KFUt5nOVjB6nt2r5T/Zl+PXi/wDa6v7yw+IFlBp2p+H3WC3jt8tH/pHL&#10;SYbJ3bRtz1718Z/Fb4S/EL42a9r/AMcoop9N8O6c5FlDcMTGlvuVU2A8kv1+7X1f/wAEk/AfiW91&#10;bxt4p06SJ2g1FbFWk4SRlh3ZQ/0r2lOpSd0fbZ9wVSwuUrE1HqftNdfC/wAL+MPhufhl4q01NR06&#10;WJPMjccEgYLKeqsBzkc+9fiv8VPid8Nf2O7Cx0XwdYGLSG1G8WK0WTdK80gI8zcTuKjGBnvX7O/F&#10;BNa8H/C3VPEGu6zHpsFtbSbQh3SB9rYHHPPc9q/j08X+JvEHxs+KsGs65MZLO1uGSHPAESHccD1Y&#10;gk+orl/tKpFKgnpLofm+XcEUMTOrmNSFlCO9j+hr4eX1nrfgsX8QKyI0Ksh6kmEOxJ9cmuumaRYF&#10;MRJIOa4P4Y2c1h8O9NuLkGK4urWK4kVunMa4JHv7V3MMiSLvz8vp0Nfe4WPLDlP8VPFzGQxPEOKr&#10;QX2jSliNvN5SHAbnd9KmiZg2VyFbr0qgvmsBCzbsDOe3+farMHmkkjaRH7dceorc/OfZlqYITuJO&#10;B3YVYk4hJVMAnBOetU4JHck5+UjgYxmrAGYBHK2VjOWwOTUTZmSfOoDL8wP589fypI5lEglh+U5O&#10;WPr647CkWVVIVcgheg4/WmRRrJujnyN3Gf73+FZ3YE7LBGS8iFwd2Bnnce3/ANequ9P+fNv++6kL&#10;uU8yMfNt9ap+df8Ap+tdPtAP/9P0QFFTCbyB0AGMVW1aNh5UVsCzHrg5BP061ZEssiNFKAByzHJI&#10;A747kenehjE6hoPlHRSABj8PT361+sH8TmVbwt88rnYGXoeW46fnirZkBQrCMfxf/WqSeNtotouW&#10;P3ivI/Cq6LJnLdC2Cf58e3p1oM/ZlGYRiTzIeEcbgF5zn+VVJv3o2RgBB1AB/Sp5cw3EolwEBIGP&#10;bPH/ANbrVUNu3PEpOzn5sHP0oMyMuYVIQcMMkZ6j1NQSZ8j/AEYkMeegP8qsxQFx9qAHTOM847fg&#10;O56e1Qyb0uxC42x7fvZzQTPYRZZ4vmdQ2F78H9KmuPD2qWeh3Pxf8OHy7vwxq1rfvxlvLiIhuM9w&#10;PJctxTo9ir5kh3P1/Dp/Lmvpv9miLRvECeJPDviBUnstRmMNwMHDrIjIcZ/vAgGvPzOryw5Wf1R9&#10;FDL3UzfEVv7p98+HPi5fXVzFBaxefYXcOYp4+SV8vduz0Oe1e4eDpxAbSGUgC7j24A6V+fP7BF7d&#10;xeE9a+BfjCTzNa+Ht02mssn+tksiC1nNz1EkeBuHUg19tf2rdadAqouFtX+Qt2I5x+VfAY+g6dTl&#10;Z/pPgq/PHmR+YP8AwUB+Nvxc/Z1/aV0DX/hleZtp7JUu7ScEwSjcTyv9/HfrXlHwm+HNp+2z8TvF&#10;fxo8IeLF8K+JrlrZrnRXto5dzQQ+XIS5Kko20fd9a9J/4KdRxeLdT8KeLtFBlRSVYLyAR1z7r+tf&#10;BV2fE/wg8Y23xR8DXP2G/gkSTaqnypVKrvDAfeDj9a/qTgzJXXyKFfL3y1+/l2P8r/GjxPjlXHGJ&#10;yjiCPtsHLlbi9bc3X0PpD/hhv4ueM9Zm+G/izULaz0tnY3U0BdrmcH5W+UjCZXvX39p3wp0j4eeE&#10;Lnw54fkW3trXTVtISvCRJFwrE9j613Xwn+L+g/GLwZaeP9CcC4EccVxHgeZFKVXcjD+Rr05tE03X&#10;9E1LRdUk2reRtExzyyv1Ga/C+MeJsxxOJ9ljtJRP9HfAThfIOH8BHE8OxSo1/eutbnxVoPi74oar&#10;4bOh6XYPJJpfkJ57c+e25QxUnqrDnNeweK1vdNm1HxJrl35OmwWoaXbx5Td3B6ccfrXI+GNC+MXw&#10;28e6b4Ydl1Tww1n9naX5VeAocxMcH5iV4Nc74z8Z6zH8aJPgvqsP27SfEGntIGEfETbWBDtjBBOM&#10;Z9a8rSpK0T+unjYV8UvYWUX7x5nD8efBvifwHo0t9YS6jYyah5DCZFPlyBvklK4J6859K474769e&#10;Xenap4T8C2EOkavo7xass1vEoa9jhG54iygEsw7E5Jqp4N+B+j/BL4haWPGfii0DalLcpBpshVDd&#10;FAxQxhuWKL83A9q9fsjcap4j1C5iijyUlCllBIz0Az29q0xEqdKV6WsTvzHP8vw+Jvl83KMfM8T8&#10;B/Gz4S/FjXbPxZp8M8Ovf2f9nkibjYGyXjPf5SeM9Kw7XUfAuvSX3gy40FHWN5Lg286CRCw/iBIP&#10;P0xVuz8AWdh8S5fiFDbjQLwwNbXUcMf7m5ZusoHQn6V53rmi+N/Amq6h8SHEd4kkZgSO0QsJN55k&#10;8v5eV7+tdlGVJfCznzmOCnN1MLUt28pdvQ+T/FFneadaXGleMPBFvpnhO5aW4meUrJCPL5BkQ/Lj&#10;HTIHT3r8xdc/4KKfs7/Die6tPg34QDTxcfaLeGKGEt/dydrgfQV+h3xVXxR8T/h1f+GvjzrN1a6b&#10;r88VrbWlqhgl3DOY2AO7DKPm4r8WLX9m34T+HPEGoWujwXOr2yar/ZjPKc+UkQy7javO4Ennpivv&#10;si4dji1zyR/nn9ITxpo4HNJYXCJOa+JrW56pN/wWX8ajXA0nhiKaxgbCLNOTIR/tMVxXz5oP7Xfh&#10;XVdf1LUBZ/Zf7XmaR7aQDylMh3cFeRt6L6966bxv8APhzrGnpE+kx6Ob1pXsWiJaUwLyrnthjwM8&#10;ivBfD3wF8GaBrz39xNPdWlnks33Rkfd+ue3618jn1DDUKnJTZ4/BfE2e4+jDGct4y76H7C/8E9/i&#10;Ofif4S8eeAtFujpeoaLNb67ps8fyGGZQ0buoGOAvUjviv3K/4IA/G34j/GTxF/wpPxq815bWV7rH&#10;iK81GYHFw5PkoWJ43LK249+9fyB/su/GZvg9+1tpI05glhq6Npt7DlcNBPziToM5Ar+uT/gjn8RN&#10;E+BnxXuNU1VktLT/AISK80K9XjEMWrwLcW4bOMA3MJVT15IzgmvSyPE045dNW949XNsW8Ti7Unde&#10;9E+z/D2nTfCL4tfGzUNaX97pevXFxbyP/wA87mCBgcHhiOmcfSvlT9kD4peP9I/aKl8La3JLLp2t&#10;b7pZrgBQ15zkKRhTu9+uB6V+7H7XP7NHwi1nx3F8SNb1J9Pg8SLDDqEMblFuPsyu0cqsAcPjaD6q&#10;q+tfgP4b8F/ETwF8TdXvNWtXuvDmlarBLpt5DmSWO3Bzlzg7fl4568+tfp9biPC53lrwtV+9GJ/C&#10;OVeHWc8GcTviPCwvh6k91uvU/cbx6L//AIROCbVYtk0J/h67T717Hp9+dE8MaPb3kayadcW8aTkj&#10;IUuMgn8etVfGdnaeJPhbd3kXCi2WdCOuFGRx711OiQ2us+BrS3uxuhmtV3Af7uOPxr+XK1Lllyn+&#10;rUMwWIw8aiOH8R2V94bt0trIiTTwf3RHVfYY6fWptf12OW506HdgOd5/wrM83xbp0p0CJUuIIwfK&#10;LDO4ema8n8T3WqaDqFvJrCmPdMCqnoFO7ge1cc9j6DLMOqnLBnsurLbXmmXEU3z71b3r8hf25/2F&#10;/hT+0r8JtV1TXr+30DVdHga9s9TDrAYJEGflkOMLnkg/hX31qPxPW4VtI0tDHKW27m5OPTj+dfzu&#10;/tK/ErxD+23+0vdfAW21KW1+FPgy+VNZntHK/wBqago/48hIvDRx/wDLTOQTxX6r4YYfHVcfFYR2&#10;t8T6H4p9IPNMnynI6mLzVWcfgfW/Sx5B+zf4t/ag/aA8d+Hvhp478TQeJ9K+GWiXL2GpQqVcteFI&#10;4zNI33mCJhT1xz05r1L4z/tkfAv4Fa5fQ/EHWjruvW0Iha0tSZpmYDaEkcZVBjsTXXfDLT/A/hn9&#10;rD4kfB+DzdDtdb0vTNRtksj9m3Q20XkyQLjOAjHcMc+vPFcVpHwN+DE3xTf4f6d4at1bXY5pLyWZ&#10;d/mEbmDb5ASSdoAy2cmv7OpYWEY+ywy5Uf4tcScR0sdmLzHPVKqvdvbqeVfCP4xaN8cPFMOo/tHr&#10;NoXw8tJo5l8O2WWmv2zuC3sqncY/WPIr+of9nz9qX4MfFtLTwr4Gu7fTra1iWKCwXbF5UUY2IqoM&#10;bQB2r+S34jfAfxB8E9SvvEfwfuJtY0qFx9p0Wdd00C9GMB6lU64HOK1Ph58TYYr208efDvUGjuIJ&#10;uPKBVwyNyjjgrnuK/krxOy3OMNib5i70l8L6H/RN9CzhXwm474S9jwRU9jior3oNrm5u77rzP7nb&#10;G20+GMLEDt9a4zxLqtvCd11J5ccbEZc8fUmvi74b/tseEJP2ZdJ+L3jC8S1ZoSs6khi0wOCo4znP&#10;SvzH+JP7bPxW+OOpSR+DNLuE0hTlI4yUeYf7RXla/JcViowh7h9nwP4FZ1mOPqQlHlhTlyyk9ly9&#10;j9efi9+198I/hfoosWv01C+k+7BbtvY/XHAr81/Ef7f3xT1W/Fr4Rs7fTIW53TBpHx2GRxmvlK80&#10;f4iauIb618FrbugGXebkk9d27kgVQtvhv8Sb6+W/1uew0yCMElfPUE46Vax9JcspI/rHgPwL4by/&#10;DSeL/eS/vf5I+nr79sH9oSwszdSa3bbQuCs6kc/ga8U8Wab4t+I89v8AEufTbU3ERE15HbMFWcdB&#10;+7PJJ756ivBfE3h+TXL8abZX0MojBEslszumT/Eecce1YS6F8QLNpR4cubrbGQD5W7ov+9SxuGo4&#10;nZn7dkvh5lOEviMuhGjN/wB38PU6r4maHL4q0TUvG3huSCCG5lHn6bCACpReZGUcZOOa+GtZsDp8&#10;rRuoeJerHgf5+te4Sar4h8OXUoMkkZnDeYuTznrur4+/ay+LvhixsLXw34akNjfTxltV+Yt93kbR&#10;6t2Hp71yZVwzUrV1S6Hu8W8W0OFMoqYnES5kvhXW/SPofOvxO+LDi7i8NeFF883WUj8kFpJj/djU&#10;Z/Ov1G/Yc/4JeaPDbWfx2/aMjF3fY32miHmJOfl84HJZu5HSmf8ABNT9ku30+wg/aK+J1nv1e9ym&#10;jWsq4W3hI4l2n+Jux6iv3+0TSLa+vLTS0V2eTCArxlj3x618dxNxdWx9aeSZBPlpQ+Kff5n8Q42d&#10;bNKrzzPXeW6XSEfQ4C00vSX0tdK0VBZxKcJHCoRV/BeOvFUNX0TxX4Y0i78Q6paypp9rG3m3OG2R&#10;46kE9z2r7D1z4FXPh7WYLDwKjaxrsgW4ksyMIkWcl3PQKTwPr7VyPinwt8YviJ8JfGWqeM7u3sI/&#10;DV42dNs2jeK52IGit5VPzDzCQMHGc18XgfBCOI5eerLm/mPzjiLx4wGHt9Ts7fFfQ/k+/wCCj/w0&#10;sG8S6N8XfDOkXVto/i3zLC6vZYmitzfIPMtZkc95F3DPJNbnwi17Wdf8Fabr3mSSXv2by5HXnbLG&#10;NrDn1r9pv+C2moa9o3/BPfw/pXijw/aeH7i81XTJorcOpkW4RiQYQACqohO/0FflN+zd8ONS1P4E&#10;aFrVrqCWcupB7hUkXb5gcnaRIcA8cfWv6rwmWVlkNKhU3jLQ/R/op8W08XnmLxC92Eonrnwj+Fms&#10;fEnU2j1i68pUySBkySHttGec19X6V+zb40u9X/sfw9Z/2Zp6/LJc3LZZ+3CivlXRo9a8JzCa3llg&#10;vAMrIpwB977p/wAa+hPhz+0p8QPAWv291q839r23DNFMSXx7E8g/hXk1MhrL3on9gccUc7nRnVyy&#10;cWuXY/Zn9nD4HeH/AII+Gxougr9pvrvBup3A3NgcYPYV73q9rdpClzcnIkHDe/pWL8DvHXhH40eD&#10;LXxn4SmAjkXEkWfmjf8Aut/hXa+Opo7Z7exB/wBUCeO9fNYqnJe7VP8ALjPM0xdfM5vHNuq5e9fc&#10;m0PXbDTdG2SBppTuXCjnmvMrW/8AEUd/5nleSpfaW5GR6g17F4OGjJarK5BmPXNdxfabpOpIq3Z4&#10;HA/h5/CsqdM+ZWLVCtLmic3oGm2Biiuo3MzdRuHFdRezmNXlVD8q8Djj6VXAt7C3EETYAHGe9Yhv&#10;FuJWj7NXRzxtynluHN74xZZVke7Y5CcHIrHttUu7zNsQ5ZOSRXdrbh7Ro3wAy143cazN4Z1Y27Lk&#10;lcH3z71jNyN8KlU5jhP2jf2T/hv+1l8N7vwP4zmbT9Q8php+q2m0Xdhc8FZI5CM8HAYA4OOa/n/+&#10;LenfH/8AZF8NXvwY/aU0e51TTZPLaw8X2gL2l0kO7YblRkxsF+9kda/qB8PXMUcT38jqsWMg+h9a&#10;bd6FoXxDVk8S2sF7ZlHQwToGRgeoIYEHPev0/gfxNxeUJUn71NdOp/PvjJ4BZPxZBvFxtOO0ur9T&#10;8Zfh58RPC/ifWNH/AOEXmtru1u9HgmSSBlKySYUSuMDqPfmq37P/AMLLrwR/wUf1j4iaVan+yPG3&#10;hRre9faQBdWcquN3bHlsRk+lfQnxG/4JB/s3+IPEjePPhFqeqfDrWUiMNv8A2VMBaRZ6hYHBVc9w&#10;Bivhj4uah+1F8C7vWPgTceNLHXX1C0UTa7a2phvtKsmLROnysVaeYhT2AG49a/YM/wCP8Bm+AqYe&#10;irScT+IOHfBzM/DXOY57iKqeHi/w7H298Zf2jPhF8ENYuE0K+Gtatab2WysT5kiSIrMEdhwMjk5I&#10;x0r8v/2yv2h/2if28vg7r3wi0W6h0Kzs20+51SytXJu5tOY+ZcRs2QPMdB8ijjGaXwP8JtH8DXOi&#10;+CoLtDcX8puby4LtIYo/KJeSR3ySXONwJ715j+zDJFf/ABk+Kb2A3tq3iODR7Zh2jhtFEeD0wxJI&#10;9ifWvhPDLhrD1Me6dZX906+O/pU5xmjli6b9nTjLRLr6np/xa+Hvwv1n4CfDD48fAWFF8M/Ddbzw&#10;zqdugxJaWGrhYxcyoASpjmUGUnAw27oK7zwbf+Jj8QYdB1Cyh1M2+iwQK8TuySW54V/mxnBrifiH&#10;478a/ArwA3xC8H6RBe2Ud/dWHiHRGA8m+06HIlQpgAyMQTGSCc4HQ19DeD/2O9W+Onhfw78S/wBn&#10;j4gtpXhbVNPEthcRoHu4YWJc22W7Rk7SD0wa/dqOIo8Nr6vi5e6/hkfF53wxifFKVPO8nSVZe7OP&#10;ZfzHxJ4B+NXi79k/9ujwN4ou50tvDviy+fwxrceSiEzZNtK4HV0l+XPoSO9f1L3uq6nZp5QT246Y&#10;6V/LTqH/AATw/ap+In7Y/hDwL8fN914V8MXv9uHxJacRX6WpVooXjGfLnD8nHbkZPT+pW+uZBbsz&#10;pgAbgSevy1/PnjFnODxuYQxWDlvH3j/QT6M3CWbZPkH9mZ3GzjKy/wAJ+UX7ZX/BO7wR+0vo8niD&#10;w00mg+M7FxcaZqdmxhnguU+aMq64YDd1XOK4v/gnx+1r8Z9X+I2r/sU/tkINJ+JfhaFWtblvkGs2&#10;K/KLuP8AhZ+8oFfr3pg0+1Iv7s4DNkc9vevzB/4KZ/s0+LviF4X8PftU/s5Qp/wtD4bXH2+zmj4a&#10;eJOZ7ZwOXilX7ynIz2r4/I81eMj9Qxct/h7r5n63nGSxy+f17Aqy+15+h+oB0KVJYZDK2ZSxB7g1&#10;galp907Miz5zxXg37Hf7VHh/9rn4FaV8VdKhlsL7D2mqWE8ZSWxv4uJ42XgkA52n+6Qete+a1MEa&#10;ZUyCemD0+lfJYzBVcPN0q0feifa4DHxxEI1abvE8mnWe2v8AyZMjYw3FfeuYudH1DxNqo0+zdnVm&#10;wufT1J7V3QRdQv2MwY7+T05rtfD+mx6HcmZBuyNxZuMj0x61h7M661V0+pw9t8GdS0mP7T5qvMOT&#10;juPb3+tcR4+0fX9GEaag4G4Aptxk57D3r6fu/EWm6dbNNM2x1b7nXdmvnnx3p2pa/rNhrmokpbW5&#10;Vo48/Kxz1PqKqnd/ETha8nLmkcNF4Y1TS3iufLYOy9/6iu/sfEfjKzsjbW0axAfebbj869D1VJ7/&#10;AFGNgQvmLnjtXJeMbyLR9JnjZhlsDqaVOsOWIdWRm2ljrniVfM1SUyN0VW+7+VbviH4d6Lc6XJY3&#10;kaOsuAQvy7f7u30x3xV3wJ82gxanI4/1JYe2KtaZqy+LNDttciO1JgeT7e1b0zzarlY8T+HvxT1b&#10;wL40T4MePJGaGRR9huG6ESSMoUsex/StL9u6+t7L9mbUppQcm4t1U/3Tu6j0rmfj34LtvEPhqPxP&#10;A2y90zBV14bYTnr1wDyPSvnr9oP4seIPjV8LNL/Z40O3e58S3d3C8jAD5oYk3GQk8U/aHZQw0ak4&#10;uPXc9X/aW+Klj4M+AOh+A/AU8cep39jbQxrEQzBniBc4HQkNmv55/FXwttvAf7RMdtqTgX0zWLTl&#10;3xhZ7d93XnnbzTdL8f8A7Xmk/E+01u30RNcMGpzw2rSyEwyQ2si2qjbuxxt4IrybxlpfxB/aY/ab&#10;8e/FD4qCTQrbwjaossVmzIPtMMe1YldSc7Rur16OLVOhdRP6w4FyxZJhlTwzvzbvrc/QP4VftL/C&#10;z4Hfsc2/jbxhdQ281zrut6wiD5pZmthiGNR1JJbC9uDX4xf8FHfiXa+LfGXg/wCzTw3epXWiLf3c&#10;0eGcS37eYImKnJKJ8oBPtXsfwf8AgZ4F8erFpviWae+0HT4YGAkmbb9qmkYyxoM44BDYHrivh747&#10;6X4ctv2mdV0Lw7Gv2K3umitgCCAsXBA9FAHA6VeZ4KVLDKtP7R/IdfidY/i7F0YbQlI/MT4vXB0f&#10;4jiyjIZokQS4/vEbjn867n4Z+HLr4i+NLC1t4W8u2aOR15PO7OPyBNZXh74f3fxp+OV1akloJrqT&#10;e6/3RxX64+Df2d/FXhf4jDWPgtYW92FtVjms5WILyRL99Secn0LCvH4aw2Gnjo1MS/dPxXMMBnWL&#10;y7G1sujdOXuo7b9nS08aah8Ibvwn8M7pEih1K6t57KZVkKNE7HchPHIIGPSvr34c/sM23i24j1zx&#10;/dia6kcb7aEBUPc7mB5z7V6b+yr+zlrnws8JLpt9bR22o6xfT6lfbTvWMzniPI9K/UfwZ4b0q0vo&#10;oooFCRj5tgGTj5c/lzXLnNGlUxEpRP7K4P43zLD5FhsJU92Sj7xvfBD4XeGfh34cg0jw9aLaww4Z&#10;dgCgHoTgDqfWvfNPs7W4tpYW++M4JPNcrpu2CEKBlT8wHY+1b1rOIjHIRwetcc5JKyPn8TVdWfPJ&#10;mnrlhFc2psLdicY+YVyx8Ja7aOUtZ8fLxhgAa9CsJbVAt1cOF3evPHvXy7+1B+1t4K+AGjxRWjC+&#10;1e+DC1tRyAR/ExHRR+tPDRm/dgdeUZZi8diY4TCx5pSLXivxP4a8Ea5EfHd/HbRKV3O7bOPUE4zX&#10;b+B/iPoOtxC68K38WsWErlFlU7mDDswHf9K/n58c+K/jr8fdTbxlr9uXsS+PN/1cKZ6KN3T8K+gP&#10;2cr+88B6TqK6f45s9GlnYZt5ULZJ7qWAH124r6R5Z7p++5n4Feyy5SdW9bqt0ftr4m8WNpejajre&#10;rTpa2dlBJNMznAVUHLZ9uw71/K947+M/jr9oL4mXviHX7jyvDllcsmlWUhOyNc8SEZ5du2elfY/7&#10;an7XHj/UfhtF8D7lbeW41Mia71OyfEdxaRdFAGdpZvvg9q+bvgV+yJ4h+LvwsPxG1rUjpdld3Yjs&#10;7SN901xk/NI6L91FA4/OlhcH7Lc/Nssyqjk9eVbH2v8ACR3fjP4nx+F7j4dXOrSS6brIdStwmCix&#10;DcGiYEBRjrjpX1p/wSZ17VNX8I/Ev4U+HEQ3FjrMN9HcqfumSNl4I7/KPzr81tE0jX7+fWdHae4X&#10;TNHmvEtmzu+Z/wBycn3PpX6Q/wDBEpv+Ee8S/GPT7jaBatYs0g42gbxxTzCb5eY+w8WpxWTwqxj8&#10;Uj6q/a21+78Afs/+LNT8cXfn3d1am3gjJ+7LMMZAHSv57tS+Eni74aeGPDvxE12A21vqtzElhFgh&#10;nQht5YdTlfSv0d/4KsfGuPxz4x0z4XeF1KROBd3vICsq8KD/AMC5+lfDfx5+KHjf4sw+H9Dje3Nj&#10;o9tL5VvA4Plqg2hyq8jA4z6118P5O8VjYpx90/mzxE4llk3B9arTai6m6v7x+8D6fF/wjeh28bZ2&#10;aZaA9mGYVYjHtUSLGULyKVQfdOAT8vTP1rxz4HeJ9Q8RfC3T/EGpXJuGlaVFlfLfLHhFweQflXjA&#10;r1oFtu5XwT+P5/8A1q+kox5eaJ/h3x1V580ryh/MXGkZRG+AA45Hp7/Wn2/lHdnIyAR/tfj2qrEf&#10;McrIvzDljnjHTArUsojKhTGwbs+vFWfIFwNA052KzkdPTirG4nb5b4y2Bx1xyM+xPFV8yceWy5bd&#10;xmh5lc7IFPP3jSugJhzbMMfN296f80srooH7znIJIHp19O9QBzGuZQfwoH3Bzyew5/nUVAGieJ22&#10;xrnHTFPzN/caqquIVDH5ivTPt0/Onf2xcf8APJf8/hR7Mz9mf//U9DCyu++Irn5eR049zxUEcawI&#10;YpOHVtxIOc+/PT6VNOEjTzAvAboThsfSs+R1FzJDI2Echskdc9c564r9YP4nLUswGURvnQnGOc/i&#10;KddANGXjIDP8vUnr3qtEY/NZJdgU8DPYgLgt7t6DgVIJXjQoo5HAqJsz9mY0sZkn+zyYB5+8fX8a&#10;zlt2tWNu4yqLtBzx65/PitOe2il3TuxZxyBnkn0zVCMNKfKIyBxhj09m/wAasPZiItwh3BTy3AAH&#10;6f8A16XaFB3jaD90kZx+FNWSTG4ZXduz746Y+tLb3EskiRSjBHLAHOSvTk+tAezFthOLpFkVVAJD&#10;E+3r6fhX11+zHpnha28JXOreIJ9kd/cbkdT0+9t2+vQZr5AC+XYz30uHMSMxxnIG3hTngE+or75/&#10;Z9+GVp4j8A2mjQuiz2drG4UAf6zuD2ya8DiOa90/tv6HeCi54qrI+Tf2hfi637IXxv8ACP7ZkEZm&#10;8K65PbeEvFA6AQeZ/od0R2aIlgS2flwOlfsZFreieItDl1rw1cx39hfQx3FtPG26N45F4cEcc1+Z&#10;v/BU/wCDmkfFf9hu/wDB+mxi0vbbUNN3RL8olYy+X+PJr4p/4JPftQ+I/gnomnfs8/H67a50DUAt&#10;t4d1eT/VpND8sljKTwrpJkKG6qRXbT4ceOyf+0aXxRlZruj+oa3HFDA53/ZlTaUeY/Wj9oL4ZQ6j&#10;8Ab92QTXEf8ApVvIBkqwbJAHbj0r8afiFf3d1oOnSWCJMFzA6AE5wPlJ+o+Yevev6ctQsdMvLHZc&#10;BJbCZO4+XBGcZPHXv6V+AP7WPwQ1j4LeIzqPhT/S9AuHmZVT/lkdygEbTztJPHGRX6X4JcTKnJ4G&#10;tc/h76dPhnPFuHEmCSvy8sn1t/MfOHgf9oTxj+zTrNv4ks1eXRdRkiGqWqDlVDbTKAeCw6+uK/oS&#10;8LeJ/CPj3wva+KPB1+lza3MYlO1l3fMMEEZJBB7EV/LR8ZvE1zaW8NpCyyFyd2B8oHHGO5rx39iH&#10;9r66+BX7c8ljqM8954butFltr613FljferiQLnAKY545BNfYeLnhzDGUP7Qw6/fdV3PgvoS/SCxu&#10;V15ZDj3z4Za3f2F5H9hct3eC2O4ErwR65HQ1yt79lvZxMqAzgbQ7KMj8ai8N/ETQfHehW3iDw/Mk&#10;1tdwiRNmPuHnP58YqteS+ZFtCgENX8gyjKnL2c0f7IYDHRrwjVpS92R+X3/BU34fWviD4SaT8ZfD&#10;b7PEfw31GHVLdkOJHQECSIAcnzF68V7f8J/H3h7x9ouneNNDmV7HXbaO5hcHgh1zge4PBzXRfGb4&#10;ZT+MfDWu22sNi3ltZAAV7heMZ/rX55f8E29Ou/EX7J2m2Ec8kdx4e1DUNIkDclvs9wwj+mVIr6in&#10;R9pl3tH9mR4VLGOlmkqF/jifpLqUsNxNJGUV06Eg55rxX4xeNNN+G3w31nxZc4VdNs5biIHkGREY&#10;gfnXZyQQeErG6vNbuzFDGN8zykKq446kjtzX8937bH/BQrT/AIonXvh58KZC+l6aGjkl6x3DY2kA&#10;nk4PYcGvZ4F4TxWaYyMaS0XxPofNeKPiJhskwMuefvyPLvBH/BRCw8daJZat8ZNLX+1ZruZLQWig&#10;xoXGFlcE7g2O+Ca5XQfj/wDBjw5pV0uq2NxbzXUrzzHZuVWcYdhz1YcFs8dq/OXw7or6xa3qa5Kd&#10;LN5KsiBmwCyrnjjIGeK+3fgH8JtP8feKpNW8VSJJo2mpudgN3nORwoUfex34r+qcxyfLssy6eIru&#10;3Kf5rxyjGZ9nCw9BuU5bvyPHPHH7YHgqSeW30fSftNoirFAIg2Y4R2GRjNfKfxI+NvjnxDoFvp1t&#10;aHR7KWRgMD944Pcv1J9sV+v3iLwZo0OlS2XhHRLSwtJc5cxJuYdMlgPWvzv/AGvdC0rRvBNtcWcA&#10;Sc3YYlQAeh7Cv5Bxub0q+J55Q90/tXN+A8yynJnH6zdRjsfBEl1eeH/ECX1vcs89tIsol77l+bPr&#10;nIxmv6yP+CZmqfEXwN8SNV8ReL9virQ/Gl3os8kMZAdbWKFblbnb90PEkrByOflNfyP3ji8H2rbt&#10;ycnPqeo/Cv6Xf+CYPx4ntvhhoXiq2lIl8LyrpV3CzbROgiYLtyfm/dtg/lXvThGEfd/lPzzw4r8+&#10;OjGqf1Nf8FTPHPxM+Hf7NEfhi31NHtme2j07VAzNcRW806fOw4+ZV4B796+a/wBgXx43hD4zHwp4&#10;rubrUdI8Y6YwFxfyIQLiyPmoQhxgSIWBGK6T4u/Euz+KPwutvhr8QLeObS9QhtdJNyzZdElHmRTI&#10;OzK+wH8a+Wv2XdW1bxn+1JpeiTweenguy1O61STyiFSOKBowmcBS5d1HHORmvpuCauFWU4yjX0mR&#10;4vZFnVLO8pxOGj/srl73b7tj+oSOy02+0M2luVS3lh8tcYC7CMBcZx0rwTwD4l+IMKXPhPToY5/7&#10;JZo/m4Yrn5cV+QPin/gp7+yp8PI5NK8T+LsXFrybC1DzSjPQ7I8kfTHFex/s/f8ABWv9ivxF8Y7T&#10;w8+s3WhR67AkfnatBJbQG5B4HnSLtyw5wSPrXwEuDsykvaxoS5fQ/aafH2TUH9WniI838raR+qOu&#10;eIrmGNNM8V2cli8mBHImSFJ75HSvmf47+KL7V9OzZQPcXFj5IUJnMnzAZx9CTX6Dpe+F/iBoUF9p&#10;08GoWkg3xzxMskRHsyEg/mDXyrceE/7c8c6/4Ye5+yTy2J+yyg42OVYBhj+6a+VxOBdN8klaR+i8&#10;NZ1SqONaWnL8z8Ev+ChH7fK/Cq1n+EvwiCv4q1d4tNW5QhvsMt2fLTGOrr156GvGPgnpvw9+Ctq2&#10;gSsfK8JxGR1mYNJfahON7zsW5dmkJOTkDGK/LXXvD9xo/wC1pF4a1K6mvn0DVr+YXNypDSyWm7a7&#10;KckfOQfm49K+n/AOr+KvG2vXmt6niZ7Jw8rICu2GI5LepJAJ/Gv6e8CMnX9n1MXL7Uj+C/2n2dU6&#10;fEGDyHBawhCMn5yl1Ot/aQ8Vf8Kw+IHgz9o22dm1DTbyZtVjU/Kun3WIZFPOdsf3ucc819FQXEPi&#10;TStQtf7SS0udJI1DTr4N5nnoTwi45YMCTweMV+b/AMe9S0j43a3pHwutdR/sKTxjqkWnNfOzGOGy&#10;OWncpweNoJHXnFfR3wwvPCH7OHjCP4CeOdTPjLwjp9v5Vl4qtYnENs0m4Lb3qsMRgdFPTPHSv1zF&#10;8QYXCZjHCVHqfx5wz9HviTOuCnxHg6XNCnKXR/CfVNnq2veJEttTe18/WWUS55+ZVXDKTjngda+N&#10;viv4a8J+GLmT4l+BrR7K61G7jN9abcLOznDMFHCkbh25wa+lfDHiHW/D2s2dppU8c6XMzR2B8zdH&#10;iQ7Sjt0wRyK7X4r6R4e1ywu9Sv4V024Voo7qPZvVArD51z1GOa4vEitSqZRVp1I814+6er9CPF5l&#10;kPiNluIwNWWH/fxhNbLl5up8/wCkeJNen8DJ8Pb67ibTopTcJCQZCJeOF2nj/vmtDTvHS+HY/Jn0&#10;rUI5myRIkssSgfQCvorw74z0PRLASeFtX8Pl05Cm22y7vU9930GK35P2gNRs/n1Sx0/U40X/AFcc&#10;bLluv3iOlf5zVKttz/siw/EcnFulQWu9nb9D50sPGtvrULQXTaqrH5CzXTFfvcj/AOvRaaTo3iHU&#10;2sW1Ka2ii77pJmkJ6rx/OqXxH+J/gzxVeC4TRBpWw/MIVIBB+8egH0GK4XT9R8LSzrFpt3NbDoW3&#10;YZvbHb619Zg8upyjzOR95g8FzUVVUeR/Jncjw18QIIynh63ujbxuceXxnf3IzyT+lF5b/EbQbby7&#10;+xuYlIO51dxkt6kcGq+k63pOjhjZ+JbiHccbUcgfiQcVLf8Ajm2ltzaX2s3FwGzj5m4x0zz7V6uG&#10;w3s9bndT9vzezlFW9DzLxj4v0zQtFuvEOuMxFtAxMjMckhenPc9q+Nv2L/gPJ+1Z+0lc+KPGkby6&#10;PpZGq6hFICyMCSba2PsTzx1HWul/av8AE0E2g6N4Rsg7rqd4rzFzj93CMuuPTp+Rr9NP+CYnhuLw&#10;1+zfcePhbtHceL76a5cHtDEdkIAPbHT1ri8S87eUcL1MXQ/iVvdifxn445x/a3E8Ml+xh48z835n&#10;6G6dLaRa1bQWsJWCElVjjXAVV/gAHAGeK+3fgv4Pnv8AXrfxHegwQ2rDyVbKs5Pfn0rI/Zk+EVhq&#10;lxDqXiRVa5vsiGMkHYJOgIPOa2fhL4s/aq8VftFePfCfgnw1okvhf4dasumXEd3LIt5dLJEkxaHA&#10;2rkMcbvTrX5L4R8DVsJl156Sn7zufy14seLWFwsamX0Nz6g1jxj44+G/x/0g+A7CHVP7b0uQXYkm&#10;VAi27bgxOOcliBj0r46+FP7NGgfHbwn8V/iP478S3Wka54n8SahPPb2t00UGmvpoWC2ZFDgMylA7&#10;MRhjx0r6k+Knwj/aD8MR+Lv2l9Nntob2x0iOO28PCM3UaQW582cpMrBjK6ZBAUr8vTmvxG/4Kwft&#10;Qfs8fBv9lFvh98D7z+1PiL8Un895FkZLi2j1EZuJJIw37vC+u3Jr+jshy2Vblo0z+NY1o4rEOVNa&#10;s/Gf9rX9rH9o/wD4KjftDeGv2Z9K2a9J4evLnRNJe1OxL+53+VLeynoFWNdxI45PtX0T4d+D37YP&#10;7M/wn02Dxhpbah4W0UOk0MiZBS3lKkxOoLDqSMjnFe6/8Ewf2QfGf7FH7NZ/4KGeILGM3Wqzf2Pp&#10;8V6NssOnXEjRT6gobgPM+0IDzt64Ffen7K/7aereJ9Yh/ZT+L2gSeJrrUPNjsLuxUM8sp3StG69F&#10;jUH744xX2nEGObUaGFX7uPU/fPCnjWvkVWWKormiviPlLwGngr4g/D1fH/w7xdRfZvNvdLmfzD5Q&#10;/wBZ5R6grg+9edeL/B6aHrNrfWrb9N1aPzbSY84OM7GP95Tx71iXfwm+NX7HP7VF74R8WWEWm2Hi&#10;B5rrS7eNy0Qf7z2+OhDBsEY616dqfiPSfFfw81XT7GI266bewXUKHrF53EiLnnCt26V5eGq80dD/&#10;AE04C4kni4wxmHlzUqnKfYP/AATP8dXuifEjUvh7dsXtbm3e72k4TfGdrA/XcK/W7xcyX13C8TBm&#10;6Hn7v+NfiZ+wtpWnX/7RgS4VkWKymwwbaD909uvNfs54j06zsL2KSy3BG5+Y5INfn3EX8Q/lL6Q2&#10;WUKfFc50170oxO1h8JtFDssp9sm0H8frWbJres6NcfZrs7sfN83P5E1oarrqWemxSREAS9cnGM9K&#10;8+1bWluoVubiVWjAyWyD09+1fP6v3Yn4PSwtWr0O0ufFK6jlnO3y14Xsea5Dx/8AGT4W/BzSE8Rf&#10;FLXrXR4XcrH57gF27KF+8ScZ5GO1fH/xL/bC+DHw6e604X39oX0QKiC3w/zf3c9M/pX89Phn46L4&#10;4+N+oeK/2jre5Gsazcxppz35MtjDHu2qkWcqjDOT0LdjX0WSZE6rvifdifPeLmX8RcO5FLN8HgZV&#10;F6dP5j+pHwv+3F+zT44TytA8YWXQ/ffYOO+59ox+Neu6vNo/iHRTq9rdRzeWu+N0cN5gPQZGRj68&#10;1/PezfDl7dtNvfJt9Sb5BE8YZWT1U4IryO3m+J/wx8THxh8JPFcmm28LrLJaSS+bYT+XxtaNyTHn&#10;v5ZFeri+HqHLzYedz+DOE/pqyWY/V82wjiu6P6NLPWrlFWOaVltj0XJIOPbpXq9n8S9Pe0jtNOQJ&#10;J/c6V8K/srftJeEv2kPDz6XbQnTvEWnxg3djMRuj7eZHniSNscMBjkZr6K0/wudP8Sx2c+ch8deK&#10;+W9hKOjP75yPPsvzfCwxmDlzRkeheIvHOuafod/rEUckq2ltLNsUH/lmCSMf8Br+eT4MX2q/FL4f&#10;3Hxn8WW8v9reK3m1e5Rn5dZJcxKcngRjHy9ODX9Pen2UFxaSWd2ilbhHicYGDHJw2fzr+RD9ofwD&#10;8cvgj4yvP2WvPez8PWk91MmqwnZJcWM87S20MWOU8tTsJGK+14arwVGpH7TPwrxh8EM+8QMfgciy&#10;SKtze8+lu533j/4w6d4J8cXB8USRXtyobzLGzxIZZJYwQiYydo4HPc+1R/s6eA/GnhSf/hoDxvEb&#10;TSfGl+ivbwDZ/ZF5aLstJH9ftMY2sf4WGOhr0D4EfsiaTpXhOf4q21jJfCK1Us2fMuC2fmkVyxzX&#10;63/A34b/AA8u/g1HoPiqaHVLHXIzy4C7l6lcH+MAdeua+hyDP55TiY4hu57HFv7PThvKOHMVgMXi&#10;HWxL0TW0ZeSPzZ8MWD+I9D1rQ/E0kbS3Dz3ckLgMpkU5Yg85yMHHfArV/wCCeHxB/wCFC3/jX4EX&#10;V1JdaZbSxa7pMZ4MVvd70niXPRVlUnb/ALXvXmfxivtI/Zi8fDQ3uZ5/Cmp3ghgvb5GW4sps4jjM&#10;n3ZIZD8u/qvTkV4V+zN8SPCOnf8ABRK30TxBeCTTdV8M3WmXnlk+XDNNOsltv7BiOV56V++cd51g&#10;824enVj0P4h+jN4I8VcDeIkcoxMJSjKMrtfC49/U/ow8IfFnQvHWkGa6ja1uIG2lj1OOhYDit/Vf&#10;Ffn6cLZZi5BwM964vwr8PNO8JaC1ip85H5Sbufrivnn4+fGXw38DvC02vawomuTtisrYHmWZzjHr&#10;x1z6V/HeCwVXG11Qox96R/qbn+Y4XLcPLGYh2jD4j0H4lftB/C34XGJPiN4htdK80AxxzPhmz0/d&#10;8kg+tcN4n/4KBfs3+C/hrqGu+F/E9hrOqxJ/oenoxBnklKqiYIzg9SeoX3r8fr/4cN8TPEGr/Ez4&#10;iXQu9Ru5FWFZCGIUD5UjzkqnrxXyF+1Z4U0/4e/EXwb4S8LtBJeQ7dUuUfBYhW+SIj+6xwWx2U46&#10;1+8Yrw0ynK8LHGY+q7x6dD+JOF/HzPeNuIXw3w3h0/bc0YSe6fex9n6B46+L97qF74p8LavL4Snv&#10;Z5b+SGzKLb+dJjOUwM5UfxZIx054+rfDf/BRvTPht4ht/hb+0c8lxrr26XVs+nwsTeQv90AEriTP&#10;LD06V+e2g/tEePNdutO0PXPAbrDenaXsZAQ0aKPMYK+0gbQCcdeleQ+J7/Tf2gfGetxz6U+gy2CW&#10;9j4dvJSDdieOYBH3fdCgNgqPvLweK+h4i4q4WzHCxjUjv1W69TTwq+jN405RxJVw1anJQjGUpXd4&#10;3/rsfqnD/wAFf/gxoviSRNU8JeIF0+GbyjMkKs/JxkpnIFfpT8Cv2p/hd+1X4em8WfBm4MtnaN5E&#10;wkQrNDJnbtkjblTnkE8EV/ON8IbjQNa8J6T4z8ZWKQ3NreS2Wr4KlxLaTNFcOFJxgkBk44zxX07a&#10;+Krv9jr4nz/E74ar9u03VfK+3Ij4iurcbWzwdodRwpxkmurPvBPKsTg5VssuprbU/I+H/pmZngOI&#10;FlPEdP3VLlcu3vH9DLaTaNPFJqAEpU7ueaTXILK8sgkq/wCpXCew9q878DfEXQviJ4J034heGLkX&#10;GnarCssLhsbVYZKn3Xoc8g1cv9b899sI+UcD3Hriv5Or0ZQquE94n+j2Bxqr0liKbvGWprwXTidT&#10;0KqVyOlea/EzUPM0OW/bld3410t3dvFEMZC7unGa87+Ib/8AFK3LxuWCfMRgDA9awo0z0aM7TjYt&#10;w+KY9N+F8f2XMc8qmCMr1Yt6Vr6Nr8Og6La+H5SC1sAhAOOT1rxjTdbs9f021gtNqQaS+I93WWU/&#10;xf7or0/RdFVQ13fw+ZLONwbr+Oa65+6FWMY/EYnxf8Q31j4emWxhZ3uIyNp5wMZOfpX5W/sb+GPi&#10;n8Q/jHL4p1FJo4YZZ7RLouSoYhlXaSc4HtX6o+ONcstA8K6hr2p7SsNuY/n4yzjC4988V438PrFf&#10;g18P9FhuHjt3SRrueVmCqDM27nOOhOK1jR5hRzH2MZWZ+HfxD1jx1+y58VrD4KfFCfM2lHU5GvV+&#10;5J9onNxCdx5JXIBAOMmvmK/+JMnw2/ZT8T+J9QkaW/1q8mupWZstK8oKqOeuN1ff/wDwUg8ReAvj&#10;Tq2ueN/7Ys21Hw48MluiTozPAWVbhcLnowBJ7DpX4OfFG71Xxdp9hpF2zKb27aOGLkCKFfnMhHY7&#10;V4PevTo4eoqsaMon9Iy4spQ4YqZhGdpRje6/mPtXwf4h0rw38Ik1jTpQV8MWf2y6QcifU59p8k+p&#10;jIxnpx718HfEKDUPDvinWfH3ilvL/s+xZfm6yXd2pwRn+7mvqbwvY6JbeDvDvw41HUjaxG/XVdRZ&#10;sFniBBCMep3HaeegBr4x+Lmua58WdI8YePLJZH0fWNcXTNEhI6LAfMldex+UAA9gcV7XFlX28Wof&#10;DE/gnw3o16M3Vq+9Wq/F/wBvGf8Asb+DXs55NbtovNmuCAHwCVZt3TjH41+5vwM8PDwrrwvJ2M15&#10;Kn7wDHyfj0Nfkl+zP8S9a+D+lwWesaOL+1lAMbE7HAT7wU9Ctfrd+z58dfhp8QtR1O90jS2tbyzG&#10;50mbJKdd3HbPFfmODh7up/WtHg+vgcujOMfd5T9F/CluUh8ySMLu9q9f0J3ivlLJhtvrXmvhfXtK&#10;17RY76wBOGOcDIx756fhXqugPaXV9FfNwkf3x97OPpXaeQ3JLlkegWSy42tuPlen+FbSWN5HAGmD&#10;cdOlZulzWcmsNLakeUTySSK6DUdZtohsj+Yt0XPArOpNcxynCa5caxe+bBZjyVZcAKcYHvX87v7S&#10;PivUvFPx41O3M3n2tlcfZI2XkBY+GIP4V+9HxO8TXPh/wDrXiW1YSSWVnJIqngZA4zX4F/Dzw7N4&#10;gn1q4virSiBpFZ/mJeZ8EknnOCTmvoMlpfaP6p+jpkyjPEZhUW3umldfFzVkWPQoZ9kIQBYCB5aA&#10;DjCdCfwrV8JfGbwrY3bW3jGK3meyImjhniGZofvOivjG4jkZx6V4bqGoRw6hdXmqnaqtncOuBwOa&#10;+Ufib4nPibULS1hHzK5x83zHHTnHAHrXtYuuqMdD9fzzO6NCnKKR9GPZ+Hv2kP2vZvDOhT/2Z4Ve&#10;7M7tK6hYrS3+aUdcAP0wOTX0L8I/j58SNO8a/E74sfDEQW3hPS9ImgtY54t0MBA8q2MKdBIwBPPN&#10;V/8Agnh8BfDHjPwf458b+JXiOpW8KaVpsBZWLTSKS/AOSMlR0xwaPiZoI/Z88Ay/sJJMt5qd5qEW&#10;qa1exKY/9GZA0cPO4/I2do3c5HFclOteMuc/ifOqzznieOAguY53wXoD6F8GrN79f9LvLX7bcOcA&#10;+ZK7SkY6DoPzr7f/AOCUXhm28HeFPiV8dvGzrp/hvxPqC2K3UxxEVt1Yswbj+MkD0xzXwT4ol8R6&#10;polx4K8KxNeSC3+zQqucg4wOn90dzXrXxR+IXxZ8L/sweGf2Q9Ysrax0yRIgbe2G6SWXcWMkrD+J&#10;t5zjrivAzjO4Qj7OJ/QXinwXVxmBpYHD2SPi74naponx6/aI8b/FfRry5ubaXUZbHTrdgfJS1gAV&#10;XHb5xhvcnNcL4t0DSPhZrll468I2htYbuBdLu0AyG+0vmOUZP8TnBFdDpTyeBdb1r4aaEy2to3ki&#10;6mXLzBCu75W7HgZbsOK7LxRoukWPw8hTxRdeZ5V5bXNkGJ3eWkgmDuDwcBe/fiv6p8O50sRkFOvC&#10;Hvcp/wA6X0lc3zLKPETEZNVxEpU+aOl3blkfsx8PvBtr4C+HOkeE7coqCAP8vHzNy3r34rsY1lGE&#10;chCORgH8Py71wfwc8ZD4hfDLTfE7ypNHMZkikjxtMUb4BGOnuetdjA83nlZUTyx34zX4tNyUpRmf&#10;iHFzi8fUlTLoIEcgJx/CeOB+PWtBP3K53uh4zxkVmxyySyYPG4c57n1PtV2GVIy0bDZuXGOvNODP&#10;mTRjZVlCfdK/jTWuMBlDYY+gqOJBCjR/dkOArHnPsPX6mhNkTK0rAM43c55Pp7VkA8Syb9pbjH9a&#10;WR1mbBbaNvB61FOdsbeWP3i4z/8AWpuxon5wcLuyOD06Y6VtyIBZXkk2sB32rgdjwG/+tTvsV7/z&#10;0P8A3zVEXLRxhpH2lSDgHJ3d+OmBUn9tP/z2P/fIqiedH//V9AQxtvMJG11yuf7v+NU4rcnMgJ2o&#10;vyjuaiwsBXyVyFO5QT2GML+NKZ4YnEKFt0X3vQgjoPev1G7P4sVPuDMsoMzplVXGPf8A/Vz+lNZy&#10;Bv34x7+vX8qkMrrhI9mM84Pbd1rNlLGAqyDOeS3f6UjISSWSMxomGQn5Qvp1yarRxl2kbO/5TglR&#10;+tOBJyVGNvPXt83Snghj+7YNz93HXjue9O7Agd1igLu5JTOAVOf8+lQQhii5IY/e4GMH0NSaj5sa&#10;+Yi7jkK2Qfwx/T9aqW0jOF6nzTznj861hsBn+JtQlg8MTrCVLSNHB83AzLKEH5A8+nav1w+Dnhu7&#10;8CQreHLWk0cIkjXqrbfvV+RmvWMmr6noHhyXDR3es2bysvP7mEmV9wPbCAn06Cv1D/Zk/bB/Zz/a&#10;B8Uan8PPh1rIk1eyjEUtrcRNC77CVcx7uWC4+8O3NfO53gq1RudOPNFfEf319FephsLlk/bS5ZVJ&#10;HD/8FNPFsGi6V8MPC2hxif8A4SLxDbNeRL1NrZFriRiB2yBXwH8Fvhx8LvH/AMadf/Za8eyeZ4d8&#10;c2z6zpkudv2fU7ZAJPKP8LNHtcFccox78/Tv7V+uWkf7VOhaDqsLNF4R0aTUSG4DC+mNtnHsqNx7&#10;g18DfFHwzqvwY+K/wh+NPhaV5bS58SxJtDEiJJZhbSqRjgGKQj8MV+5cJZE1wtePxSjzH4vx74j+&#10;y8W6cHP3IctOUfKR9H/tH/Af/gqH8Ofg9P8ADb4FeKB4z07TbqKWxd5Ps+piCMEPBN5h2TK6HqSG&#10;yBX4yfD/APbo8VeHdc1T4afEe4n0TVRMbe+03V9zGKcfK7LvboTyMcAdc1/aXrtsQszab+6KbmXd&#10;3OPavxg/a0/ZY/ZO/a/kbT/jDo9vp3i62cwyanYukF9kY2+ZtB8wjIIDg4z6V8PwV4kVMK/Z1KSa&#10;721P6R8YfALCZ/h3KjVlDy5tD8q/i98Q/DDfDy412HyDJ5f2u3VAN3yjLKuOTxz1r84f2PPB/iHU&#10;viNrHxs16J1s9UjniiSTO9kkOCy59BxkV+jvx0/4JMax8Kvhfq3jLwB8QbjV9N0eN7tNI1GM75UQ&#10;fNGkinA3JkYHXIrO+G+oeF7n4fL4q03Z/YdtZrBb28GA0YO0FTnjPqM5zX9C8NcR4XOLVKTdo9D/&#10;ADP8Q+A8b4f4WvhJK8sRtL+72P0U/ZT/AGtPAHgbwfZ+C/E18thJZTGNXnUqphDfKcjge9frvZeJ&#10;9C13Rjrmk7Z7aRdyPG4bPH8J6H8a/jU+J/xmuX8TeFPCUEcUEWr6pFaXBUDe0LdcHqBu71+tf7In&#10;xT8TeB9fn+COrXpfTpomfT23EqCucoT2z2zmvyjxN8MqUZTxuD3W5/bH0XfpG5hKGCyTiCKtPSnL&#10;r/LaXmfcXj39pLwlqfg7xJZO5s721jlTEm0qdv1r+d/9l3/go5qnwD+HHiW1i0G7vbXUdbu9QiuU&#10;KrbBmbYVDeo2ZPHUk96/Ur/go9beGvg9+yxrnxDsQkd9dfullQ/KHmDIvy9zkgn3ryL/AIJz/Avw&#10;N4y/4JyeGtD8Y6LBqP8AaMl7dyG4UnJa4bZyOcMoH1zXw+V4rAYPLubE0XKMpdT+neMaOOzDiF0s&#10;rqcvLA/HD9qb/goH8c/2ptObwncarHougs2ZLS2k2mVeyyMMFs+gr4Zu5o7V4LJGW3wM4XqTnOM9&#10;c+3Sv6Q/Ev7Bn7GUV9cf8JJ4VbS3WQ5kiuXt4427YA+XA/WvnvQ/AP8AwTb+EfiGdrO0k1W+TbiS&#10;cveIGHXHAUD8OvHSv0PKvGHJ8uwqhh6PLc+JqfRp4tz7E+0qy9p59D8lfhF+zZ8SP2jfGdrZxNJp&#10;+kQP/pOoXIcIE/up2dj2AGT3r9so/A3hb4eaRpfw18GW4g03TIArOeGkcklnYkZLHOATyBiu0/4a&#10;f/ZtsbBY9IuHhijwBEloV2+oXGEGe5rAX43fB/x1q7w+ELkm62jaZU8tsewPXp168V+OcY8fzzes&#10;5trll9m5/Tfht4A1eG6UqsqEnL+Zo4P4jW9na2v2MqUBUBQvUfXHWvyp/bBtRN4f0q1usIZtQROe&#10;gA3Ag5/nX6ueI7mKG8kuGbzHf7gxwtfjT+2z420nXfHNn4UjdpYtNXzbraekjNhV+oHNfGYSLqT5&#10;Wzx/GHHUcJlEnL4pHxv4x0DQ9G1Wazgvw4WTBjQbh/vA9P8AgPWv2H/4JnaX4M8f/ATxd4W1l2tL&#10;nQtWt9Xt70EpiIKEmT0I2nOK/Ee6WH7RLGu4R4yABX6x/wDBK/WJBqfiPw3cy+Vb6l5dqx4/5boY&#10;8nPYELX6Dl+VOU401I/jDB54qFf6xT0P1B+Kvxs8c6P4O8JXUmpyTQWh/s28mRB+/WJhNbT45AkM&#10;fBOeqkZ4FfXviz9uKXTv2Xfih4l+Ct9BD4g06zS228BkfUpEh8/jkjLE85wRmvz2l+Gvij45aHea&#10;Doccun3+g30kU1vPg5SLcULp1IBBAYcCvyZ+IXjHW/h3rdze+F7pv7P16EWt5ESduYpgSpT/AKZs&#10;g2+meK3yvLObMnhpy3P6s4z4ohjeBlXormnTX49z9dPgr4C8AfDbw7D4Qi0UXfiFUL3OpMpmNzM6&#10;5KHgnDDpkcH1r7M8QeCP+Et+CVldahpaiWzukuFt7uMBoVgJHlOrAE5ydh+lfOn7OPijxr4oVLHw&#10;GYdXkvbYXltLISqsCcbA+fvAk5B9K+g/EfxV+J/h59M8C/tBl7BpSSZVTmWFlC4Zh97BAOfWv7Jy&#10;/M3RhGjBJn+AHFaxFbNZ1sTVkpc3dn1z4G8RfHj9mZbPxx+zBrm3T5xFcT6Lds02nzIRllCEkwyD&#10;+8pGO4NfoX+z3+358MPj5+0vp/w1nkj0rxitiWuNMeRGJLDLiJgfnCnqMZxX4L+MfFWn6D8APE48&#10;C65eS65beTa2iGViRLcSiKN0GfmVUO78Md6/XX9mv/gkP8Of2MoNN/aJ0DU77xP8QLRRd3Wp3pwW&#10;3riREjycDHU9a/BfG3E5W8OnOnavLrsf6OfQezHiSsp06mIVTDr3fe3Xqfkd/wAFIfAmq/DP/gqN&#10;omoeJ5Ixp/iyZlhigwGSAID+8BKg73HPt+rPEPxQ0T4faB4hTTreGQSN9onOVjEVuOBHkEcEfSv0&#10;I/4LofDvxR8StV+Cv7RPwx8NnU7rw/PfDVHs13zESW4+zoVGCRvDZz0zX88BXx78WbbVLzx/ZtpO&#10;nLLDFJZyHEk0pbdiQHoNvbrXzPh/xzl2WZFJ4iVrS0R+z+Iv0dOIfE/j3DQwVO1NRjGc5bL0P2d/&#10;4JhfCH4bfGm5vf2tfjDp9rcqJriw0C2uMBI4AxEty0bHhpD93jhRnqa/Rj4v/s7aR8WbC4074ba9&#10;BoehX6fZ7+ytYI5IZlHUkrkEjsDX89WleLfh9ZaA1tZLe6WtqNtvbW07iBv9gKpAA/Cvpn4P/tk/&#10;EDwfoMfhP4e6Zaw2tmzSyNdSO7MX4LNkjPHNfmuacY1Mwxn1uU9T/Xrw6+ifU4WyOGU5Q1JR91qX&#10;w+d/UofG/wDZy8HfAXXtK+GHwb8cTvfJNvvmvQJbaFTyixoOVbPp0rynxB+0d8WPhxJJp/xwsbTx&#10;Bo04EX2ywLGeOIcbmVsb+OccVh/FDxDouo+Jbh/Caz3bXrefMFPmHznG47Dya+jv2dv2OfjF8efE&#10;dpceLLCTRfD4wbi6vFwzx91QNySR8oP413Q8Q8XRXspz5onP4hfQz8OvqDzTHxVLEpX5l7slLySP&#10;OfhL4y8A+K9S+weCYRr1pPp5vo7qI+VJbxhtm1x9T35r7G0k/EW5t1GhxXF3blcBY1imJx0zjBGa&#10;+nvF37DXwh+DHjqb4rfA3SRpQ1Gyj0y+tIsCApE28SiNQPmc/ePU969f8C/sxeHPFGgrdXt5caFq&#10;cQwXtTxIDyOnfFfAZ9haFWft8LojyPDDxfxOX5fHC51P2vLtLdNdL2Ph2L4UJ4oCX/jbS9butvLL&#10;BCijP4VyviL9nl7iaV/Cmj6nE23iO6ijOPqynPP04r9U9F/ZfvdFXy7bxtfOpY5DKNw/Fs5r4i/b&#10;5+Icf7IngMXll46luNd1c+XYaM0aPPPkqGcY+YKMnJAPTivNwVHESfsaR+qYHx4w/tlToVrc3rb7&#10;jwHwz+zx47utH+z3fhWyhuXwBdXExVce6Buteaaz8EPCnhqaZPE3imz+2K4H2OwBkPup7j61wnhf&#10;x78cvHui2t3r2pT2sk7bhaJI27B6AkHrXtQf4f8Awr8CT6v4tMcb3Klr2+lUSupxxDEOpfPDEc19&#10;Dhcjxb96oz9yqZ5jcPR+sVa6tLotD8w/2z/DA8NeJvBnibTbOWbSrhLm03ztu3TSKygY6Djmv31/&#10;4J0+DY/H/wCz/wCANKsV8xobBY5lThVaDqhUf7vf1r8sPD3wH+Ov/BTNdQ8CfBLRYINI8MXaPbXV&#10;1IVjhlI4zn7zMPvEZI7U39kH9uf4p/8ABKL4z/Er9nX9qDR5oBJZXDaar5ZIL5UYRSwk8PbzkKfl&#10;xjmvssw4Xo5vlUMGnedOXMf56eLPH0cJxBi8Th5c0qkdPI/rQ8eeJv2fvgZ8F/GXxY1m/WbX/Cdm&#10;J5Le1uB9oiupMC3gWIHJkkZlCjn72e1ct8I/Dv7Rv7PnwstPiVbT2mo+Jfixq+k3XiUXQf7RYy3w&#10;WOYxsDtYQR8KO3OOgr8wtY/aq/4Jo6F+zZ4R+KXjrx5ofiXxvJe6Vf6/dwsDezzCdWlZ7fHzLEvy&#10;qGBwAMdK5v8Abx/4OAP2bPGvw91P4NfszadqfivV7qGNrPUtj2lrbTx8xyKciXKsMgKBkcGtMJk1&#10;enCOHpxunvfQ/ivFZVi8fipTacpSPv8A/wCCq37UPj3/AIJ6eALT4l+BvGttqlrqn+hXWgX7hrq+&#10;kOBvtnyfLwPv8FdvvX8gNr4S+OP7X/jXWP2gvHEsVpqeqSjyJWBC+THxFBAvUR/7Xen+MvE/7QP7&#10;XfxT0v8AaA/a/wBQOqppxiiWxYNGiW6NuYqg+VFb+I5ye9fpdqOo6DLYaNLodslpaxW3lKsajYFi&#10;bMPI6jFfXYPEQy+Hs6XvT6s/t76Pn0bfbL65nMbLoj9JP2Gvix8Mv2+v2adV/Zi/aQ8RyaR4h0YJ&#10;aWNohFvHbCHmORFJ/eMGHOegHHWu5/Z2/ZR8YfAm08RftFWOuaY3i3wdq9xZ6UlwW8i80+AbbncS&#10;dyyzISFI/uj1r8dZPg5pXxK17/hJPBTy2WuwpIZJLWXyHnI2kMrHAYr7davy/Db4k+JIJ7fUfGmp&#10;XFlFh7qO5naHc54YZDfNk9a+eUqkVJX3PY4l+jBN5hUeCxChTn7zifRH7Vn7Wmj/ALb/AO0t4c8c&#10;/De0uLa08JXEVxqEkyE+RMjYaJPvBiQOccGudbw/d32k+NvG8IaGNZREAehaWdSnT0q98P8AwJ4f&#10;8P6PHoHglI4tRuMyzTjAt7eM9XZiMO/uea7z4q/Ez4aeGvhZN8JvBSNeXF4ySXF2FwHeNlZmLdTy&#10;MAUqfue7E/pzgzJVk1CjlOWwuvd+45H9n3xprvhL43eGriCZtktxHaylf7snBB56Gv6FtW1RJTtU&#10;lmZ88joK/nT/AGf/AAvqXxD+LGkWulnP2eeK5nYjCoq/MTu+vAr97tT8aaT5++AdMMfr6V8jxNrU&#10;jGJ+P/SYhh5ZtSdJ+8o+8T/ETW/tNzDo0bhFhwMjPOa/Ir9s/wDaR1rRdZl+Enw8vyjRBRqE6Hje&#10;3SNSPXv6V9+fGD4m6f4f8K6n4+1RigsrcysF/vgfKB+Nfz06jcat4u1O/wBefdPdXskl1MMcjuSB&#10;6AVfD2AU+apI6Po38B4bFYqeZ4yPuQ6Pa59LfAv9njVvixGi6dOIL2/jbyhKxJZFPzOB7ds9a9e+&#10;NX7GOlWGjR+APE7JdXF2jzKmfnVIY87h3D55zX2z+xZ8OZ9E1k/EbXbVLPT5NHslsZG4UBkzJweA&#10;c8mtrwFrvhv4gfGyTxT40jM17f3V5pNhAwLRR2luMSSc9m9a93EYz964I9HjTxRxNbMMThElLDRj&#10;8NtG/wCVH4M6N4c+Jfh+eLw9450q+1jTEj8yx1HTVd5VhTlvOCgnp/FjFXLPxRNrelweH/AfhhvE&#10;1vE2yHVftCxxOvmZ2GR+CQvB7n1r9hv26fEEXwX8H6Z8M/h/HFZXvi7ztP8AtkI+e3tUwZXRhzkq&#10;cZB4r4l8C6v4K0TSovDnh3TEisLBUi0+GXcbeMK2WkkJ6n0J5Pev1fw64Eo46H1nEK0T/nL+nfR4&#10;fybiZQ4epOLn70l9lN9F2OI8OWn7QHwk1G5/aCuzpPh7VdIR3ggtpJJpLiBysf2aUkAOrttCgdDz&#10;1r660v8A4K6XPhLVbR/2rvhT4q8FSARLNqC2nm2Me5fvswAOK8N8L+INJ+JPxe8PfDfXruG7stPe&#10;68QatN1a2srIfaMkHKlGkVVQH04rU/aJ/aj+LH7X0p0qaWfQvhtqi7LO30+ONr6/gil2xySbxiNW&#10;X5toyccV7fEPBWGxGLjgMNRWnxS/rqc/gN4o4vhbh2pm+cVmo1Zfu4f8A/YTwB/wUY/ZC+Itomoe&#10;HPHeny7htCySCFhxn5lYjHp9a/K//goj8QfAvjb47aRr3gfUrXU4FsCHNtIku3JP3tpOA2K+MoP2&#10;Av2NdN122l0TS2u9YaPfLFdTtKj/AO0+WAJ3duvtXjfwq+EXhP4lft9+LvhD8G9IGix6P4VVzbxs&#10;SjXcLbmBQZ2nbwAe9eDmnhzh8toPGU5NuPc/t36Fv00qGYcdYbC16XLSfuuXa/c/cD9kj47/AA88&#10;CeENL8Ka8Xji1IsokbBjhbkiNvTPVR0PQ19HeIfhvpnhaCx1TRL+Ofwnqt5hPLbBsnm6PG/QL7cY&#10;r8DNN13xN4C1y58M38SiU4hlt7hM7WB6kdj33Cv1T+Bf7S1p4P8AgLqnhjxVpkOow2y+eFVg8U27&#10;qoDtnNfnOKytN+1p6n+s3in4V4uFVZpk6c1U+JX0al1R3v7VPhnQpvhX4h+E/wAWtIm8Z6Hcwf6P&#10;dt5SmNgOGVwwYFeuQK/Dfwv4H8M+DbNLXRfMmvpp0kluphmaSSP5YwxX+4OPpxX3N8Z/ideeOPBk&#10;esWl5/ZemZCf2ZG5YA9t/PYcY6V1P7EX7P8AF8T9dl+JviBC2m6bIRDG4ys0oGSxznIWu2pjZYTC&#10;yjUlofRcNcHZZw1lU89zilF11opW1T/l8m+tj9kvh1ez6t4Y0y1DMZFtYfMz/eK4b9a/Fv8AaWsN&#10;S+M/7SOqa8ZzPonhmYaXbWqc77heZpeOM/MFDdQoP1r9gtPbXPBaGaKMAP8AKccfl6V+SFn8PP2k&#10;Phh4VXRvh34Wi8Q6tqF5cz3N1d3axwh5bh2Z3f5n5BB6dq18LMdhMLjJ4qvK3qf4+fS2yTO83y2O&#10;DyKDfPK8jyXx3a+MvA19LBe3Fta2lvGLy5kUBgqJ1w/p9Pzr8wLXxFf/ALQHxp1TxrCokilzbWII&#10;PzQQhiz+vzV+zfhj9kL4veOvAXijxH+0hq9n5gsLnytB0lWWBmAYjzJT8zjJzx2X3r8wf2aPDgg+&#10;Lvhs6LEoiNxNb7Nv/LGONlbPtj9a28XOPaeOjHLsLs9z9m/Zp/RUq5DjMTxdnFvbUo2jHtzH294F&#10;m8LazoWqv4kj+yXHhrSIZNLkJ2/Jdw4Y7f4ju/KvmfS7Gw1b9mDxP45s1A1Twbrkd2MDB2HZuB9s&#10;cmun+LVlf2nhnwz4zhcbJra40103EM4guCAcdCNvT0q38FtdstPtvEPgW9ijlsfH+lXiqJOQl1Zw&#10;8llP94EH6jNfmVSjandH+uNdSjhJ4qi7ylKP4fEed6/Y6W/xLSTSbgWNr4+tjq+mu5wkjzMvmxZ6&#10;blck474rYn0rxZp+hXl4srXGn2pNnfQKSxiOMiRVxjB9c5FcV428Hf8ACVfsF2KyXTW+s+Cdei+w&#10;3q/LJBmdH2qRghCrYZQcEdRXnusfFj4m/Db/AIn/AIz8Pak+makUVtQ0ZftVvMhXl3jTDoTjkla/&#10;pvwt8VqNbBRw2KfLOPU/5rfp6fQnzfBcRVuJMipuphqkpN2+zL4tj7w/4J2/tBeLfhx8VG/Zx8Tz&#10;pL4Z8TQ3GpaMQf8Aj3u4uZ4uegmXDqB3Br9z7fVtPgjklmYZUZXnnBr+Ru/+J3h2az0H4gfCx5m1&#10;TwrqtldogjeOdkE4WaNlxu27CwO4AY46V/Rvf+MbhYSEYAzKp5GcBlzx9DxX5L4uYXDwx7xFB6S/&#10;lP2b6KWcY/F8PLBZlFqcJcuq6H09Dq0mtalHp9j80shwoz6VufEXwyI9G/sCZ1jR483DE84HbPTF&#10;fPPwz8Z2Vhr6eLL66jhtdMQrLFw00skvEflj2x1r223gn+K12U8WXn9mWSvg2ruFkdOuGbrivy6n&#10;/Mf03Vh7OR87aToeu3d+ZvDg3aWhUSzAgAA9No7+9fZGlQeTodncSn5niXjHTHWqfie58BaB4TTT&#10;dNvbO2toSCfm2qM989Pwrx2H4v3HiWK61XwuYB4f0SNs3Lvl7lhtOIl4+UngGtpt1JanJi69483K&#10;fG/7dvxr/wCEfm0r4RaDuuL+/ufPu4oAWZY4uY12rn7x7cV+ZXxq0H4q+NdI1H4pftP6xeR+FbcK&#10;U0ezcx4iUjYJXQ4JYgkKDnA5r1f4DfFTU/EXxA+KnxI+MgjTVLTXb222yoM2scChraMbjhRtOcEq&#10;Sa8H+M/iT4wftCeFRogaA6XrUUrWMRABECMRLdTbc+pES985r+sPD/w3w1GhDFYj3nKJ/kP9Iz6U&#10;eaY3OKmRZVJ0KdGXLOS+J/MZpX7JfwO8TeCdQ8T20K6bquq2sKNPG7LBbWz7WMGG+8SAA0jZOa/L&#10;zUhc+OP2gtMTRUiXRVvW0yZ2YDI8tgSuODsVevYGv0G8Qaz8RfHHwl1b4J/DOJ7+60XSi9zNaRGT&#10;yxCqxxrj7zOz4K4GTgt0r4K1f4Vaj8E9H8JeGNTBTWtQgnmFvIyh4HmITzJMnlyrNkHpxivjfEHL&#10;aMM09pCVn5H9I/Rr8Q84nwPPKMbOUnOpfml/L0Ri+LrvV/GP2ubwtD5OqeMNSGi6SvXyrSMsslwB&#10;027Qcn1rA8Y22jfDvx9pP7Oa3YNtpHm3qMqgBbm/VVIfHOQqjnoM195/BPwd4U8N+G9T+P2tKp0H&#10;wdAdK05JE+bdH+8upAT1JOFz6k+tfgPqXjjxh44+J+t/EfXZnt9Rvb1rja4YKEZvlCZ7Y+XA7V+Q&#10;cSy5l9XpH9I8N8QUsoq0sZioXjI/Y7wZ4N0bUvBVzq11Zq9n4cgmWWRWOZpnXJaPjHyHjA4NeU+A&#10;viJJ8Ktdub7S7c3MV0ggkVztJXjjcuRj2ry34e/Hm61Dwdc/DtI3a3KlJYhnKA84+XsTwfWvVfg7&#10;8NNZ8b+NrR9Viaz02OTfLJICEcLyFGf7x49q+QqrljE/0e4PzDA4rLKmLq1Iypyj7up++3wy+Imm&#10;xeG7KG3mSG3a3jOGGGGR1P8AWvbrH4leHdNnbTzMH25zISAg+pr5M8CeENL1LTf7UvYsKDhdh7el&#10;eH/tb67ZeCRp/gjw0GjW/T7RJISRkrwFz6ZPzCqpRU5cp+a8McKxzbMFgqDspH6lxfFf4fIyrLrt&#10;qnOCPOXO70+919ulXdZ+JPg3TLOO9utUiKTpujRCHZ/YBepr8Rvhl8F7Hxj4N1P4h+LNXGnafaSG&#10;KPHMk02M7FHX8RmuysfGPg34dW0U73z27BPNEeA02wDoWbIDfSvapZJGXU/U8V4N5bh96z90/QL4&#10;lfF3SfFfgfWPCI0XV0bUbUwoxiQR5PTcclvrivzn8HaZD4V1lpbxHEc0e1hnH3c5/RsitP8A4aT+&#10;Esouta1S4nmy5REkeUSRbhxIjdCvqK+cPiD8X9Nt5ZNb06dZ7IZZZy2Rs6HjsQP4ete5hIU6UbQP&#10;1ngmnlWWYSpSoSSj6nzJ468aR2kl5BJN5cds0kRYsdrFWPzEd8elS/BP9jn4+ftL3ul+M9IX/hGf&#10;B1zfx6edYum2Mwk4ZokZgWA7dj616D+yt+y3on7X/ijxT8UPFepPp3g3w/HNJsVtzXN8qgqCh6qd&#10;2SCRnpX71wX3w3+Ot14a+EV2gTwz4WsUudXtIInt1a5VVWODC7SCuWfBx/CRnnHL8HNOofwd4xeM&#10;VfHYmWDy+VoRlq11PwQ+N37H3xe/Yvivf2gvgP4yur6PQNZ+zefjaZ4woPniPLJIm/jvXV/AnXfF&#10;H7QGt3PxU8W3Ky6/qE5e+uZfkiRhwCD7YGMV94/8FHvEvh68+B+qeCfAsBstC0Sz8iOFgEz8ykfL&#10;n+8OSMmvyk/Zssb+58EmzVzGq3cwbPQfdxx04rwKmewx+FnWo/ZfKfqH0eeC6mEzqH1v45wlLU/S&#10;GXxl4Y+HPhu/X4YzRfaeTLqdztAJP3gqkE81+fWo/G3xtqWp6hq7xJdX5yFuZPm8tR/cHqe3pXe+&#10;OHgstPe2st1zK42qD0B/vHHWuY+GHwc1PWfGelaNOv2i21e6jgu7ghljiLcuofGOPXOK+FzGlJSj&#10;CB/WfFNKhhabqT+fk+x89eLPh940uruTWoJ7y0vb6zF408IY/unXzCXIxlceor0X4V2niv4heAo7&#10;74ivJqUdxPBYIHGx1tt4VMbccuxLZ9CK/Vz4warOvwYt/Cfh+3ttNOoz/wBjWU6LmWe0twfMbeAD&#10;tMa4xnFeK2fhPw5YWWg6NZIttIZ4HlaMAlcEKqYHHCr+df1H4T5Vi8Llk8Q5+5yn+Av01/EPJcy4&#10;owmV4fDR9vKUeaVtT7d+B/wr8N/BX4a23w08JM506yaVoBOzSOfPbc+TjOFJPbtXqDwquZGA2yAg&#10;fT1p9hPbalotrqFp/q5BKFJ64zjj16HrSyyyhfKRVZSuME7unUDHT618PGv7V8zP4N43wvsM1r01&#10;9mQkbRy3B8xt3y9hj8P/ALLpWim2RgxAB7ZrLiAjUGYkyMvJA6VoWpDsQx6EYzx/OrVQ+TnU7l2J&#10;t2OG55HA+Ueh9aeG+dcgkr97tnvz+FQwxSwz/MD5bNkD0H1qKWZ1kKKpk7ZLdj0J/rT9ogJ5JkIG&#10;CCNuSW7H0rPv9Rit13Sjnin28UkoBRcbs9OB+IrH1Syup58Rsu0DoSevr7D61v7RGf2SlKL24uEt&#10;rTK+c42k4wC38PPb3/Wtb/hEvE/96P8A76T/ABplvby20KsGUEDduA+b8qk+3XP/AD3f/virujQ/&#10;/9bs87pGchApGUJAxn1AovXcuSwxjaRt+XPv/wDWqCOxwMFtwX+IkH/gI9/epJnZU3x4yOcAnOPp&#10;0zX6n7Rn8VSf2jLEu12MpG7bzuHH4VDI0Yc+WwLqO5Pfj+XNSXMMkOJG4DtjHoPb8P1quxVXO4qQ&#10;OSc4OOlQQR8hjKhGYvl2Y6gdD+NWU/fiNpDyTnbjaM/h2rOhv0niJjA81jgFcnp0zir0ckikZY+Y&#10;Ohxjj0rSoA66WWPCovmMeSCcAZ+n8VUIA8nmiUEMvbBBH4Hg1oXHmpHhV8sDrgHnimp/rV8obQeM&#10;HnH1qobAeg/Auw0jxH8ddA0XWBG6Jb3EyxkAscYjGBz93d19a+Y9d+Guq/A34oz/ABL8HhbfVvBf&#10;iC7nhCDZuhW4cvG4HVGhbbz2xXs37L7Pf/8ABQWzs403QaN4caNwv8Ju7gSBj7sF/Cu7/af1HSfC&#10;fxP8fDVlUTalqE1vbICPneW1hYMAR0+Ug+5FfeeGjjLH1cPJXjKOp+4cfwrZRwVlmZYZuNRVLt33&#10;Rzf7Xfin/hOf2nNY+IejyEaRrXgbTZrHafmEi3E5YLg+pAI9q+bfjd8QxL8EtHuXiNxceH7ozxKg&#10;GGk3pIvTHIbn9K5jwX461Q6X4Jl1mZHubK91LSVjlAJNkGguLYHGe5lH4Grf7W1rHpPhR9Fsoo45&#10;Bq8ckixjCpHK8LY+7wMdvWv2nJMB7DK/qsvs8x/MnHGdvMPELDZrSl7tWVPmP6QtF1e5v9Ktbi5w&#10;kjwxMc+jL82R61/Nz/wV6+DfxQ+APxGl/a++HdzdzeFPELRW/iCK3LMbO6jUJHcIq/d8wAK5HXAJ&#10;r+hT4g+P/hp8JdHHiH4la1Z6BYBI8SXkqxD7q8Lv5b8DX5x/EX/gp7+w7e6jc/DHWdfi8SaPfRPb&#10;3g+wzy2sgx90N5eH9cgcGv5N4Vo4+hjfrlCk5qPkf7R+IVfKcRlksvxuKVOU46Pmsz8l/gD+2fP4&#10;p8ProPjPUDqmjyqI1mdtxU9P3hbJ5JHXnA6V4L4t0nTfhR4x8S+C4lSPw9rUY1XS9p/d+WTmdFIO&#10;AASCMdBVv4xf8EyfHenWcv7QH/BNXWl8VeDNXlkMmjF8SQPGcMiLKV8xQSMD7wA5r468WfF99etv&#10;BHwz+LmhX3h3UNL1Y6fqMNzG8f8Aotyhil8uQ9iR/wABPSv6I4fzvLPbfWcN7lR7xP8AO3xB8Ms6&#10;ngPqWNl7aitY1N5cvqcf8FPCmr/Hb9oNviRqCtH4Y8MTqYDnajlfuAduW+bI6dK/UPR7y6g+Mng2&#10;506dpPtF3Gi5Y9JJNvK5zWhpvg/w/wCCvDsmj+H7NNM0iCLbBFGPlOT99j1ZiOcls1pfBv4cXGu/&#10;EDTPFl7LjSdBiW6mlLHCPASY0UgZyX6n0r7PMKUY4Wp7X7R+B5JxBXzPiDCvBx5YU+XlXZLqzD/4&#10;LY/EbWD4V0P9m/TAZbzWbuLy4FGXDCX269B+dfrZ+zd8NT8Df2f/AAl8MYDl9M0uGGdscmXGWY+v&#10;Ofyr8jf2UbCT9tn9tXX/ANpP4ohtQ0LwmZLTw9FL/qZJ4j5bTH+HKn5geuea/bTxx8Svh34Hszqf&#10;i7WrPTIYFUt586xthfvEKxJJPp2r+SeMaM2qeX0ouVvzP9hvDWvyxqZzj6nK5abr4T87P+ClmsSW&#10;nwx0jQ7NER9V1B1kc/f2QLuAz6Z4xX4x6f8AD/UNavI9MtYsXE6ySop+UbVXPf2r9I/27/2tPgJ8&#10;XPh19h+Hb3GtzaJK1xHcwqRAGUHfHvbHLfka8H/Z3h0T4v6HoPxL0K4WJYDJb3kbrk42gOnscHgi&#10;vlcVwZi4r2+LjZH+hP0ffGThjG5c8twFZSxEObmVtfvPjtvBdxDpD6oQEe3nFvKh/hYngZGRg+pz&#10;XGazb+IPC+preW0TWs9m3mqw+UnHcEdRX25pHhCe81i3+GWvARWl2Zbt0UfvESKXbGGb36/Svk74&#10;2+JbvU9fmgjdWgspZIIdvUx+pIr4fPspo0KLqxZ+4YrFyr05QZ3Phf463Gt2ms6344VIbXSrYXO9&#10;WKc91Oeue2K/IzxVJL411bV/FmqygTX7S3QywPDNlQceg6elfX3xHsBo/wCz1d6yJM3Wu6lDYQxZ&#10;6xxjMhP5D86+Itfsb22/f3LhgRjC8cHt74PFepkEprDRr1Gf48/S5zznz6OVYZ8sY9PM4rUZp9fu&#10;lu7KIxDylB7AsFwxHsTX15+xbf6vpHxIvPDNnOsFzqdqJLd2OFE9uyyqPqwBArw/TLF7XSf9JjGQ&#10;gCk9Mk8DFdP8Np0034n2c1i7A23mMJFyMNHGzBuOwYDPsa+h4e4iqvNKU5bcx+ZZ7wDSoZRKpJ+9&#10;yn9Ll34w0b4ZeMPEHxrmDwReJ9JlufLZSIWnWIBkVlbk+crjjHWvw8/aC8L2+qa5b6t4WUyaP4oR&#10;ru0iAyIbonLxD+7uPOO5r9efgV4x0P41/C2z8MeJQbnWtFmuCrbf3ZWYrMFYbdvBBOe55r4/+OPg&#10;WT4MSNf3Fqh8MLfRX1uqEuInypZM54BIIHpX0ec54qGZSlH4on6dwFw7iamRKVR+5I8N/Yd+MvjO&#10;PUP+FM6fqqWN9cuV0tLpsRtclh+53ggxs+TtOCM1+kGkfEbW774iWfhP9pmyvvD2qWgePydZUtFP&#10;C4+UwTk7HHfNflX+058KtH8Oalb/ALQHwhy+i6hOtwrRMVNtOwEiSAqMhTzgjGCOa/ps/wCCefxu&#10;8Mftx/s16bZfGqys9d8T+H38m5S7VZDhFxFKoOQrMvXA5Nfr1bxIdPDxzLC2kuqP5s4m+jbleb4y&#10;WCxC5Ky1Uo6JxPkb4S+CvCn7XP7Yfhr4JfB29mOjaTsu9cv4I2eCCO0fzFgeTIVmcoADyOOlf2H6&#10;drcM9s+jam4WSdWjM2TtIPf2r86/hP4c8CfCOa80zwXolloLXzrJNLZwiHzHT7jSbAvrya+tJ/EN&#10;zqOmmdDEpcDqAvXt7GvxDj3jGrm+JjOStGOx/SHgz4N4ThHBPA4Z3k+pxvj7QtSbQb7S9LRLm6sV&#10;L2xJ+XKfeOfQr1r8H/2kf2YdL+LK3es+D5l0jX3ZWmXBEU5UYOVXIDY4DdcV+7i6+JQbObo6mNv9&#10;1htavzh+I9rc+EfG97ol0FgEDYTb82EHAGfXAB/Gvzf2DmuSZ/VvCef4vK6scRhZWZ+Ct18A/jj4&#10;Su/sOt6FeXCDGJLdDIuf95R19ulc/dXGoaE/2LWLea1uAT8jqyMCOqkdR9RX9A3gvxNOniKCytyF&#10;3cEHIGPxr6c1r4dfDnxZZrceJtBs7+VTj97ErNyPUgn8ainlfJ8LP6hyH6Vtaioxx+G5vTQ/Bv8A&#10;4J9aRd69+1FoM0Nv51rb+Y00pjLRoNuBuOMZB4r+nuF4rZjDCVKhe2O3H8q+b/CXhD4f+B7eRvBW&#10;l22lGf8A1phTyy31wOa7RfGNjbRiOAFpB94n+lehCjyxPw/xg8SlxNjo4qlFwjGNuU9G8RwP/wAI&#10;3eSs4+WPj8egrzDw9f8AiNIHfTwWEZyceo6Ums+Jr270uaIbfKkxlep4Pam+GPE0ltZTafbyhZpD&#10;wCDlh6Z7Gui3Q/LMNiFCNkdLqXxPtvh54D1/4nfEWf7Pp2gW0t5IxwAFRc9+vIAA75r+TjwzrvjH&#10;9qr4wa5+1h8XZpWTUZ5F0exZ96W9qpOFRTwoC4OBwSc9K/XH/gs9498VaF+wfqun6fI0UepavZ2N&#10;2V4PkOxYq2Ox2AEV+cX7OmhW/iebwX4QKGK1uFgidIzwQxBOB1HGD+Br7Dh6hGnCVbqfrHgfkeHz&#10;DPZYjEq6oR5vn2PuzwF8LJbprDT55vsFxd2x1K5mJINlaJ0IJAO6Tt6VzHwS+G1r+3j+1JL4P07E&#10;HgjwlEqyRbyN04OA59S3XPUGrXxE+IySeGPF+seGWK3F0two/hMOnacPlRz28w9+pr6P/wCCdH7N&#10;v7TXh/8AY+8Q/Fr4eeIdL0fXPE1pNeql1a+Y6bhlFZyy7fbI+XvXqY/EOHU/VvGjjLEYPL5Tb1Z6&#10;/N+2L8Jv2DfiV408I/A7SINZ0CGCxhnW3cQ41eJ/JdUZuJThlYjtggk1rf8ABS/9ln4IeMP2dtQ+&#10;MHx70211fxfeQfaPt4PlyWxZQY4IZBg+WgP3fXtX5OfBr4F/ED9pP4x6V8HZ5ZbK41i7W/voXXBh&#10;gilDySqWONoOTkckkV9Ef8FTPE9l4q+OPhz9lzQfFV/q+n6IjT6xbyTbo1dOVQZH8O0fTNE6To1o&#10;fV5e8/iP5G4O4f8A7QzqnTqe8nrI/FOb9lT4WaZ4VtdSu5bibULi0aZgzZAMY3LkjgjHHTivVfhZ&#10;4D8G+GdBg1zT7GM3s9uFaSRcvn0ycgfUV6d4r8PXGrfE3W/D2jobiDw54ekeRUYLskuzgAdidp6e&#10;ledfDDUIr3Q9P0+VyZ4P3coJJICsc/TC/nXt4nMKntOXmP7R4W4Qy2mva4agj2d0uJ7JoIyu6Zck&#10;t1zXt+hRonwf0mYyF7hTcB++wQMMD2+U14TdzKkcoZ1V42yOONvp9a9j8C38Unga70O6fe5tbucb&#10;eqlos9+vKAelc1ObP2PKavs9YHrvwc/tPxV4t/4RXQ9OXUbkhpIkMnlsmBglXHI45xmvu3wt8JdZ&#10;jg+yWngEPeMVL3Wo3AcBj1JHJ+X2HNfnz+yhfSL+0J4RW1l2+Y43Aeu3ay//AF6/oIku3ineIHBQ&#10;bR3x9K+ezjM3RfKfhvjlxpXyrHKlRXxRufEeofsW+LPE9vPdzeIY7O8kyPs1shW2A/uAjHBrz5v+&#10;CeXjG8EMeq+IoEi3MTtjLYG6v0ptr57aLEeMtyT7VPDeyKi7mBJbB9hXiSz2v1PxrDeN/EGHf7uq&#10;r/I8C+GH7PWg/B6wbSPDg86WdVE8zjDuFH3R6D2r2y20CyYIl0h8w9c1rx6jneysSo6eoqvHep9p&#10;3P8AdH3QK8nEY2VT4j82zXiDF46rLEYyd5SOE+K/gbwx4l+HF/4T1ZM2uox+USnD5JzkHrnPevxQ&#10;+IfwyvP2adb0zW9Of+0be5RoyZRgMvRo3+o5r939dtYdSl8m4f8AcryuRXgXxr/Z68MfG7wanhy9&#10;uJLe5gYyW1wn/LN9v3SPT2r2clzL2UuWXwn6p4S+KDyassNWm/YT+JHyxpvx28R6r8ErHwj42kXT&#10;TJf232WSA/I9qki7o22k7RgEH1Fe+y/EvwVe/Gw3OoTW2lweF9NuZ9kWNt3aTw5d0IIw6sPmA5r4&#10;G179ij9pXTYbnTre4h1OzTJjP2hULKOQcHkMPTpXyDq/w++M1prIGv8Ah7UpzGhgO1GcMnI2buRi&#10;vqv9mqauR+4x4Y4ezHmngsVFfP8AmPW/AXxzf44qvi7WHkfS9D+2WOiNctmR47mcu82ScqQAEU9c&#10;DmsXx38YdJ1GKD4d/CGxm1jVXR0WC1BaeVy3O8r0TPLHI46VzPwW/wCCdnif4w+KzBaRar4M8PRS&#10;7rwNNInmo/3khQnAJ9ccV++nwR/Zk+A/7P8AZJD8LNAtrO7nTEt5IDNcPt7PK5JIPoDX69LxXwOW&#10;4KOHw1Nyly7X0P8AGjxr+hjiMy4yrZnnOLhVpylzWj2Xwo+DPCX7APj34MfsleJ72G5/tn4meNLe&#10;BNSMeQEswd50+3GNyoqMwODkmvmnwB4i0/XbbT/iVpuqKdMs4mtPs7IU+yvbkwyLk4yyOPwr9+7v&#10;U9aSMy6W+J1UiFmOFDH7u4jnAr+ZfxF/wT+/4KN+FdXksPCn9gavb6hqF9eJOLpo443vpWld5Ymx&#10;kAtnCr15rk8MvESN6zzKolze8fnX0kPo5SzCnhaORwuqfu26Jdzb+JXjDVbq+sPCvwEt/wC1PEmo&#10;3n2SyhhA37yGPmSE4KopIJIxmu1/Zt+Efin9jz/gq5pnhLxfefbtU8a+C01i7vV+/LdgH7QhH3Th&#10;s4YccV+lH7Cv7CHhr9mPQG8beLrtdd8earuOo6gR8kZPzGO2B5VF6cYyK+IP+CoXijT/AIQ/8FF/&#10;2dfiRpspjutYt9S0C7Un5hb3LDy3z22s5qs74+/tnHf2XhtaXLLU6fDTwJo8C5VHMqyvXcoyfp2P&#10;0x/ag/Zo+H3x40K58QeGZINM8UQgtFcAoolYcASqvXd2J6V8A/BL9j3x3rPiqbSfizG+n6WnRopP&#10;vv04+925zXmqTaSPH2ueDtV17VrDxPowZja+e6rcQyLugmjPAaNwcg9uhrD0b4v/ALT/AIE8U/8A&#10;CQeGPFc9/FasI30nVIknjMY6ncu113dipwPSuDAcAZk8LKOFrKXr09O5/SfD/wC0srcP4Z5Bjqco&#10;J7Slry+h+h8X/BNPQf7eV7rxDLJpjNzaqrbmUfwl+598V+j/AMN/BPhP4f6NbeGPDVmlna2gA8uP&#10;A6dS2AM1+enwV/4KH/D/AMZS/wBgfFiL/hENRjKKks7/AOiXBkOAIJff0faa/QOz8T20gS/inWdJ&#10;k/dSRMHDZ+nFfj3E2X5lhZ+zzCFj9nwvj9V43wkav1t1oLXTRJ+aOp8SXb3xMJCALnAIHNeB6JPH&#10;Pr7W0+dj5JPuOlegX2riVJROcM64yf4DXjui30aa1KrHk5XPb618/Sk+U0pVVynpNxpNq8N7DAc/&#10;aIJUw3uu3H0r+fH9kjwJFF8QNa1HW1Funh+a+tMMwykjSbWIP+70r99J9TmjIdGDDIOB6H+tfh18&#10;eP2Yf2hfh14i8TeIfh9C2oaRrF5cXx+yFRIPM+bayHngE/Uit8Got3nuf0L4CcSYfD/XMDiaqhKf&#10;Lq/89jyL416m3iDUdG8C+EYnvbTSonWHYCfNZ2y7EdFz61P4j+Hfjf4ffDS4uNfto/7Ra4httMul&#10;flDfbYnUgYwe+a5L4aePviL8PvFNxd6h4dvruKW18vyVt38xD67tp5zxmvSfGPxUuPjfpcPw5k0q&#10;+sr6S5jnjBQh0eEh1YLgZwR3Ne1XvKHLFn9MY3PHRdPDUXF0V1vqeOePL+PQv2PvEGjsubibxaLe&#10;PnO5kK846nO38K+0PhjEmh/AfTdPvVLXaaeJWG0EHHIBXrnHFfFfiH4HfG2bw3ofwz8S6M9vYWVz&#10;ea5ezbwxd93GDnrjmvfPhP8AFqO6sovDU48yZFMUIIyHHoR6e1fP4Sg4c0kfzt4y8RYPF4WOHw0u&#10;a8uaRu/CvQpPGkk99qdpEgkAxK6KH5OSM4zg19jX2pR29ukLSjegCtlsH8q+W9L8RXlvq+1ojHEZ&#10;MFUUgA/QcZ9ulen6Vf6TDqiX2ugLpscqSz+a3lgQKy723E/Nhd3Arsr1Z1pcsWfzdOlRw6lLRR8t&#10;D9XPgB8PfDNv4Mi1rxPY2pvLgvKZflfMAOYyeOw5rzfx38f/AIJX2vL4Z0tLe51GaX7PC7nKhsYy&#10;WHJ/E18x6/8AtmfA3xLJP4D+H2swSaXaFoPLspcvImNvl5B+UY4z61x50Twf8WNCkPhbRYtGihuP&#10;Ka5/jEvrycn61csvqUtay5T5qlj6GJlzU5KXzNPx/qXjTwl42srLXrC3ufDuryiEzp/yyk6g55HJ&#10;OOa7T4b6v8OvGfj2XwTGYtJ0DwsReX00Zx5874EcW3+IAjJ614v4m8HfECDwTL8L7DUvtz6heR3F&#10;rbs2JhEoz5kjE/KpI4/TNfQfw/8Agx8NPgZ4Tl8f+J5hc3qAPdXEp3hmUbsRr9eARyam/N7ppXxU&#10;VDlkflV/wUW+Bnxp1j4/678Tv2c9PWbwb4st7S78RabuaGaeWyx5skC5Chp1CKDjJbI6V8YaN4p+&#10;KM3jy58BXGnX3hW5FkZ5hqCnbp1kTtgjRP4pD/dGARyTX7WR/GPR9J8PeKP2nPiaXt080aZoWijr&#10;NJGcw4Q8bmLDqSFwa/JabxTrPirXdT8Z/E65K3t5cnUNWlyTtgUfLAueP9hF6Yr+l/DLinMHgHCt&#10;8EfhP81/pHeG3Dsc1hXoU715e9JI9d+Bnj6X4C+L9G8OtcR2n+mPdahLEQ7NGqMVWRhksWwMAcLn&#10;jFfmv8Trz4zftdftA6xr3w2sja2drdSWcd1LyJpI5F+S37qFHLMCQOgr3rQ/Fiarq83jDW02aXqO&#10;5cgnzFi+6MDGOeAT7E19/fs6eGT4W8RXtw1kkOhNamDSkhUgKrxeY82Owd+QStfJ8VYyH132kEfs&#10;fg7wziMZgY4VK3X/ALdPir9uvTtI+FfwC0X4H6Jdup/d2UqA4E9zcbpriZ+ckHAHtmvgb4dfDjwf&#10;408PGLxXYJdR2RKElmR8rwuHXa2KZ+3b8b7L4n/t52ngSwvNunaRJHYEg5jW8kXY8jdiAWUE+xr6&#10;Y8D/AA6k8G+bY3UqsZ3xvHCv/hX4tm8p+152f1pkVLAYuMsFTSap+6O+C37Pfww8E31zqHgyzlV7&#10;pAzvcHzTtU7iozkBR+tfdfgux02W0bTdftCI0bcskaqCue2AMZryXw1p11ptjKbF1jxwd3Jxjr6d&#10;QB+Ne9+DdUHkRwj5oQ2ZB6leuT/KvLfvH6Nl9NYaksLR+BH0f4YjtNPsFtdNctFGdwVickDoD7mv&#10;jD9uuwjj1Pw1rLqHhmSWIADoynNfduhHSdRSW7gl2b9rKp6Z9PWvlz9u3wuIvhnofiGyYg22obMH&#10;piZc9evBGK1wU+WVz9f8HMy9jxBh4y+17p8f+GZ9Qh8GaLpofyorprq4Zn5DyoMdPXAwO+a97/ZK&#10;/ZqvPil4Q1b9rLxnPBeaT4ImlurjTbxh5dxaxhg6DJ5YdQTweleR/CLSoNb8Jvo99ue50qU3I28n&#10;7LLxKUH96Nv3hA7cVL4H8d+H/wBmH4n6n4L+OH2zWvhl4ut3WS3gkbyTJMMiUhDkgnnjkV9VXlJR&#10;0R+0+M+Exk8vqQy92l+fofWPw1/aM+BX7Q/xlv8A4ZP8OtNl0fxBZ/8AEuAjiU2oii+dpW2gjdkn&#10;Cg4Ir8Yfh/8As2eNf2hP2ifFXwb+CMj3/hbwtO82p3RlEUQgUkGJZMFQzYKjPpmvV/2hfi3+y78K&#10;tK8TW/7KVxqF54j1X7Pb6Mj7jJZGUbZhHjlyUyBn1A619n/sGfC74cfA79h3V7q91S6T4peIr42u&#10;p6WGaN0uJn22kcgxz8pzywHzH1ru9nTw8fapfEf5r57xZmGFqPCU5NX+LVn6E/sReEf2bvBfwn/s&#10;H4MeF5x4wmsQ19ps4eIM9vLsVmdgY8sQBuUHI5r0TwnceJfhfb+PPFvxN06y0zUfEd9/aNrZwSCf&#10;yQsKxBd5Uc7gWJxx0FfQ1tr2oeHfE9xfeKo7e1lttJtFcQgKieXu3DI9cH9K+IPFd/qHxI8Qz6ve&#10;N5UL/KSW+VYxyo5OMZ79q/KeOuJ3hMNUcd5H3Xgv4c/2niPrWIXuxPzk/bc8U2Wj/s9as+qsv2vW&#10;7qJI8/e3F/MJB6cDrX56/D66fwl4Ajvcbbi4dpyrd2b19q779pvxjB+0T+0DD4C8LTk6Bo9w1uhL&#10;YSVgPmkz07YB9K8x8b3b3Wq2/gnTYlilEywiRm+QDOByO3rXj8OJ5VlEKGI/iT95/M/urgKCnj6m&#10;aJe7CPLH/wBuLdhr+v8AinWJ5dQLSogIUJn5R2x7H86/UX4PfCLxZp/wxPivxEi27ag8ccNu3LxI&#10;eCyg8A454Nemfsm/8E+5vCrReL/iXLHdMP3n2cANCcDK8kc/jivq/wCKEssWvaXptnEILRbqFSNo&#10;AB9geAfbpXvZdhrv2kz818YPFWOJhLLsE9/ikfIH7TdxF4V8R+CdAtIxLb6dpF7NbgD7ssjJGGIP&#10;U4JOfc187+G7WTTp9J80sxvZXl3Hgho9x+X8a+zf2jPC+lXXxi8Iya/5jw3mk3YhjXO1mhYMVA9P&#10;mHHsK+XLi1h8ReJf+Ed0EGGTRrBrp85DK8jYCnJ6nr9K/rfJsbRocJxjE/wY414dq5j4wKdVP3fe&#10;Purw9awQeEdPW2YmHZxnuS3JrVQC5JlkADFcHBqNbb+x/DGl2snystnC7gDAG4DIHuajiZchrcAl&#10;Dg8ZH6V+L4ed6Pun4f4jv/hcxf8AikTInlnyUclcfr9fSrCWy2MpBwcDPHf/ADz+lNEkTjyVzt+7&#10;xxxV+ZY3fdMMZ6dv5VofEEttdYgNpIc7fmUEfpmtOUxt5RjbO/hu3FZDTERiEthP72OfzqwgciMu&#10;CWPQ4GDQBI28zmN1yOu739DjFY8siyakEQADoG6gAdc/jz/u+9XpLiSTEbMTG2CSe5qttjUyxpwB&#10;1wMfl9e3r3oArLGJDgfcx0bgY9OO9L9ltP8Anmv5mpHJ+zeWgLg/Nxwc+lUNs3/PCT8//r10Af/X&#10;7iWVYyUR8FQT0yM9B+dU5dQtrZ0tyGdVY7lXg4HU4PPFOa6ENu1wcZUjKgdMcD681QllaSdp0QIx&#10;Ukkc5z1PP8q/UD+Kub3OUsXklreDFruMYPCsDxn8awr0B1JIJLjGV5wTnIP0rQcqshaXqDz6jPTj&#10;pxVa7aQ25ePLqfmIHAy3+J/IVpTIKVnFAmYppec7ct0zWsSbgeaxLMeOfmXA6dPWsmKzZ52iQZw2&#10;49uvXH0rQGVXc4HyjbnJ79KqewEhKmLzZD8sPIPbDfrkVDBLIzhYVOCFLNgD5m6ceh/SoLk+XGZR&#10;8xP8X1689eKmtdi/6RcZVWXO4kZCjksR0/CqpwInsd3+wFY2eoftg+PvGLAlba2t7ZXbGPljBwT0&#10;zk+lcZ+0xOmtfteeKP7Y3S2Ph2M3TgZG1rmBTG49AhQc12f/AATn0DWIfH134yuovLsfF+oStFcH&#10;hXS3zGQSOmCvbrXd/wDBSjwXf/Dr482uqeDLNZ4fiXpLadctuwEls9vlMT/tICuPbNe1wFnEMNxD&#10;yS+17p/aXi3wPPG+FtKMPiioyPyR+Klynh9Ph58QWlYafNqMMl4D0UzMY2Y49A2c16P+2nAPDfwz&#10;8SyajcmbUdRWH7GC+SzhozA6nphuCR3wRXpf7QPwgjHgGPwp4WEdzpOo2f2m0BYmS3lhwrBSckAy&#10;D5ff2r5J8Y+NT+0r4y+G3ha0lSK4uYN192MS2GMlh2O8Ege1f1e17TR/Cf5cZJWdSpSrRXvUPeZ1&#10;Wp2/xc/a3+LulePf2hQNWm0/yIrWwXEVnZRoq5JQLhpD/ePJzx0r6C8GeH/CcEBn8O2aj7DcTK0Q&#10;jCxx7jtzgDBzj8e1cN4tuvEPwwM/hD4f3CztNG0808m0sHPBc59uRXrsPiyDwV4Y0XS9Fb7XLcyN&#10;LdTDDsysd53dR145FY18FSo01DCRsjfO+MM3zTGfWcbXcrdO3pY+uP2AvHB+IFr490fw/wDu18N+&#10;IY9PaPAUpK9sry4A44bpXuH7T/7Ofhb9oLwDf/D/AMVaRbTtqNvJbtcvChmhZh8kqORuDI3OQc55&#10;r4j/AOCNV8178K/iX8QNQKquvePb6WN1IJeO3jWInpzhhgfjX7NW9z/adxmDAXO7cevr1r+HeLMw&#10;qLNp1aO/Mf7x+FfD8KnCGDoYiN/3cdz+Y79g/wCDni39pLwrqHgfxddLYXngPUZtF1d/lJc2xaMN&#10;tP3t5UdOmab+3XeL8DfC1x8CfghcA6z4huINLtyoy81xM2JMsOTsBJ54GOM11fwE/aK8Cfs36T+0&#10;z+0T4xu4reDVPHGpwaXEoG+4aCTy8xp3xICSBxms3/gn18DPiL+0Z8RZf25vjbBLbW6ySR+FbGdd&#10;uVlY+ZfMr56g4jYjjkjoK/V1xbjFh/rmMfuKOiP5u4e8HsojmLwmVw99yvOXZfy3PXPgD+w3eeH/&#10;AIH6X8KP+EovvC1xY4luH0wqsks0nzSeYz7hyxOPTFWtQ/4Ja/CG6Z313xhrN3PLuxNOY55Ax+8c&#10;nI+av0L8SeGtStbeTUtJu1hGRuVz8xB5YjPX8a+ftb+Pvwo8F6u2mfEXxdpekzRKozPdRJyO2HNf&#10;k0OJcXKpLEUnaXof1/U4PyOGDjh8Vbl5erPzU8c/8EtdS0rSriDwN8RJUTJb7LcWi7GX0JUjNfFk&#10;OheKP2T2vPhJMm28Sb7YkgJ2DzANxj7EYXP6V+wfjH9vf9kaxl+yW/jnT7nym58mYNkevHb3618g&#10;ftC/EH9lb9o+30+80/xtptvqkIMcV0XALKeiMDt+X61nnfEmcYjDeznd/I+48CJcD8L5w8V+7jz6&#10;StL/AIJ8aW3xturW51TXSRPfX6qm4jAiUdQo7fhXz7beH7v4geJYNI0SH57hjvwSQiH7zt9P1r06&#10;68KfAXwkZ7n4m/EGzRY5Nog0wG5lfHTG0nGRxn1rxGT9rvwz4Euri0+BvhuW586Qwi7vsKWOcA/x&#10;HPP3elfA1MozHHR/fQtE/pPjz6TnCGXwlDC1lKcv5Tqf229I03wV4I8GeHbRCbW2vZvlH3mfyV+Z&#10;j3/GvzZvbWPVpIY5I2D7h8ueMJ149261+tn7Tvg+7+KPwi03zCi61Cy3MTf9NdvzRhvQ9Oe1flvb&#10;aF4n0i+MviC1aCSMGME5wSDlsH3PP0roxWMhQwUodT+CuMuCK+a8Zwx+IjzU5E2t6ZBpNnBJeSOz&#10;FM+X0Gfwr1f9jTwRafEb4ya3pl+pMdv4b1aZFA/j8jy1P1ycg+teEa9ftcfuM52cA+lfdv8AwTB0&#10;+KT9oq6iu0ZreTQbxZ9vULIyqMmuPhnGuWJjUPL8aqap4CaouyPS/wBhb4hXPgn9pfWfhBrkx2aj&#10;bqtpLJkeVPbpvx+KErn2r9hJPB3hXxVY3fgb4g2SS2GqBo28z5h3P3uPXg18VXP7MnhrR/jjZ/HH&#10;w9ciGbS3K3MJAPmEjZ8wI7gnPrX0P4iuLm/+HWu2Ym8iO3t3nt5ictCFzxnqcEBR+dfQcRYyniMT&#10;7VI/bfB/hmrDKoYPFO8H8PpI8Nh/ZS+I3wOD+D7lD4l+HupwzpaXC4drdZW2+VKueV7qQK+H/glp&#10;Hxx/Y+/awsdD+Feoy2q6nNm2m2loJVX5ljlQnaR8uOPm5r6c+Dfxu8b/AA3vLSLUZrjVNDuHCXlr&#10;LK8g8tuCylidrY54r7n8ceBfCniCOw8f/Bq4jntFk8yFZdr+U/UqCeRgcbf73tXHleazwvNy7SPs&#10;vEjwfWDlRVV35fhkui/lZ9q/Av8Abr0347i/8IeJv+JN4y0RR9q0+UBDIneSEniSM+o6elfeHwf1&#10;bxTd/wBpzXrPcLbRLIYi3DHoWX3xzX81vxl0WDxhoEXizQhJonjPw8TeadqtowWVWi5lhJOMq3Xa&#10;2R2xX6K/8E8P267/AOL8Enw6+IsUWmeMLO1jd0hI8q9hZcC5tyeox/rE6g9a6K0PbU+Y/PoYxUK6&#10;w1f7R+sWoeJks7m31CJj9nP+t387R715h8eNL8FXOmWnjWBorZtRYQ/atxdZJgOmz/d7mt3xD4o8&#10;OWdtHY+MR9nWdflx0fjoSOv415ZodrpPxD8KX+h6VcxXsNo/nghvmhRB8zhOMMV45FebTj9o+qwy&#10;5vePI9J8YweC9Y+165YrPGPlW4iG5fw9a+svB3i3TvFFrPPpw4iUKCQVyT059DXwb4m/aF+Ffhjw&#10;fL4Y8N2M93Ky7EmnjYKGw3JBGT/wGvQf2LPib4y8ead4itPEzxSWds0WxkjVFUYzgEDJ455q57Hq&#10;V8K50vaSPpzxH4503QrMtrE4t434Bd1UAv8AdGSRzk461ydn4ntdQUS2EyzI7cMrggfTBOfxrk/j&#10;r+zn4W/aP+Ht78P/ABZMDBNEHgkjkGUkT51dTnHynr61+KHhDwv8Vv2bPGcui+GteubXUtIujHe6&#10;bcBpYZYlbrtY8FkwQw4+bPQYr6/hnheWawcaU7TifiHiZ4n0eGKtKeNh+6nvJdD+g611Uxyh2UIf&#10;QjI/Kuss/Ccc/l6tDKEJO/A5OR9a+SPgD8ffB3xrspU0p86xYHZfadJlZIjnAcf3oz2I/GvoxLvX&#10;BPujBVV+6AeBXzmMwVbDTlTrR5ZH3mUZ3hsxwqxmEnzRkfOf/BVX4c2vxJ/Yi8VaDaRq15YKmqI3&#10;8ObM72b6kA1+Lf7MPxLTRbbwd4mFsWuIpoH3JyCmzyyuPUnpX75/tsXV5c/sgePIbOA3EtxoN1s2&#10;EAgiLJbH4Hiv5tP2fG2fC7Qbm3mCTx24uEJP8ULMcfUfrX0WR8zpXlsf0P8AR6r8ucVqP80D6p1T&#10;xHc3PgHx/wCHHhK3GsQNDbNsOVYTlnjYryu8ce4r2/4E/wDBRO7+E3gHT/gH4+sLqy077QsWpMgZ&#10;ylnH1EQH3i5+XPavYZ/CHhXx94WsvG3hXVbDTtR1O3ilv7eVwY3lC5IkB+6wPcc1xQ0nwiy/Y/EX&#10;h7yby1UqJraZJInUfeUByQB6Y7c9a9XEUVU92x+t8aZVhM4XJio/foerfFX/AIKUWXi7xZb63+x/&#10;4SeDXbbTm02K6uIxCI7Y9XLAAqF2DqcnNfAWj+Hb/wAMTan8SviXdHUdY16Z7m4u5WyfKC7pSAfy&#10;Geor07xb40+FPg7TnOqXWn+HVzljLcAyyD/dTAA9gK8s+H3gPxL+2X44ttIsoLq1+H1nLGdR1S4V&#10;ohdQLyIYAdpKsOuCAa6I0IYde2mz81VLKeH6EoYOzn+Jofs32f8Aa1l4t8Z+MGGlp42R7qzuGbKi&#10;O3IECcjkMB0PFX9S+Cs9l5HxA8G6fJCs4KXrRKskLEHG4KOnHHWv0P8AE/wJ0nw1eRWPw2sLe80C&#10;OERQ6XcNlIguP9W5+przHXNNvPA2kHxTc+F7zSrR38mWS1lzEz9SSD8uMe2M1lSx9Kp75+n8FcV4&#10;SdCMKLTl5s+DfEHgnxbeMy26m2t1GZJCmwNjptc+tdDp0+p6Rp0c0sflxT2xsY2Y/fU/fO47c59O&#10;le6W/wC0J8ALON7HXdAvtYMZwv2i4Pl/98g4rwvxl8UdG8eeLDqGlaa9raxsEs7OAArDCPQKOp9u&#10;tafW+bQ/acqqyhPmrR5V30sfaf7B/wANJ9e+KTfEQjy7HQQY0Y955MhVA9hyTX7IJqLSSF93LN1H&#10;+FfnT+xvoXiDw18Ob2fVbN7JtRuhPFG5IYRquMsO30r7t063vLcLdFldsZ2k5NfEZ1X9pU5j+IvG&#10;riJ5hn0+WV4w91HpVjcjoGBjK8kimmXysbDnPO72rm7bVpLbTmlkiAUcAdM5qnJrdhIfOt3KbVyA&#10;Tnkdq8Y/HvZo6Q3kkY2RtzjnjrWhZ3H79GlI2g7j6gGuHW/luvntzhyx465X+lSQtdiQeawGeDn0&#10;qYbFexPRr+diS+zADDqcj8Kzor1N5uOBlcnPc1Q1DUIWiWAvgquBgcEjp+deHeP/ABRrWn3cNjYM&#10;UVhuJArppUuYn2aPfZdSaVDbliob5eua4LxD448FfCezHiDxrqkGnW4yu+4dF3Y7Dkc/QVhadq+o&#10;waXbSnLyOA24968I/as+C2sfG/wIH8Osket6CxurKKQApNIFyYiDwA479jXq5VhaUsQoV37p4XEO&#10;ZY7DYOrLLo++tj0y0/bY/Zwhlivl8WWhHIEm1wgP8WTjb3r6A0r4mfDbxNZR6j4f1qyvIJV3Axzr&#10;gn1ByD+GK/mw0Xxr4G8WX58E6zY3Hhq801pRe6fdQAOsmRnBPDIdvDDirupaJ4DtfEdvptw8+iXT&#10;tutry33hV79FI69s1+70vCDA1afNQrtn8G4r6Xub4HGSo5ngbP7vzP6a01fSkdJTIXRxkspHP5VA&#10;ur2UTNF/CoKj8etfz065+0T8f/gLqsPiHwlq6+J9BtSpn06cbzcL3WKU/MjdeD6iv2g+FXxQ8K/G&#10;P4baP8VfCzZsNVt1lVc/NGzj5o3HaRGG0/nX5nxVwJicqs6ivGX2j+pPCzxny3iqg1hPdkvii9z3&#10;+28Qs8oiiPzluOOK/lR/4K/av8R/jH+2Domj/DRRf6t4A0m716OJW3eXBZ4klGOOWx0P4V/QN8ff&#10;2kvhv+y/8MNQ+K/xJu/KtbGP5I1I8yR3X5VQfxN7Yr87P+CVf7PviLxjq/jX9uP9o+zkGr/EjzYb&#10;Czuxg2+kXCkrlTnAkBwRXRwfVWW05Y+r02PT4zwzzaUcvobv3pM6v4beGPhv+3l8AdA+MmkXy+Hf&#10;FNhYxLZazEmTsXhrecAjzIz0IbODyBXgHj3QfHHhpofDvjKw1CDULbDR6haW/n2kpz1O3LhfYgD3&#10;rB/Y1+HPiX9mz9tvxz+xmJJP+EZ0wNr2gyneY5LG7G5Yi33cxu4UE/3TxX7a2ElvawCFwGELfN8v&#10;+12r3cN4i4nLcRzUHem+h+XcR/R9yjifAReOj7OpHTmW5+Dl1L4a8e6U/gzx5FFHciRUfzlKkheV&#10;ddwHA/hPWvov9k39pHxL8GvH8X7P/irWRf6Jqe46LLJJulhnBw0LMSWweq7s+lfsrF4f8G+LjHrO&#10;q6VaXM4+USywxuyn6sCcV+eXx0/Zp+Cvjn4tad4yj0uKxv8ARb2C5t7q1AiDbGywdUwpDHqcZr1M&#10;/wDFjCZthZYXEUN+vU8jwq+jNmHCmZRxWAxvNTf2Xsfakvxae8EbXsex++On4VnaZ4ssrvUEe0jO&#10;GbofeuZgtra9ZbVIFby+QwwMf41LPENKuIpI1G3rnrz6V+Gc3vH9fU6fKerXWpuEkmAC7TkYrntX&#10;1+eCwMkx3b8gt7jr/wDWrn11+G40+WS4I3/dC9PxouZLO5Xa+GATOFPGR3qOZhCE0cHceLlhmnkW&#10;MZBI6dR6Vyl54psby5S7mgjW4VtwlCgMN3X5sZrk9c1kWN/LEBkBmwOwrza+11s71IDE4VccD6ip&#10;9s+56lLE1rfG/vZ7vqfiu2vLfyFxISSmAPvqRg5+o4+tfn74p8K6T8NfFcHiHR7aOEy5kRDuIEic&#10;EEdACeuK+nRrMEcETK2xnwScYON2P/Qua8B+LYudUsTB5h86yZsc8HP3/wD61XTqhSqTe4//AIT7&#10;UJNPTVDsDSnJKgdfSpvGulaPr/wa1a4+Iuly3NreQEWD+cIhJEQyTnaDjCPgZxkg5r5UbXNdWI6K&#10;reZIDmGFiFDMBnBdmA59e1cN8RdZbxPq+heLdD1B18OWFm0jabFP5gt3fJkTzAfmUsvXOSK/VPCb&#10;h5Y7H80ton8qfS/4/r5Dwy6eG0nPQ+VvEPw+8FWPg641bwZYR6XfpNHbQS2u77Xgg7iNmADn5s+t&#10;fR/7H/7R/wAdPB/jPTvhf44uxcT391ANI+0ElrslmSXzRk5ZI/nPViec1wlh8SvBHhTXoB4OtmMm&#10;qrKZ7mYmRYuAQy56FTnnpyK439mG78I+Lf2y9A+JPj7V7bR/D3gCN7yH7bKLfzXlHlxqNxGWbcWI&#10;6YGK/pjjnJMFiMum6tP4drdT/Ob6NfHOfUc9hRdV+zlvd3/M/pB134E65NpOvePtT8QXEeqyWsjS&#10;SW7BUVY1LKBk8DPArzTwb8So/i74D0TxZ4wDQeGPBtr9p1Wab5Vurm2DFvlPVVUBj1znAr5d/aH/&#10;AOCnP7P8fhaf4a+E/Etrf6nr6/ZsWc6yhEJ+bMinaCcH396+D/2gfjn8dP2kLLSv2efhOo0DwBpi&#10;Qpqk0MqA3EgGNjuMlVA4IJOevzV/KOVcNYitUtWXKj/U7PuOqGHwsnSlzTXuo7n4h/tNav8AtW/G&#10;RfFdvp5vbRZTZ+FNAt8A/Kzf6TMBgR+aCGLnlRxmvO/iFIPCt3L8PPGepW11dvch7+K3wYzcH/lg&#10;h+8wjGFOeMgk5rV+Hw+Fn7ItjqHxG8J3Md74qvbFtIsZgW2I7ffMYORgNwzdxxXw1YaDqOoaifG2&#10;vzvMVd2YsSWkklbqueTj37V9bmfGdLD/AOyYJWhH3V69z8v4L8DsXmdT+0MzfvVN79F2L/iHwR8X&#10;PjF+0tonwv8AhNMz291YKt00TKY7K1V3Wd8H7jbCcH1wfp+2PxR/au+Ef7OPjeHwb4ZtP7Q0zw74&#10;flsZbreWhiljG1cMfvMqjB/Svye0HU9P+CPxj0D4vadLcRDV2bStSjtmw/2WWElyNuCNpA59q8T/&#10;AGl9euIfg9dQwIzi6nlhjY/e2JvlL+4PT2r5nE5pPFx5m7yP6q4E8N8vybL8bmE38MZH5CXPjzUt&#10;Z+LF9411GR5bm8u5rhn/AItzsWDA9eO1f0FfAn4t6F8a/B2nXWnTB5rTy7e6Vj+9SYDJLJ6Ec59P&#10;ev5yvDIt49WtL24Xem75s+vTNfph+xxrFp8Pv2krfSrnzBBrFq8YBGVE8beavHQ4CnH1FcmBwKxu&#10;UTrL4oH8t8A8V18s4hjh6nw1z92/Bd5BpttI7wieJWCPG4G79eK7K3hsbPxO2m6K2bQ8lG4K/XHW&#10;vMLrxHHKv2W0G0McnjqfU13/AIB81vGP2W8AuB5PL9T9civi+XlP7KoL7R9T6WtnBZLcStsZgSrj&#10;g8VkfFjwZqXxh+F8vha5ZTKWSS2lIHyvF3z2zW/f6JZw6fb3VsWVCI1wxzjPXH1r5B/ah/aHfwTf&#10;R/Db4VTZuURftc+SRHn+EEfxnqR26VFTEqn7x9/wFlWMxeZ0/wCzl78ZaPsfKNuni/4ea1NH5Vxb&#10;3dmrqZY1BUoQwk65ypFeUan8QI9UtJPD/iCJ7mxyTFFjKK3sp+6B2xXQxfFHxqqySeY15PNu8wyk&#10;MnzLj5B0HPpXmt74f1KcXGp386ebuwY+hYnrgdAKK2eS7n9+4LKHXhy5hFOQv7A3gvwR4u/b5gPj&#10;AWsFvpsF1eWr3TKsHnQxrsbDcEpnIHbvX7bQ/FC712/16Pw69hbra6tHOuuRKsrTmArgiNhk7f4O&#10;eK/mM8fx6h4F+Jtj480tDcQxSeawG7G7AVk47HFfp74X/b2+BGmeDrXT5ba406RciS18s/KxPJVh&#10;nJPQ5+tcHHGf5nCNOeVQ5046n+dmI8OMuhn2LWdNwtK0dPsn66H4q6/r9vJp+qzLeyXAAaXHzvt5&#10;y2OgB4xX57ftwftKL8MPCg+HXgy6C+ItYRkkjjYs1tbtwxODwSOfWvnH4g/8FG9KaCPw98BdHkuN&#10;Qu4wouZ0yInIwQiY3Fu/I618PSWHiLV9YvvHHj+6e61K5JkLSMWJPY5zkY7Cvz7LspzGt/wo527K&#10;O0e/qftuQ4ChX5svyGnan9qVtPvOd8OQT+E9NluIWPmynGHPI9xXpHw50uLWdUmXWGDLdjarsMlH&#10;6qwz0968tD3es33mT9zyK95+FmnuNfaBcMogJw/Qn2B715+YZvPHYr2nQ/onhjh2hhMNGhBaI/ow&#10;/Y6/ad8N/FvwxY/C3UX+z+KNKgWN1PS4SJceagIwTjkisq/vrr4t/tG3vwi8NTxxf2HCk8s7kBRK&#10;hyVGeuNwB56n2r8e/gL4y1Twv8Y/D2o+EnEWpw3TbJCPm8kqwkUnrwAcjvxXoHxj+MV54f8AiXc2&#10;fw5umtrqRGi1OdOHkmLMWGfXPUrX6Tw5juej7x/NXF3gpGvn/wBXy74Zx5n/AHWfYn/BQL9onwro&#10;3i/wboXw8MU2reDxfRagoxsBuFVcIw9CueK+dv2XvDvjb4jX9/4y0ZY5dS1uMsY3wN6KNijnpyM/&#10;SvgvxC9xftNe3zNPczfM8jsSWc8lmJOT+Nfsr+wL4Wt/CngXwl421tWht23Ldtkgru3eWSfT1r7a&#10;Of4j2X1K/un5T44+AvDvDuDpZpQop4vrPrL1Or+GvxRg+JXgo2WqQm31jw7cto99Gw5+1W4B47EY&#10;x0x1rs7dXkLNtBBGSAeDn2GK8l+FB0zUvE3xM1bRSr2174uvbmIr90r8q5z7qvFexmK38vLFiw6p&#10;jn86+jhS5fdR/wA/fijS/wCF7FyX80h6wASHD5wncYx+fWr0I8uLy1cB+xYetQJbLGu2WQgjpt46&#10;USxG5HlknZJ39B149+/6UH55DYtxsZWxKPm/HH86tRJKG2t8oiIyOvB9Pes+OKFBHjnPBPuOnHvW&#10;1H5jsVjIBBDE9uOlBRRuHlittqL5mDgc9vWnIzBd0mB1xyec9PzqSWPoewO3ae35daj8xmAcOGxj&#10;KnPGOlAEeDECikbwMZP8I/qahzcf8/H6ValhR2KqxBHzcgEA+v8A9aoPJn/5+U/79indgf/Q6qOT&#10;y/kkAlbDNntTJ7gStHGV2s55wBtz6/Sqe+SNMIuWHH/1v/rdasSWokTZc5ATkYOMgdelfqB/Ffsy&#10;jK0kEpW4USoeCAO9TGROjSbYxtwPX/8Aa+nFOnlja6OFJPuMD9KawWaQll+VVIQPx8x9fagzKiJP&#10;JcQ5cdTk4YdP8e/6Vaml23MqrJ5kZbCgD16D9DzSTKDb7mJHlgEsTk8dKYzO8YmkITjAOSf/ANVd&#10;BUaZVmaJvlHDHdwP8a4zx3fQ6F4G1bWJ2IEFtMQeMAhcZ/WuykXzcIv+rB6j+96fSvHPjhGNW8HR&#10;eB7OJmn1++tbFY05Oy4mVXPy9cLW+E/iRO3LsBKviYUo/FKR+kv7FF7pTfs7eBPAWgQC4vtK099Q&#10;mmU/6p5nZyPr81e5fHr4X6p8ePh7JYXM6w6zZRedo9y+P3NxH8449CAVb1GQeK9o8MfB/wADfs6/&#10;C+10/wANIIBCkcEr7Ml0K4IJ7/jXLal4c8SaglzrvhwN5GS6jJ+ZGGPyxX568w5cd9Zj0lof7IYD&#10;hmhUyGOV4qN048rPyG+BHxIj8eS33hXUYI7DxZoMstvqWk3HPkOOGeMN96A53Lj14xivzN+H3hey&#10;0/8Aag8aSpHFps9pqktraRsQC63IZlWMcAg4LYHbiv0h/wCCiPh7wX8F/gvqP7S2nGTSviH9utLP&#10;Sry3cRtc+a2WhnCkGSPG7KnJ9MV/OF8cfi78YPiv40sfiBY2Mvh6fR7dCbi3ZitxqEG7bMu7t6Ab&#10;j6mv7K4A4pqZjhPbxif5J+J30f8AD8PcQVsBRrKNOprdv4f8z9o/jFoF7ommoviS+S01PVdqKq8A&#10;opwCO4BHHNc34h+IPw9+E/hG2l0u8N94t12BrDTrSBvPdrqVcKNq7sHJHXgV8i/s+fEDxh+1Roh1&#10;LXme61zTgIJ1nlJcgHP8R79q+mtN8JWHwJ+Jfhn4nahYQ3GoWr+bGtxEMru+8QSDhvQjmvjcy8S8&#10;bFTw8oH+lfhn+ylyHM8iwed4XMXOrKPNypLlt2v0+Z+1X7OPwb0f9lT9lTwd8Hp54lvoonutRlLj&#10;dLeTEvMx6FsO2QeeKwvj9/wUP/Z9/Zo8ITweJdWifV1UqkIJJbjIKnPzcema/Mf9t79rTXPjFoum&#10;L8GYntNUtYGRDKTtgZtu4naPm6cV+UWt/CLwj4U0PTPjJ8eNX/4WL468Q3Gy10qWRmtrURdZLgbg&#10;zABcbMKDk++fynI8hwNXEfWMwm3OR9Z4rcO8S8IZNJVMI4Yen9o9o/ZH/ZRuv2tfFU/x7/aRuV8L&#10;/CPStQu7zS7C5fyV1CSedpmcB9u5Wbl2PLdBxX7O+NP+CgnwJ+GOjweGfhjZza61jClvbW9mCsEK&#10;R4VV3N8pCqOAAQO1fmRBp3iz4lRW8HjBpJ7a3TyYLOL5bSEdF8qIcKi9OAM9a9q+Gv7PsupXer2U&#10;qKsFrEGhVlISSZjxGXPTjk44xj1NfbZ9lOHxVTnxT91fDFH+dmX/AEhM3pt4bI6Cg39p7njnxZ+O&#10;H7a/7UFzcaT4Znl8OaNyXhsFKyMD0DXGCecdQVr41v8A/gnt401Qr4m8RPcaoZwWLySGaQd/mJJ7&#10;elfsdp93ZfB1ra28R3lteziBre40uwO/O9jtdiBu/dBscgZ614Nb/tV+E/C3iLWNW8Q3a6Z4VEUf&#10;2G28r94HY7W3H5gPoKwoZPTlPkwtO55+Mz7NMdD/AIUMVK8vM/MO0/Zq+GunSPeyW/8AqwDzkDI+&#10;/nHIK9+1eXaV4J8NeIdTvfD39n7JZZ2S2lSPEar821ie7fSv2vvbPwTqnxC0248K2y3ttr+mTGdV&#10;UBEtmYK0i4AwSxwd3Uc5r5d+IXx5+H/w/wDiAvgfQtMivr3S7TcjooKx7/lVWwv3h1UVtDB+0/hx&#10;PIo8PV6T9pWrX+Z+fP8AwzpPaeIXntrCaZ4YgjqYwSc8l8jn6GrHwx/ZzvJ/iC9xfqn9l6bI5ljA&#10;BY3PVMd2UH1r6ntNZ8fa58UrqSaSLTby901SYn4DDd8p2k4XCjtzXq8ek6F8M9IkttJkF/eTtukf&#10;JO9j1Y+o9q+O4vzunhaEqMfiZ/VXgB4X1M4zKOOru9OH5nlfxHgkPhr7BBn9yQTtAwFXsO56D86+&#10;GfihGddaTR1YKYNswbHzfd219b+N7nxLczyzXkbFRuBUg7QfoDmvk34t69oHgLRjq96y/abmHakW&#10;fmZ8MOB6Z7mvwnEYVVD/AEI4gxlHA4V4ibsonx+dFiiuWa/J44GO5/wr9df+CaHwxbQvD/iD4zXp&#10;wNUYaXZ5GP3cZ3SsPYsVH4Gvwk1Tx/4h1GQSO/lheBsGM/lX9Rf7KOnwWH7K/gS3j2oTpyzyjszT&#10;Fm3P7tkc9a+k4cyuFPZH+dX0hvESGKyx4bCKylI9H8XaZPa+Irm6sIDPb3UUTTxqhJUHgPjv7Hv3&#10;rwXxnN4ogU+GbQg2uqxtDuIIBYrnAOc/MOue9e/+NtS13w1oj+NNKuGWWxj8uQHlWhPBB9dpx196&#10;+S/H3jZfEeoWbz3CWbOy7GI2gPwSWx/eH5GvJzaPscRJH9qfRg4xjnPDWFqL3pQ92X/bp0/wl0f4&#10;f6N4WvD49024uIkU2LXkQP7iSQfLvUdCByCR7VwP7I/j678N+OdV+HM0oudE1jUbmAeYcGKYRboJ&#10;Ez03cg+pxXbeLfHXhf4TfGjT/EetCdtA1fyJ7u0i+6LkNwXHXYBg+/NfLPi6LStB+MniW6+Gl3Hq&#10;GnXb/wBo2ssUjfu2ADYUHB+Vl4x0Fell2FlWd4x0Pe+k74lUMvwVCp7b3ueL5b9viP0++Jvwp1mT&#10;wnBqGk30Ud7fLvVHQleR8qyehY87u1fid4H+IPxU+F/x8j8KQo+ja9oGoPc6P5pYGOaT5prZmH37&#10;efoF9emK/oS8F+JrTxho/h/xfqkey21GwjxkYAZos9s96+Xf2p/gT4Y8VeP7Dx5oEYfUdGlt5Zrc&#10;L8xhYglwwySCeoxWdCu6alFnlYzhqOc+yxeFlZ7n6U/s8ftx/CP9qrwZJZ6xpUmma5poWLUdPnIM&#10;0Ew4OO5Un7pHUda9X0vw94N8M6wnijRNQmsbgZZlLBUmjTqG5GAe4Nfz+fFjwnrvhTx4Pjh8Cg66&#10;zpTmLU7NZCHubcfeQAdX9M1m/tE/tp6p8WvBPhj4MfD7VH07/hJkl/tWVVMdxBHEP3kYPVWJyM/7&#10;PvXTkmXvF1/Zo8fjLiSpw9hJ1sZf3d9N/Q/ofl+KnwO8X+ILvwFFc6Vr8VvItu8lvGrJHcOufILA&#10;/fUYGMg5Nc54ag8LfCd9U8C2840ibXVLq7EhA+MAgnhcDgZr8cf2KfE/w3/Zfm1LS9eSW+j09X1i&#10;NjJ/r8L++mIbG4qArBu3IzX2Xf8A7Wf7Ofx3httW+33WkBkURPqNu0cez1VhuA56+1fT5vwPjMNW&#10;5Ix5onyPh/48ZPm2EhOrVUJS93lbPYPiBp3xT8BRTeLtLN3c28G1s2ObjIBwQiLkH8q+F/2xvjx+&#10;zV8X/FFv4l8G+KZPDPiqG0T7Y9xFNDG8icDzl2jJA717j4p/ao8EfC7TJtT0HX01qK3iLCGwPnqx&#10;A3bQRkL83q1fIWgfCz4i/tyapD8Uf2ldHuNC8KzREWljoUQjnki/hkuZCGzk9RgEClk9Grgan1if&#10;uxNPEKtgc6oyyuio1Jduh89fDP8Aam8WfCH4gWvj7QtZsG1XT5T5z+Ysltc2zf6yE4bfhhyAeQea&#10;/oY0D/gor+y1P8Px451TxJpenM8O+W0M8fmg7dx2gknjoOOTXxd8M/8Agm7+yLplusHhHRYL/wAx&#10;i0p1GLNwD6Ddn9MV8P8Axm0v4Ha78btT+BXhrQ7HQdM8OXUcF8fJVJbiVE3nlwW8pNyjaD8xBr6v&#10;Dxw3EeMjRa5Wup+R/WcX4f5LVxFWblF7RWp+pfi7/gqz+zB8QPDl14M8GaNqfiafWIXsoYIYjFbS&#10;SSoVMJnbC7zu44Nfk9F8DPiz8I/CNrNoei3uv6cd08dvbp509lGW5STYBnb69K4H4o+Brqx+FcNp&#10;8O2eO+/tCCW18oKGjlWdQHTHO4Dr7V+tH7K37UNq3ifVvhv8ZorPSvEGjRx7ruGXbaXi4JDB+UDH&#10;GSucd+ldPFPCaytRjgFeL3Pd+jz9JrG4rEyxldqjP3orpf7z8x9Av/2gPGt1B4b+Fnw11a5v5GwD&#10;NbusKZbgyM46DueBX6lfssfsKeMrCdvGP7WWorfO9vst9EsmMcFsXOW3OOGI/wBkgV93+AfiVaeK&#10;JJTps9ptMPmboZU4x1yAwr0FtTvX2RzSAgAD1Uhu3HI/Cvzavm1aXuxVj+vMx8SM0zF806n3NHz7&#10;pf8AwTz/AGQtO1yHxVp3haF7tRuU3Ze42/8AfeVP5V9G3nhzwF4fi/s1dQt7OOBQoSMAKuOmFAAA&#10;HpS6LctBf7LhgwVfUAKPX3+lYWsfDLw1ql3PrN7dvCsz7gc5G49Pwrx8TiZzVpM+elL2vvVGX49P&#10;8ITyLDb6rE4fpnG4fTnFd1r+j+H9X8JyeDb5Yrq2nAjMbnKsp6rjOBn1ry6P4TeALRY9msGR+uUY&#10;Afn1rS/4V/4Isl81dVnLJ1Uy4HPpjmuZTt8LOqniJ05c1OR8e+Kv2IfgHYR3N9NdNbYbHl+cXTcx&#10;/hGM4H+9XpHwB+DHwH+H6zanY7ZrtWGJpU3Yx05b071b8Xt4QXUl8OeGxFJcST7HaeQsw+o757Vu&#10;x+ANE06zMHxA11bCeYl0hiXbkHrmu76xLl96R9LieNs3q0vY1a0nH1Po1NX8JOvnx3yO55wMD8f/&#10;AK1aCDzm+1wMSNnUV4XqPw68IaFaLqEWoS7WG5TIw5z6Cu00f4g+HfDtkmlzahFM5H8TMSB6EnvX&#10;A3c+UqQc5cy3PV9QS6utL8t3Bbd0I5/OuLu47KxQG+uAo7hckipdL8XW2ttsE8JB6+W2SMdOPesH&#10;xf41svDDFkitZFLDG7k/UjHSuSexlGPvcptjxfo+kxBdLd2lddruR/LiqeieIrnV9VjsgXYt/Exw&#10;MV8teI/25fhn4K8VDwZfWbXmollkK2sRfap68nrXP6r/AMFG/h54cXMnhXWGcDC7rZVxnt0Fa3kf&#10;a0eBM1rJTo0X73ofUX7SX7S/gb9nLwNqPjrxSgMOmWwkYMQuXf5EXnP8RHNfmq3/AAUJ8eX3iWwt&#10;fFvg2C4sJU82e702Ri0UJxyY2+9jd/Dnd2rwD9u39oj4bftWfs2eMNB0KK70/WLm2V7eG4UrlreR&#10;ZyoXB64ww6eleQaZ4h8Nj4dPd+Gr+GK5Gj2j2twz5Rz5K+ZAGHBYsvTsa/a/DXhjA5hTmsRrI/iT&#10;6VHGfEvBuY4V0E1CXloftov7bnwSg8LQ67ZapZXlrBGVGZNskr7f9UE6rJ7Hn3r5a8Tf8FSrCOZp&#10;PCvha41EvjBIMcBHcbsZ4r8UfEmn3Ud1/wAJeLE20dyxMzI2VD8EEgdyP4q+pPAep/FqPwnH4m03&#10;RftWkj5RMIwxx1YgY5544DV8NxNkf1LFzw8D++fo0ZblHE3DGFz7FJSlPdN2SfmXfjz+0P8AEb9o&#10;fUjr154cg0ubYI4ryxhcXiJuyFMvBb3BHPavD7vxP+0Jo+jr/al8l1AmxftF5AHchTkHcMkYHFe8&#10;zfE+ObwHNoscEsMyzly3nOoUnquzGcH03V5hp3iSa1v10nxVEbuFl3xWvOZSexK9fxrhwmdY/DaU&#10;q0l8z+hM1+j7wVm/LLMMrptx28zxvxV8bfjdZ6RLreuanHJaR8BTBhdo7gdcnHWv0T+C/wAd/iJ+&#10;zT4eTwx4LmTXNKupDqi2s6GNWS5AZkiZc4618vfE7QdYv9GkPinw4um6f5BgihnDRllxx8hJ+Y+u&#10;K860/wCM3jTwP4UtbTWNHW9v7ONYNOIbImUbVXcg5zjk1+qeGHEX12rLL81k6kX31P8ANf6cfgPU&#10;4ZwmH4g4Dpxw6jzc9ml9/c/Tr4a/DD/h4h+0/efFD40Xu7wZ4MEFxD4X67tQK/fmB4eNV+73J61+&#10;41lcWui6VHounRhY44wkSLwqKvAUAcADsBwK/GH/AIJb+L9A1XQfGI1O4jt/F93qAlv7FcgrAEXy&#10;ygzyrYOT2NfrZp13JPGzBVLQ/eIOT+tfJeIn7rM54RL3YbHmeDGJliMgw+MrS56s4+8/M4nWLcDx&#10;DP4iS1QXcyLGZxH85RTlVLdcAnIGcA0qa3cjdtGAcZB61j3vxKu7e8kt5bKJo4/7wP8AepYfH/hm&#10;a5xqdoIS55IYck9PoK+Bb93Y/Y1RS2PX/CN3La2TXMx8tWbPzeleVa7pPg3VLh9U3tCxyXUdwev5&#10;11V74p8P6/YLa2t3FGJT67QNv681541vov70Xl8oI6bRkGsedlVNrHY6OfDkSkpI3yYUZPb1q5Lq&#10;WiLzJIGHYYribOw0og+TciQHp1GPrWbqQtlLLHIh24woP9ak56lja8RS+HLO3a887bEimRn67QOu&#10;R7VxVp4v8ORW5v7S8VoMYLehz0xXm3xI1WTT/CdykXzeawjbt8rH5q+a4XvLTQZLKBlIeT5sdgOh&#10;/GidTudlGlzR5kfU/iDU9MuPNvoWikReFOBknHevDb7WLZXMiQky7gwB5z+XFeOa5a3ek4mnvEWP&#10;OSA5JAz1rmpviPJpwGi6M5nPXcRn8hXOdcMK/snd698TNk8tm1vIjRkBApzgjtXz9438a67rl2xs&#10;LdkL8HqMn3rd/t6e3D6vqsPnOz9D/e9ar6b4nu/EGrwWNzElnbs6pc3IQMsCsf8AWE44Ud61ox5v&#10;didHNCmva1Phic54csItH8Eaz8Q/Fj28qXIl07T4Qx+0RXPy7pdp+UDZwCT15r8qpb6L4EXI8MQ6&#10;2t3o0+ZoraZ/mUkHManjjnivXf2uvjpr/wAYfHY8O+CZEs/D3hzNvPdW/wC5F0yDa0qptxub+8cE&#10;1856xp3g7SvB0KxWJutX1BRbWkchLyGUnj5yeNvucYr+k/DjhvGYGKxdR8p/F/0k/GDhLNcCuHlR&#10;+s1ZfaX2SXRPEfjf4kGdNRK6LpdxOPs0UIPmzcjESt74GSelfcdx+yP+zd4L8Bt8Sv2hA8mqNhbX&#10;TEmVeW/1cbkkkhM/MTj2r5L8Pap8I/2Y9F+0/EXUF8UeP5lLQaRZyh7bTARkrcyr8olbA3AfMM8D&#10;HzV8+a14q8QfE3xYfEnjiRp/tJX7PYxl2hQJwo2seRjnmvqc2xGOzB8tKbVPv1P5i4Ww+U8Np4nE&#10;01Kt9lLZeb8z6q+Kus/sBfC/4cXXhzwt4Uj8W+J513tJEHWG0kk2kZmGBgE4VQ2etfnT8K9N+OVx&#10;8QE8T+Eml06Nrjc6F28vY4wF8vJyNn3eOteieOdf0nw3pc+peKZkjCsTDYx4Bl7/ALzpn8a+q/2U&#10;7C4u/Dsfxf11Nl1fYFvCRhI4lbam0ew4Hp1r8X8XeLcLwxlXPKo5Tkfp/h1jcZxDjfa1oclOPY9o&#10;1jwH4rW20jxL4sKqdqKkBOCsaddqHkZ9O1ZNvrsGoeIorK1t3FtApkIwDkjipfj98WNB+HXhO3u/&#10;FE7z6rq5JtIYmPmgE4Y8Hv71q+CtDu7fQYb3S7KS61C4tmZjj5UGM9+h7frX878A5/j8ywf13Gq1&#10;5H+gXCWcU6tL6tF+9HQwfEnii18PvbXmtQ+fMS0kUY5wpGMMPQjj6V8h/EzU/EHim7lsbyKY6fp+&#10;i6ldqsY2okoRssM/wnPI7V9TfCX4deO/jTf33i+Cye4s7JZFAdtokkH3IFz95j6DkVT8CaAPiSfH&#10;C6dCVey8N6zAtuefLlmgCFWA3cllJHvX6jlT5eaSOLx64ow+QcPrDRfvTlHmPw8tkRLWNtoZS2MY&#10;5zX3T+yDHrPjP41eHZZA0kehedPPKx5GE8tct1ORXwj4eeS81Wz04dZJwhBr9Tv2YLqx8HfEbRZh&#10;a/Y31YPpt1nvKw3Jt7HJyMn2r6bgTL6rwOLqQ2P5Br8RYRZ5l9Ka05o6n7TaNoS3enx3tujM4xuC&#10;nJP0rufC9rf6P4hh1YE+S37uYYztUnjp3rnvhH4mgGsWGg2MX+kMWUh+jYHHB+b9a+otK0yPVLe7&#10;ivovKaQ7m4xivk/Zn9zUanUv/GzWr3wd8CdU8aabMiy2dussTt0Lk4A/Wvxe0uSfX521S9lcJdhn&#10;nu5sk5YbmwD1zX6TftmStbfsz3FirS+X9pggKg43M2DggdRla/MTwR4f+IPi+0ceG7Sa7WzUFiB+&#10;6iI4AG44bivj84rfv/Zn9hfR5y+FLLKlZuzlLc6W/wBl/cQaf4Rt/sttbIW8yY5Le5/wrmYNCi8x&#10;pvEd0ROw5hBycevp+Fbuv6LqWgXKQ6xqEbTOuZFiy/PoQOK5TW7uGSOTU4FKgoEVm5Ib+99a56ij&#10;GlzH9M4GgqijGL0PMdZsLU3MlkFDpu64zXNS+BtAuowL23Viwz8pxz0zXXM5M2ZMct2rUE9r5AaU&#10;qCBn6/4V5FPMZrRNl5jwtl1eXtMVSUmWfhj4H8L6Z4gtvJ2wb5Qsjk87T2zmvHPHGoxzatLp9hzH&#10;kg46E5r0Ftf1CbydL0eMSTmTzFKAli/QAfQ1iaf8MPEV5qUwuoTDPAd0kcvB+nua8TOMViK65b3P&#10;DxGHwmHX1XAJQXZGB4f063H+kSK2eMr6f416z4ameXWEvY04t03tt45P3c/1qbTvCV5b2zapeRsi&#10;QkJu7hj0J9q5y21+3sYNR0OzcwXV7gxSe4/h/HtXHh6Ps/dPUxtSjhsOdv4d+JJ8PePL3x5bWn2e&#10;5jVktYe0V1KNm7HTAXnFXvA/hjXvEGsXJ1UubiVt880nIDs3JY88nsRXMt4a1RtYSy1L91cx7Zbk&#10;9/MZVxyM8gcfWv0B+E3w4sPEeihhJ5ELSKZGxhpdrfw4z+tfsXBXDznrI+dw6p4elLH1ftHxv458&#10;N6fo2k3Za7URRIGDn1PAXJ9eOPrX70/sq6v4P+I/7PU9hoLxSJYf6DKUIIWSGMMzH+mK/DT9vzW/&#10;CGnR6V8H/BSn7cWEk4iG5nlJO1ZCOcgNnHSv0N/4JDaFpenReNvhFeXUxktTaahFEr/O6TReXK2B&#10;x95Rn0zX6Ni+E5/UqmNh8MOU/wA6vpMeM2DxOcYXI4T1lzO3U9x+H3hHRvBx8QTaE5ay1K+W6h7E&#10;ME8uRd3T74OeK7/yrrLLuG/5eR7LzRNp1voWs6p4Stn82HS7+4SNm/iVyXXPry2frUpgd08qM/M3&#10;ORkf+y1lhqvOoyZ/gr4rwlHiDFx/vFV2l3Yi4Y/w/wD16kKFV2pnCDfjtnO6luGFrc7HdXZF7cgd&#10;vxpbHzGj8yYnGduD1/Gtz819miWzYRqRKFL9iSeMdf8A61FrJLICUBKjqO1WlhYncp3fw4xxkd/p&#10;WlFEI4A9vgu3BHbO3PT6frUz2LK+7/luyhJB8y+gP0pI4Hygh/1j8uT1x7U9wWwEGABnORkn3+al&#10;VmSWSVMOy5C4JA/CqAqKqLH3XDZPfk9fyp++H/nsf++anyAgnXbkAZT+H5u+etN+0/7EP5mgD//R&#10;6RHzGzysqvI33gpIA6Yx9OcdaimnitsNt6c4RgePyqJ2glyQFTsuAAPxPWq0yzFWMbAKQB8oAOP8&#10;a/WKdM/i8tfbBGpWHfnuMkfkamnaRZi0w3YT7zAkEn1BP8qxEeWRwjyN8vQMM8e465rQvJ3uUVI1&#10;Oeg3Y4oAzrjyxcjbuBI+f0I/xpXaeKJ0kO9XblQx5+pGKJpJy6BNrSHgo3T6/WiYFovJmwe3PrQA&#10;t7L9nQ7R8iqAAnAJ/Ctz4Q+G18eftRfDzQplBtLF7nUbgMNyhYI8oOVwCrEY9642+naO2HzbFOMg&#10;dvT5uo9819OfsfeDL3xN4y1vVdOPkTWUMEcMwHJ++8iqeuCFVCPxrnzDFeyoSnE/WfA/ht5jxLhq&#10;T2j733H62+N9Js/HltJoDz/ubRTLIf4Sw525HGa2vDOkfZLaG2imxa3ERVADwm3sB2FcN8Mp7m00&#10;i40a/HyTtJibvuHqetdrY2U6Wr6ch3tasJY/9pe4+h71+Xn+t09Fyo/Az/gt74dW28Q/CbS/kWBH&#10;1nUJlbG0tbQxBXx04Lkj6n1r8LNKs7/4k/DO78LW9oudDiubhrgABtu/PJ6njiv3S/4L86ffQaj8&#10;JPFL7hau2q6XNt4VXvoFMQf/AH3jwM1+OelJdeELeK48JAfZNf8AD08VxHIePPT5XHPRs4Lfjiv7&#10;X8A60P7JjFfzH+QP01o148We0eyjG3yPM/8Agmr8Kbzxd+0xrvwtttZTT5NT00ahA0xAJlibGxct&#10;nkE/lX7t+Lf2PfH3xigkh0HxDb67qugFbea0njMM0X+0cZ3f7wzX43/8E5/Bsnib9tjUCuktrFrp&#10;/hqW+uI4nMcyx+aFMsTDksoJPv0r+pnxVq/gTUviH8PPGvwr1FbK51NJIryQnabq3iVQ0D9CZgfX&#10;mvyPxYryw2e1KVE/2I+h14l5lheA8H7CbfxfL19eh+Hv7S/7OGi/CTxHc6doc8iTWcaSz282TuV1&#10;/wCWJPVVavz/AIPCljefEPRdTvkMirL5DFuAElONxz1wO1fvT/wUY0DVtZ8Q2Mmq2cMNvc4hsNWU&#10;svlyM3zQXA/iDfwM1fiR4+0fXfDevXXhrU1KXliw+4QRkHI2N79jXxFDGyko1ftH+itDLMJx7wfU&#10;yvOEpe0jJM+84/hRb+CPiFD4Dudbazt9QaF5eA3lCVCipGR95i3Xj5e1fMv7UX7dPiv9mz40zfBy&#10;00i3utBSOGzuJQ7ediRRiRDnGQHIPqBivoH4dfHPRR8NrfxZ40NvdN4esjHN5o3SrJbtuhkydxO4&#10;8fWvwU1xfGn7af7Tc13pUone7vGubh3Zk2QoeMkg7VUcAAYA6V/QfA2WQx9N4vFK8Yx/8mP+afxI&#10;8Nv9U89xOT148qpykv8At3ofuDqGt3Pwq8URfFI/Y7mw1GGOTyoj5kjIEEQV93Y8Entg4r8ufFur&#10;eGvjb8forHTitl4W0+8M9wXbYDFHLmRiDxjH3RXuP7U3x18MeF/h9L8NdFuYbrVYlhtlmtSHWztY&#10;wBhmPO9iCcH5s7uK/J7Srnx98R7640TwIkyJIEjuJ4zhVjZv+WjDA2nHOetfZ8P5PSw1CpiK/ut/&#10;D6H5dQwNXESjO/un6Y/tFft52lp4vi8C/ss6Sl7cwWJ09b1QzFFbCt5aKM4AGea4T4PfBPxXpfhz&#10;TfiLqgudZ1vWNUEmo3Ma7o7RYjl0kJOMgDHpXZfCn4d+Df2ePAdzb6c4bXbwSx/2wybo5HSPcY0J&#10;5C/w5DcnmtnxZ468beI/hLd+CPgfo95dTz2xvdQYFkWJpRlgcAcNgk46r0Fflec5zCjHlo6I++wG&#10;Elja31TDx5j5z+I/jfTvGH7Ynhbwd8PZGkit59l3cqMOzNuL7j/zzRTjngV92+LdEl0PU0utMzOs&#10;Rz0Gevp0r8qf2CPiP4V0z4w6mnjxI4NWvYTbWsspClXY5ZMnoXPBJr9cPF97ZaTpt1qWoSJHa2iG&#10;W4lZv3aKv3jnOCB26k1/PXFdericRzWuf6H/AEcqFDL8jbqz1ctfI+X/AIreNdH8CeGZPEviOTZB&#10;GCxQlQ8kn8KD1Ld+wr8O/in8QtY+JfimbxHqTYVvkjiU8JH/AAp/jXvH7Sfxrv8A40eMHvLVJE0C&#10;03RadCvGVHR2X+/Ie3pXz/d/D/xLPareSW4hjPC7/kb8c1MMpp4enerL3j858SOOMbxDi3hcvi5U&#10;Yb2PPkXzoMqgG3q/+Ff15/s+6XHpH7OfgTTX6jQ7QsxIBUvHuNfzCfCz4Ga/8Q/iJoXgWzA83Vr1&#10;Lchedkef3jn2Uc1/WzFoun6Hp9roVo+IbSGG0jQDC7Ik8rPpz1r1Mqrc8eZH8c+NEZ4WNLC1o+98&#10;RwvxHtG1b4c65pmnlR58UaqM55ZwMH06npXwB4k+G2o634Znt5cteW4eYgDBxDkvn6qO3ev1C02y&#10;tdTvYdJ2Kkc7r8n+6c/z5q7b/AzU5Ls6hHYGAxfaYY5ZxtQxyllDYK4NfJ8U4LmxHMf259BfHrC8&#10;O1Jf9PD8TJ/F2j+NF07Q/FN8bO3eNLZrvG7Z5bZikYevO0jpjmuI8Xa/qfgfxSng/wAe7YdR27rb&#10;U0GI7mFv4gVx8pTvjAPavW/jn8BtX+FXjW80CZPMt2gW5j2A7ZEb5Xx67G4x6c1w/iCXQ/GvgMfD&#10;fx7H9ou44mbR7hgPNjlHCpuxkKcAbQe+a6+CuJJYef1arHQ/cfpP+AmG4iyyOZ4eWkfeP1p/Zu8d&#10;aP4j/Ze8PxzSI5spZYI5RjKGOXChvbb+lfS3jjxV4b0q+0OTT4Iru31eFrRpVCkpx0Z+v61+Av7L&#10;vxNi+FeljwP4z86LStQvFSZS7/6NM4wr5I+UMTjH45rqP+G0PFf7O3xv1v4XfEG3TXNCS7jls5pF&#10;GYI22kSR54ZCrHPqRXuzyKU60nE+U8NOO8twGDw1HHTaS92T/vdvQ/Svxr4AfWNZnuPBtrJpeuPO&#10;kkju37szMuY2O7ACyAHJOea+GPH3wD0Hwd4ruvihc2og1SESSXVg/KF3HzPDt4Ck87vWvr79qL4v&#10;eHPiP4Z8OXnwy1cS/wBpAC5kgb78MSqY0cA/IUJPFfPekfFh4GeDxFt1JYUQQ7/nkhY9yTyye3av&#10;nKeO+rYi9PRn9fZp4XYfiTI1UxMVOMum7PFI/jP4N8JT2U/xH8PX2nraN58N3bE3NuFl++jgAlUb&#10;uh49qm174zweKfGsfgvw5Pban4a1uDbBcWsBiS1DL5kkSnrujX5WPXPSvcviBpmhXuqaGPh5eW8x&#10;8SGHfaK2145nX5lMZ+RlLcYxgdOvNef/AAw8GXvg/wARz6BNoh0S/iuftVpaXkY8qS5jb50hf+JZ&#10;fQHdX61DjvEV8tqcv8T8/Q/zox30XMu4e4qwk8RB/VZS1f8AL7xxcPg7XfDegWMnheCGXTdZed4L&#10;d1wV8tvLLFuuG6gHoa6f4V/tbftI/CLxLF4d8P8AiO58P6TcktCs6G4tYpFHKMpPyhgCONvNei6F&#10;4S8Q+L7meLWlm0Oytp5Q08q/6NEzEs0QYDGPfNcF4x0fwBe6HJ4c1TxCLieDDRLAVdHKt2faCPrj&#10;Ffk+F4mxUXGVb34dmf6F599HPhnHYSdTK2qWIlHeB+p3gn9vXx1BJHpvxf06yt5ZlXy9SswVWct2&#10;P9wjvniu9T4Sfswftc6zcanrmgXE3iGG12nU5GZWkVTkDfEyb8Hpk8CvyW+Enwq0b4z+Fl8O+F/F&#10;2qWniZGkRbW7Q3VsYj9wq4ZSM9wCcV+vP7GnhP8AaL+FvhO7+Gnxct7T7HJL/ol5bzRi4VGXYQ0Y&#10;+Y+q+1fYY7E4OEFjMBO0v5T+N8Fwpm+HxM8l4jp+1jHaVj8sv2hPhvqnw9+Pv/CtPhtdNcafpMKy&#10;3cwlDuHK5CKzHKnHJI+nTmvDvipb2fizwhqGnaDNc2WtROMKoI8wqSyhtpAI5IJNfSf7Vn7NPir9&#10;n/4mal4l8PTy3lpquXmuwxeQQyt0dM53D+A12HwR+MngXwBa2ml6NpEXn3M6xvdyuXbyt3zZ3riv&#10;qKHiBB4L2CV5Hz2N+hpi8yzGWNo4mMcO/e91an5waLq3imO8MPgzWbmymuEV1eGVolRj8siOmQCA&#10;3IBxxX6Dfs9fGnxR/wAJXp3w/wDHLXX9rThfs1zHIzQ3GwfMFUk7f94cVv8Ax6sP2SNNsp30C3Gt&#10;3UjO8lzBhPs0knSMgDc31Brzr9h/RPAyfEW88d+J7m/Nno0QGmxDdIkckjYcBW4GB6V+aYrFQXxH&#10;6blX0ds4yBfX6eLc6faXU/b2PXWNla3F5I0Tt/C8hB4/Gvbba+W9+Hd3dxOJBbuCPm6jvjvgV83w&#10;2Pww8dWcsvhjUH1G7QjZCjhHGemMj865278S6h8PrW5Z7ebCKYWjnk2/LIOG2jn8a8hVujPqKlH+&#10;Y9YfxBo1npzT5YzN/q8twMU7wrq2o316L26wEfkO1cZ4PufBereDB4u1i3m327Yktwxbhuhyf1oH&#10;j+HUbsWPhzR/KSElAS5OR1zW3IypRS+FHq9v4dGt+MbDWoLfdHEySTlR0KdCTWJ8WNM13U/Gdxdt&#10;BK4cAICpIUdePTnitRfGWvyQLb2eLaJgBKE+XI7Fs+ncVc/4SbxAzh1lbaNv3ue2f51ymlOq49C5&#10;8StO126m03SrNWKR2wBHI+Zx6+3avI5fDd7a20+o6yx8teAsedzH1r6CXxdv8PTa74nXZDZJuV2+&#10;XIA/vHgnPFfMMH7Qej+Kd1vpJtrFYnGDcElj+HSpnsOjzP4S/ofiq68Nzx32nqxkU7mQKTnb2Jx3&#10;7Vu/tdeLb/w98FLz4v8Ag8x292YREsV0BgE7QCAec8kY9s1sab8VbSC0l+3XkYnRR8qKACw6YNfI&#10;v7ampeJPi18KrG18K213fQ6Zf776MIT8piYK2B2B9c0Rpn1fBOEhic2w0a7tFy96+h8tfDbwP4b+&#10;JjxeM/FniSS18RyfMJ8ARBOvlsTtwM8cVBq2r3Npql5p1nr6GSzJQtC0jpMcdVBLDK9x09K+aJ9Z&#10;0LwtFJ4f1a4eyEa/Ok4YEY/uqeV/Cug8LeNfhbqz/wBk6nO8M0f3bjzAoIX7g2hc4/u101vZ/Cz+&#10;3MDhaMakrSvFfDax7tFrWrXkttZ3M1hrMtwNj2WqxqgcEYbZKMgnHpXinj34e+HvBGj39nBpk3h9&#10;NQYP/Z0mZbKJ2X5pLeVM7DwMKeOa43xHo9pDO91batH5MchIh3gOmeuCCVrj/G/jnV/CfhiafTtf&#10;e7sxAXe3nkDtvHQbScj8K7cizzFZfiFPDbH5F41eFXDnE2BlRzpKUYdep2+lSeBNE00eFrnxNNb3&#10;NzAYvLmQ+QV2rsZWOPQcn1r6f+DP7XEPw/8ACsPw+0GKLX9Rgl+XymBXD7RjHJAB5PeviaTQ/hxq&#10;3hq00Lxdq08t3qdud88Krttd/wA42gjJxgAc9OK/QP8AYB/Z8/Zm+Lnww1seKIFudS0DVGR72H91&#10;cyLNErozlMbmHT61+w8b5TUqZasxrL9928u5/mh9GbxXy3IOJMRw1ltSVTLnzSV97+ux414v1f4h&#10;T6hfXkukRp/aDea0nl7NmGz8vPBA9OtR+DdSaNZdSj1TTdKulVU/fATysPVBkgH6V+mGqfsn/AXW&#10;JIxY2E62UJ2uZbmViR/tc9fyql4+/ZU/Zg8L+Edc174c21tFqVlZzzW8V07ktII2KhCTj6V+FrCy&#10;nPlkf6Q43xzyyGFnyJ+7E/H3XvizreueIL+8smn12PT/AJH1bUoZChKDlLeEnJAHGfWqegeK5tUu&#10;E8U31tE96Nwa4nTCpHn5dqnhfoKT4DafdaR8EtB8Ta9dxW0l5YvHm4k+TznkYEyKxBAJ4z1rpfAn&#10;wW+K/wAb9dXwf4Q0sS+HUKjUNWt8mHJwSIsBWdh7cV/WuQ4XK8nwsaraT7s/wv8AGHxM4z8Rc5ng&#10;W5ez5rRgr2Uebqtjpv2LfHXiH/huvQ9W8L27LD5VxFqm3d5T2zR/IJDnG/ftK+nOK/pDHibbFcNC&#10;oUTHI5A/D618K/Cr9lj4VfCnw9bw+DLGeO6Gw3N45JlkYcFnPqT0HQCvUtV8PeILa0OoC6eOCP5m&#10;3dsdz0Ga/BuNc+Wa4329KJ/ZXhBwhDh3JaeBrVNVv2PbtJ+KOhvrM2m6gYZJSuCHYDn3zWpeeNvh&#10;1bLKdVgtyhXrkdPXIP6V+If7SX7R/gfRPEuqad4Rt5te1iONWkuIm2Qq+Om77v1218a2fjn4yeIt&#10;Ee88Wa3NZWl0qyxwWZIUHqI/Mf5jzwcYr2Mp8MMbi17SS5YnzviD9JPIMhl7J1Paz/un9JOp/Fn9&#10;ne0MsX2+zt5ox1lkUbfwzzWT4O+L3wP+I2q3Gh/DLXtM1C+tojLLFA4kKRnqxBOBiv59tK+GvgbU&#10;YLLWLu3lv5VUJKl3uLSHHUBuq+/Wtv8AZ014aB+1NJ8OPhdp8KXMemS3WoTQqu+OFuFh3Adc/Nj0&#10;4rfP/DangsJLEuq7xPh+BfpMTz7NoYCjhmlI/oHlv31LUDp1prPlvjlIlU8jqfpT77VdHsEEdxeq&#10;rbskSEDA+lfJPw9svEmmXd34juIHZ4YG8tD1c/WvEPEs/izVtVkvb8Sec3OOwHfnp9K/Iqr5T+wa&#10;OG5tz64+KHjGz1rQrnSdD23EyhWGGDbu7Nn+lfNdj4ytILO4srvdHLICFYsAoA6HJryq8ivYLsww&#10;tIGUsDjco6Z4z7Vd03XtKn8N6hp3iSJo0EbCKRhjk9iTz+Vc90d1OgoR0Mq88Zi/1BtOjgUR2/32&#10;L5Zx6A9a1bG5tLFm1OzUEuAFbGWBHTGegNfMzLCuqvJYIxRfu4HRfrXvN1q1vZBEKLIqqFVsFunT&#10;NTB9DuxUYw+E1ZtXnMItJ40lLnAAGa+cf2kviZq3w88NDwbpdy2lXOrxmO6MDqBJbSBWUEDLLu/S&#10;vpTThr1xpGo+K/Dywk6ZbiZFuFIR3XblM+pBPTPSvxs+PngvxJperXHxF+NXi+zSa9m3RabYn53j&#10;boik8KijgcV+jeHn1P617XE79D+ffHjE5pPKfqeWNpv4pX6DZvEnhXQtJmS4uElu3EZREI2JGTyd&#10;3149e9fOPiLxJqnxDuBaWDsphYBp0ICpGVwVHX5vfrXnLz6F4hi3S3KQ2juPJtkcOVJ+67M2ScCu&#10;ql1PSNP0waD4bie5lYDc6AFSe5yCcEV/ROa8R0IUL1JaH+d2UcGYiGK5cvhKdTuzqrPwp4M8G/8A&#10;E31ab7ZK5yVbDH6n3qW+8VtBoF7421spZafaDNomArXDjoqA8815PqWi67ZaRqGuIsk/2VVaV0Qh&#10;UDHjdjI+tdL+zl8NfE37SPxT0yy8VXEh8P2V3EXDklNzEAIB057+lfknEfifTo4SeKoqyju+r+R+&#10;q4XwTrQrwhjHzzl+Hqa/wD/Zs8e/tKeKj4w8bLNHou8kggq0x7IgPRT/AHutfr5J4R0TwH4fNxqc&#10;0GnaLo8avJk4URrxt+oHY5zX1Tc6D4I+F2mxWsckECxZWKJiEG0cDAHPWvwN/av/AGptS+Mmtt8N&#10;fDGbLQ7S7fzZm+WS6kXgM+Oi8fKOnrX+f3Di4j8UeIVScHDDQ6vt39T95eCocOYO8FrIxtC8Q6p+&#10;1l+1jaX/ANmd9HtJWmito8kLZWxLZI7F8DPHev3lt9T8J2HgnV9b06ZbV4bSQiBiFZcKV47fpX5Z&#10;f8El7DTfDnxi8UePtZcJa6dpZthIQNryTOAVyeoKrz6ivoT9pjx5Y+M/Ft1qXgiNrLT7aKaKT7Of&#10;lnbHQrwCPev7F4myXD5TWWXYb4IRt8z9Y8DqLnh/rlbeUrnpn7OvxC0HQPgqNDnuZYWhvp7oTrj5&#10;WYZJx0LA+3Sut/YK+G8K/C7WfiV4hDyXXjGS5JJ4MkKGSJWbv+8P5nmvyi8KW/xN8S+NdJ+GXg+y&#10;ltTrrx2iztu+WKXieXbnqqg49K/pD8DeFdI8IWmi+CtFby7LR4IraNQoOVAxyD35z9ea6KH1eODj&#10;y/Efzh9MvxEq1s3/ALLh8EZH8RtxFdaN4zdYs/6Jdv8Ad4PyvX3j4K8c3l/ceHNMtJhi11G3uWuS&#10;DuEaSgvuONoAUEZ9q+SPjhpg8OfGzxboknymx1m7hAx/CJmUfpX6Xfs5eHNQ8bfATTNKsQFaWO4t&#10;Gk2A7UMrHOT1+9X02SZ7QyzDShH7R89wrwlUznG0qifvU/eP2V0Dw3f+HPFljr2nTR3zDFxHJE2V&#10;ZCvTI619daD4/W7Yw+QoaX5WaUck/wBBX5KfsT+M/ENtpl98HfGUhOveDJNsOWJNxaP/AKuRR/EF&#10;GQTyc4r9UvD0mlzxCXyz5E42x7jyG/2hX57XXLI/vzh3MViMPGq9zif2pvCOrfE74cx+GdImEE80&#10;i3EcIOd0kfGCfrX586T4nu/BVmfCN7Fc2k1rlJLcKY0LDrkBgSR27Gv1e1XT2kvbG3giO1STuxkE&#10;nk8+9dS/w78J+K7mS81/S4L1HZV3TIrsPLxkkkmvn8flanP2kT998PvESOVUZYWoro/JxF8G67KX&#10;t7TI2hZZpeT06KO/+91rwPxZLIsk1jaoFjleSVRj5SE6FeOvHQ1+8Grfs6fD6wt4fEmg6Rbotqct&#10;GQdrY746V+JXx70G58P/ABl1XS4gUtJ3E9uNrCMoy5+T2zxivnc3w86dPmP6a8M/EfDZri5YaknH&#10;1Z4a/lKd8nOfSsG7uJXi8pV68En0r06z8L2FzotpPDLvubhJnkXPCrEccehrY+Hfw1134sala6R4&#10;YsndlYCeXB2IByxYn17Yr5dKU/difpWb8Q0KNKVWpLlifVX/AATs+BEPxA8f6p438RWySaPosCrG&#10;XUEvctggoSOSBk/iK++vjF+xX/wtfWR4h+E6xWGpocsrbVilC8Zfjhj69K+hf2b/AICv4A8Lp4B8&#10;Ix+Vb5MssjdXZzgMfXgAc9q+/PDvhSy8E6EfPdWlfl344/E19pg8rjGjyT3P4a4n8WMWs3lj8ve2&#10;yP5c/il+z78Z/AVzJY3/AIYvGEiss6oNyO0f8SMDt+g718dar4K8Y/DGTQfGmr6F/a2qaldgQaXO&#10;AFZIRud2YDAOzoRxmv6SP2i/idc+N7c+FdDj2xzzAJIXAOV4xgcda+Rf2sfhC/hLS/hNr4IYf21J&#10;FctKCYgZrc/L7fNX1vBPBWGxOZ0oYlX5j4L6Qf0kM8w3CuIxOFjGMox5tD8j9Y+JMfhzxvqGrfED&#10;w7qWji+djIJImlEJPOA6gBvqK+wNE/aF+Hnhf4dXHiTS7qG/aKFhHFC+GVyOCQem08HjnrX3Pf3b&#10;a2l34c0B7ZpraKNmLLxg7c/X6V+JP7SGn+GfGvxl0vwzpNium37XEkOoi2G1LiKNe4XIDfXr2r+n&#10;6/hpSwkb4d6dup/Fnhn+0+zfNKbyvNsPHljH4r9iT4VeGdZ8Y+NoviZ4mU3l3rDtJaeY4JCO24MS&#10;SSPl4B9K/QX9h/xgnwj/AGwPFOsTL5ls/h6WCUZyFxP8ucZPPp0FfPuh3+n+A/GUM32Mx/YtN8uO&#10;IjCxlotqMO3GQQB0NYvjzxcPhd4C1XVdNYHxd8RYks7EDP8Ao1grYml9QW6/XkV91mXD0P7IWWU4&#10;6yP4L4e8V8XnPG1TinMJP2cIylvsuiP1o+Hvjjw/8UbPXfFvh5QMaq9vKynIleEAFkx0BBBFdzJE&#10;sagE7ZEyCSMkj2HSvkb9hvw7qXhf4PSWcMSiOS+afPJLZiVe3Tlc8V9gvO5KRMd2zO1cdP8Aer+a&#10;8/yxYDHTwsfsyPzfifiSGb42pmMVpMyLazji2rIhJQKAWAJJPX8sD862hFHtxnbyS/fnP8qjeEEC&#10;XO4fe6HrU4fyAzeXv3gLkcdfQV5lNv7R8vPYriR7hVGXibdhgO59j2B/h9e9bcAS2lKAAE84HJ6Z&#10;6dKyUCwy7SMA9O/51etdkKlbdsov8bkk1c9hUyLBDB8CQjsPz7+1SxMIyqudnJY59/pTJP3sgz93&#10;dz2P4+n4UmySLDIy4PUkU+dBUCZ0RhCCFwcM2MnA7elG6z/57H/vkf4VBdp5kXlRl1R8bwvasz+x&#10;7L+/N+f/ANajQzP/0rkxsBFHguWYDluCfxHXn07VnvHHHJE1uNyuc5HIGOpIP6VeL3LvhxtIyTu4&#10;wB0+9USrObhZgVIA2njH41+sH8XhK0ixM3l+XzuOO9ZlxeZ2Buo5HHb3966AK7LtHz84I6YH9apX&#10;VkJHYwAiQcsDyD+dK6ApWLWskYeB9ko4IbnGDx9c0jRtPN5ruQo4YZ7n0rJso5bKaR3jDSHDL3wf&#10;QHtWtZoksm2XJMnvjGOv/wBai6AqNbq82yMZB7Hk81+ov/BOrwi8vgzxR4jkViTfTQqzc8so4T6d&#10;6/NexWMX+5x/qicj2HPX6V9E/wDBvV8fZ/jP8IPi9oeuXRuZNI8Z3UsSuxZ47S7UGNRnPyqUYDHA&#10;7VwZzg5Twc6kfsn9RfRboRedrES+zE/YvwRoS3eiXFrOuEWWXkDkVgXmvv4Q1jffobhRHgYOSR6c&#10;16l4Fntjc3unxfMskjMue/PP514H8Wba4bXLhIW+RGCqfp1r80tI/wBL8N70uU/Pf/gpB8Drv9rX&#10;9nfxB4U08lNfs1XVNFx2u7MloVA6HeQyj0zX848E2nfFD4caD4utphplzYwXMV7Ay4P2kfLNE5J+&#10;QiQMBu9Qa/tG/wCEStp/BEUyI32oYk3A9sYxn1xX4J/tk/sbH4d6x4l+NHw6tN/hzVbW8vtXsYlU&#10;CC5WItJcIARhJAuWwuQ3PTiv3bwS46p4CtLCV/hZ/Fv0xvBStnuAjmmWRvWh+R8jf8EYfhd4k8Vf&#10;tyeMvGPhfVJNKsvCWi2dnPKUEn2n7RJva3OeBnr7Hmv32+JP7JHl3Hie50ANHY3e7WdLeNtptdQU&#10;fNt4+VZu4GM96/jj+Bh/aZ0jQ9Q17QPHOp+CbXxSVvpRpjeVLJE3ywmWZTlQDxjsOaxJvj9+3B4c&#10;1i70i1+MXidobeQJtnvJZFYL13ZJU57Zr7nijw4zHN8wljqE7KXTqc3g79KjJOF8roZLGbc6Puyf&#10;TzP7KU1TTv2mf2XoP+ElgitX1axlSUqvmCKeM+Xwx5++M1/P5+018Lr3wXLYvqU6S3NpAIrl1+Xz&#10;Vj+43P1Ga/Lnw1+2x+3b8LNGfwzoHjqWHTreRpFt5oomiyx5IOzdhupHrVHRf22PiZ418RNoPxsn&#10;S7a+/dJdk7VBB7DPA4r4zPPDnGZVSdWqrxP9Afo5fS54Zr5s8HGs4RnLZ7X7HrPi/wDtzVfDt7pO&#10;juiyXYQvzgsFbIGOhAPIPWvkDwb8Ef2k9HudSvPCGlywgxFJZI5VUtG55RCDyD6V+vPwV/Ytg/ad&#10;8AXviq/1y70GO3mKWUkChxKQMs+DyQpwM9+a47U/+Cbf7VWiX8lh4N8fabd2O8hlmS4hd13cZABw&#10;R7V38IeJccswv1aTP5s+nFwLmWdcb1sdk1NTpuMVL1Pzi+Hf7PHiHxr4sZ/iW8kEEb4kjhK75Tjp&#10;uDcdB8w45r9JPhzofgLwp8PPE3w+0Dw9FoumXVtbeXKXzPdSBv3jSMPmAX0qtpX/AATv/agsYo7O&#10;68YaRYruyM+cwDf7J29PrXa6f/wT48XremLxL8RnYuD56wJ6nLBSWzg/7tdHEHijhsTK85t+h/JW&#10;U+A3FlR2lQt9x8lfHL9pHwn4T+Glr8O7y1FxqmmsJ1kfaMzOPk46nrxzz3r7p/Z+stR8FfA/SnnQ&#10;/bdatkurl3AzunXIU55ZgOCBxXl2q/sFfAxvEMeq+N77UPEF1auAUurgeSSv3fljVeP+BV9U6hZW&#10;lrbQxspNsiBEUYMYA4AAPpX5RxPxRHFe5SXun9Z+BngbiMmqVMZmkVzvtqfiF+0n+xKuueKr34gf&#10;Cq+SCaZ2mntG4USHkvG44H418I+JfiN8cNZtZPhF4k1a4ktLOURNASCoZD/e7471+7v7R/jHRfhp&#10;oGp6/cqESxiY4U4EkjD5FX6nA/Ovwx+GOjXvj7xjbWtzKLee7FzdXEz5wWb5i23tnoBXgwpYh4ee&#10;Ig/hOjjDIcDQzvD5bhpOKry99Rex3XhbwF4I0+3S8urn7ZqTkbS/ypGV4UBep+tY/j3UftLRrbOr&#10;vHwcdPm/wrc8V+EL/wAMy/ZLuUMp6NGcrx6nrXL2vh6+hc3Tqsir94P1H+NfmVTiXEV5cs0f0FLg&#10;3CZdhlgcNSUb9UfZX/BMjw9PqXx+1XxLqxLHSNJkkg8wZxJOyoGXPfAPPWv3Lla4uBsuCCNuOK/J&#10;X/gm/wCZfeLPGrTRpn7BZnsDt85vl/Kv1cti+RK2N/JC5ODj2r9c4Yh/skT/ACN+khRlDiqtQve3&#10;KdJ4VuLa08SWV5KMhXjz82FO4459K/Sax8N6h4pittE8RsqWMSbQB0AyWHPX0/Ovxr+MWuyeFvhj&#10;q2sWLbJY5LUqyZBUGZM8jk9D+Zr9QPBnxKvvGvw/t9W8PygS3dgdm85bzFTGSevXtXBnDisR+8P7&#10;A+iHKquF6tSMfhlK3mfm9+1t4/8ACvi/x1afDz4baCut6l4XuHF1dlkSFY3TbNbeYTtZvYd+uK/L&#10;L4teAj4v1bSbbS94tYZ5UEsf+sQLnCORyZFwB6+9fSNr8V5Rpd7o95BFYahYZjuYsbGW4DYdsjBb&#10;c3IYV6h+zP8AArVP2ifjnoHgDTbmXQl0m3W+1S8QloJN3zR5ABBaRiAR8vGTX6zPw+y/D4KGPc/h&#10;38zzeG/pNcV5hi8Zw3iqFoy92C6p9z5+b4H6V8ZPBNtrulLFHqjWb2er22cyeda58pmwekigMD2w&#10;QM1+cPx30TVvHUdt4WuLW5vfFugIQ7RoX86yXOTLjnfGVxnvX9PPxk/4JG6bounnxx8F/GuoaD4m&#10;kmMElxGTLFcKCdxeDOMAE4A5GT96vxa0n4F+MPhj8TfFnxAuvEaeJ47DVotDh1FF2LctFG0lx5f3&#10;vlQ/LleC3FfK4bMIylL2HvW2PXz7JqlDD01j48re7Wx+dP7PfxLuPDt9P4W1iV0juzsXecBH9eeQ&#10;fevrZ7vVdPvzeRsVmVzz15PUHsR719Jfte/8E9NU1bwTY/HT4O2224uIhLNbwgKkoC58yNQMIxH6&#10;9cV+e/wo+I/iKxvz4N8W2bTXUe6PZKh3gD+E9+Mde9fA8WYBYlrEUd18R/Y/0dPE+vk0YcOZtrSl&#10;/Dn69H5n3N8PviZY+Brr/hZ2o6ONWjsVYC2ZthWUj76Hpu4HGO9dp8Bf+Cg/hv4kWEngL4rMmk3y&#10;Xklzp9y/7wAn+BiehHY9q8TTWNC1vQ7rS5I/s4nK/e6kAYJ+tfmh8RdDGleLbvTH+6ZTsZeep5b8&#10;a+38Mcro5rKeBm7y7of0xq2My1YXNMO703pKPdn9lf7POm2uqQ3XnSQXllrNuksZGHTcy8kqc8nu&#10;RUmr+AvASSTaJ4u8FaRqCROQqtbpHgnuHQAmvxv/AOCRX7RXj/WPF8/7OXiK7+2WkFnLeaeZTloD&#10;D95Ek+9t24wvTrxX9EmqSXMsdlfXMKNlNp3rghh1I9R6Zr5binhypl2Klh658XwPxk8fl8cXRk7d&#10;r6ny/DF8J9A0z+xNF8Cx6dDtZzLp0nlyjPJO4An8M16H8Bfh/wCCo3j+LNnJeNA7tEgv5fO2so2l&#10;t3Qk9jXuHh7wtoevW0s93Yr+7Ay6Nkl29c9qb8StKgfw/aeF7OGNLTgmJBtUEfxYHGfevm4bH1E8&#10;S5P3ndnkPxY+EemeP/GU/iZ9cIEqrGIlhMqqE7cHgHtmvnTUP2T/AIOG/aW71Cxluzn5ZYJYl3Hp&#10;weM+o6V1PiTwrqfh/UftugpPbRqcM0ZIG7scA9B2ryXWf2jbHw5qX/CP+MNWtrmWNj+4uwpkGeod&#10;sEg/71CrOD52z6LJlmM37PBtt/3S54U/Yx+GHgbxvDr2vtbXlvnc0E0waHHZsNwcZ4GK9f8AF/wK&#10;8I2+rXH/AArW409bS8YGO2hmQbWb7xCgAZ9M18//ABV/aC+HFl4Tt7kWyXGpyNuhjgcNGEH3s88L&#10;6HrX5I/F/VvGfijxCnxS8KQXcMNkUkvLaxnljQxx9W2hjhvcfLXdhfY1pqFWXxHq8ScO8RPLJ5lK&#10;Dkqe8X19D9zpfgV8RPDUZ12S3ktViI8l0IJyR6g5IrodaufjZ8RYI/DM2koxd1RrjdiQbV+7Ic/N&#10;9STX4iWXx++NEmg6f4m8L+P9ahs51zFDeTfaIAf7oBAx+BNez+Ef+CgPjDwjcrpnxTtLqMNJgX1l&#10;K2HPRRIjkFRnqfSv0fOPDDG4Oj7ePvx8j+OuDvpA5Rm2P/s6qvZVL2tLRcx+7OifDzxV4H8BtpOu&#10;tb3SMm5ggzk9OemfwrzbSPGR8N3kkz+GmKH5cxFiB7nFeOfs0/th/Bbxel9onjHWpbW5kMePtznY&#10;VIyQHJKjnmvvzSdY0XVrIN4Ovbf7JcL98EODledp7496/PJ11Hmiz+isRl9ehBVKsLxl16feeb+G&#10;9R13XrMXdr4f+zCVmINxII9pHU4P8Pv1rqdV8S/D/wAHQNNqssN5Nsy1pE5DZPoT6fSo/FXwx1TU&#10;rOW4m1dQ+SQiS4U568DivEdQ+Bfjy2ilnFulxt4Bik3bh647VyQZ5rdLm95npHiH45/Dbx34cGg+&#10;IdNe0tYekKSYZ1x3YD15+tfL8UnwMuvEoXS9Mmjs/lJaS4Y5A/iPH6VW8V+GNS0C2jtdZtXjedNw&#10;JUd+xxWB4R0iygspH1eBV+bhpiQvPTqQPrXTSjzfZKVWjT+0fcelRfBC5j+36RolvJC23CSSMzD/&#10;AGvfPp2r2+31jS5bSKzsNPSK1yB8ijG30z6e1eCeG/g34as/DVrqEheO4kBkjz6kZJCjse1Yeqaj&#10;8UbTUxo9nGU0eCDyy653GTru4rP/AAmrp87umaPx18I/B3UvA99r/ifwrp2sXUS7o4ZFDOezAPjI&#10;4561+IvjPxN+yd8Wr+Pwv8HfA2o6RflnU6kG8uyRk5ZQvLPgDtwO+a/Y+30pfEG/RvEpl8mVGQ5J&#10;Yc9e3WvkTTf2B7u08aSW3h/xXJY6TBA7Q2728TFcrkAP6k8N8vPevreFsJlzr8+Yq6Ph/EnN+MMN&#10;heThuT5+7Z+V3if4B/D/AEG+RNb1K+luZQcMr+UM7VP3VB5zxjr715N8R/CPwF8N6XJNZC6kuNoY&#10;edco4djwQEIHfoAK/Y+7/Ya/4Te5W01/VpdRdJZFGAEiIBxgDqBjmvoT4efsbfAz4aXdnq134Di1&#10;G7sGWSG5uN02XHQkSsw/Sv1HGcV8PUNcLQuz+Zsh4C8RMfVdTN8xlHm3XM9fuPiD9i/9kPxf8Zvh&#10;PF8Qf2iHOkWVxPmxtZIxHLNZR8RuQdpTd+dM+K/7OXj/APZ3+LF38TP2NbiXVNJgiFxrWghdsMkK&#10;j/lg27G/H3OM59a/ZnXfGnh3xJf21pr+j3LDakQjXaiAK3GAuOnavUNN0Tw54PsJLXSreFY5EJcZ&#10;2swPu3NfnWM4uxOJryrVn7r+yftOVeHGXZZho0cMuWovtL8/Q/OD4XftA/D79oL4cr44+HmrbRZ/&#10;utR06cFbi1nx8ySITwVPQ9DXA+AfjjbfHL42+JfhJo8bXT6BBHIb5RmGbzBgxH/aA65Nfmt/wUC8&#10;Mal+xR+0FcfEP4c2V5Y6P47intZbeGTEUtwV/dvgHBZH56Zr6l/YR8e/BT9lv9nmOx+Khu7fxdr0&#10;7XUluU82+vXI52IcHHJwSe1dMsi5qX1mmuZS6HjvxF9liPqmNfK18T6H2f8ADX9ir4Fah4outJ+I&#10;GgQ3VvcqZE+1SM6Qy7937tNwVPXgCuh8QeDpvhzfv4f8PxGGwtzsj8lfLXGcfdHHSvkjxN/wUT1a&#10;210XXgrS4LXTGGI3vQ5nyeoZY8AY9c1xuu/tweOr0m+v9XsLJ3JZYWt2ct9VZgce26vSl4eZxXoX&#10;qarzZ8lS8cOGMFVthqWv92Op9C/Gf9sa2/Zr8Cz+NPGbSXKyyfZraCP/AFskjqxCKT1yOvpX5vT/&#10;ABd+PX7QKpeaxrd9ZaTqzmWKxgnZFWPHKORtyB6Y5rwH9qLS/jL8RvD0H7Q/xAlluPCmla1AIo3R&#10;Ii6ykq06QqT+7HGSfWup8DeLPA/hGK41e516OHTdu/YCOQemxT0/Cv1nw54MwGGozxFW0pd+h/P/&#10;AI8+JWcY2cMLl0ZRjLWy0b9T1TS/DEHg3RGtRcm81i5PyxSfvEt4+7Z6K5yeTzx6c1xWha94outZ&#10;doVkvIIEyqsgEZy33sdPwrSuvi9Hr+gQaP4M0gQ2l83GpXkvl5Xr1+YjniuIE9za266bDq0upyTn&#10;5rfT42ATPT958pP4V3Z14l5XhISTnd9kfFeHf0NuNOIqqrVKDhCX2pFjx78ZfI1rJ1IalrVu3lxW&#10;FtuJRh3k2/cUep5NbH7NHj2w/Zwu9Y8Y6vpt5q/iXXXWW9vQrIBHub92oK5xyKzLG58Q+GGaPw5o&#10;cOjbtrSSzlVllPTLMfmJ9yapap8Y/iJIPs93qcKyIm3MSKSfo1fy5xn4m1cxqezp6RP9Z/An6GuW&#10;8KUo1cdL2tV7tdPQ+5tP/wCCiNnpM0j+I9C1BYnT5U42/wCzgkDd7157qP7fejandzXCaLLbs5zu&#10;aF3IXb3wTj8K+Ppfix8Sr2Ca8v8AUTMrlUPmBeSenG3p61Pp978S72Rl0mdrbJGGiYAKD2BHOK+D&#10;jjqlSXKmf0difDrLqPvcrPpyy/axvvEd6bK2vRaTXBCxI0BDZPHynbkn3ruZx4+161X7Y7O8bEqJ&#10;Dyv/AOqvhTXU8UeCNSttc1S5U3lv8ylgSCPTBU19k6L8YLJ/Atv4v1iIWnm2xaSRjhcn+L157V2Y&#10;X2lR+zfxH5/xxw9Ry2jHE09IFny/Gto5tTCIVYhTgHnPqetdrptjf6Np13NrZjCQRl5HGSETqW69&#10;h3r88fi1+09reuiVfh4JFJlEaXIzli3C7B1P5VgeKrL9pXw/YQ/DrRbu81PUdXtA+pKXZhHG45hZ&#10;ySqnHOevavqnwzPD041cQ+Xm6H8y1vEr6/iKmGymn7SUPia2PrS+/bC8MfEYn4b/AA7c2yaSRNdO&#10;ylRKQNoY5++PavD9f8OfCbxpr19rHjPT11OR1VjI68jC8Dpxj2rmfh3+zlL8OtMm8Sa5hNQuh5cw&#10;XnanXaPx4zXeweA9S1Lw5eDTwZNQZDHGrno47Z9fevJxNRQl+5Pe4awtfFYOEM2glN9D4f8AHulf&#10;CHUNUTSvD2iJby2ZZFaEkF8f3vUj1PWsSLQ0bRbnTmU6ZEucGPJkkLf3TXqdx+zt8YfDfij+3oor&#10;KGOcYbfMcwnG359y9O/1rM8L+L5/hzdXF9bwWuu6lpxkbzLrPlb1GGSNOCcA5B7V+wcLYSjXwvtK&#10;suZn8h+L+fYzCZr9Sw0FSodZJav0P0y/YY+F/ho/s72N/qESTSa3BI92k4z9oj3MoJzncBgEd+a9&#10;Pm8KfCP4feKNM0rw/bW2m2Udxsa3hBUNKeSS3faeK/N79l3456npXww0rSTJcFYGuljQN+4j/ena&#10;M9flHHvXtEXjLVNX1y31K/iacwlnCnJ/eN3NfjHFVX3pUEf1t4f5VRrZfSxMtXy79T3j43eLvD+i&#10;+PvtNomLbT9LnmPmHcDLtLJkH6V/PV4Z0LxD4y1Ro9KRpLqZnZy4+RQeWZmPyjOegr9ZvihHrF/a&#10;S3+vEtJc2xTZzgqSVI/HJxXii/DbWPCPhyz8TadCscF05VURQEOORuI9+Oa9XgDip8P0aiw0F73k&#10;evxF4EV+JZ0q0JctOG/mctonxNsfhF4BXwNo+6W5kVRclMqJGHA3EckA+vavfPBD6p4i8KWPirUl&#10;LBrc3DREgrGrDPAHTIr5w8LeGLTxZrOsaveITJDlplblURV4YMeADg197q2m+Cf2WtN8R6tEzrf6&#10;anzKoyVOch+Pu44HtX1+b5c62DpY9y5nU3PyLg7iGrhs6xmUTjyww23mct+wh4b8TfFn473nxV1q&#10;dbeHw/vWC3Yf6rzEYKRnr6Y/Gv2mtbe8XVYpWUoSQzZxnPc5Oelfjp/wTh8eXT+MNY8F6vp7xXNz&#10;NNfGbHEUSQjy03dehBA681+xdpJ5ypJnarHoCc1xRoct4yP4J+kRmbxOfxq3+yfzJftNeA9BX9qX&#10;4n6bqFmkiDUWkWTB3BnUOSD79x3r6n/Zk1GPQfglBCsZzFdmJP7oBOQv1J59K8o/aMs/7R/bP+KP&#10;h25UlmmiukOcE7LdCx/EdR619QeBNBsv+FF283haMvKHVpF/i/KvmnKUnY/vLwgwGH/s+liIR1cT&#10;z34h6h478FfEaz+O3glx9u0FTJfKoAE9kADJEQeCNoyvHB5FfrH4y+LGkeCPg7qHxv0KZLjTl02T&#10;UYCrZUs0eVHpktwo7GvlPQ/Dv9q+HnutdijjubiJlG7rzxjPXFfm1q/xZ17wX+zL8Qv2afEEsjT6&#10;TdQ/YcsWVba6mVmjTp8qnjA4+b2r6DBYaWI5VHofXZ9mf9jylOHwzjp/iP6Xv2RfGmtfFz9m/wAK&#10;fEvxCo+0alYieZF/hkDYbA7ZIH4GvrbwDLojLc2U4w24sOODnqPxr83/ANjzxPN4a/Z58K6LpEnl&#10;2v2OI47hSMkD6Hivsaw8VaV4fsDqGpXAiaM5ZmYKuP8Aa75+hrlrUvflRij7PIswcsvjiK0tXHVn&#10;0Pcx6Iztbwzr5K8bG+6R/dx0/GvnP42fBLwF8U9EbRdUjYFMSxvDw6SjvkLnZ7dK5LxD+0D8GtHs&#10;zqmqa5aRjbt2xuZCSPQDdz7dK+Wvir+334Y8MWsth8HtKk1e8ePEV/PGYrKMsfl4fbI+Bknj0row&#10;fBeNxvuQptryX+Z51TxfyvKJ+1+tpS7qSb/A4XwF+x94b8S+J4/DPiLUJZYbaV1PlNszubJB6cHu&#10;O9fsN8M/gF8NfhtpkNpoNikKeXtZUA5I6Fjjmvhb9hpvF/xn+BGl/HTxHdxzX+uXV1cAIgUBVmKK&#10;F9sCv1T02e6udM2uMyJyR64r5OtkscHXdK3wn6nj/EbHZthYVqtRtS7Hd+G7a08Paet7JCNnBO1S&#10;CNv86+aPjX8WJ9c0+XQvD8hjb+JhlfyBrsfFnxAvtC0o2szFfM3BD1VT7HrXz/4c8LXXiHWf7UUm&#10;RAw3sR2z3Fa0qNzwKVFOXPI8psPh94tuLuz1O5G2GNi4JHfsce9elft4+G9d1L9ipvGXh+3efUvC&#10;V9Z6y0EY3vLDDL5cwA94yWx7V9H32oadNGmnWcX7qLHzY5GPevorw9oulS+ALi71XypLQRMk6sFK&#10;up+8GB4IwcDPavo8pzGWCxlPFQ2ifK+IWWLNcqqYCe0vdP5nPiF8TdG8O+BLnxz4Zuki1KYRTQqA&#10;PmSTbt4Hcd6+C/AeleID+0JqLeI5Ivs9tZjUZJMffe9CjBPfHzAfnWF8VPGeheGv2otX8BWt8ieF&#10;7G7k/s6GZ2ZhFId0cRG3DKnQdgOleuR+LNDttQ1n4mSOs016tvZxJFyz+SCpVB1Ucj5unNf3RPNc&#10;Ni8LHFRkf4cY7w3zLJcwrZVSg5Sn7sXb+Y968I+Hbj43/HNtFnxbaRpkBvtQm/u21soADN6sMKc9&#10;wSK+atb8WaZ8UfinqPxGtwq6bb5stNhVRtW2h+XKDp821j9SK+lfHUuq/s5fsU+JviBcgx6/43aL&#10;TVnAw6C4HyKhHRI0JOF4JHNfM3wn8I2lr4T00SAbI4sbTwvrk/jxilwJj3j61XHy+CHuxPofFLhV&#10;8NZBhcpi/wB7V1n5H7A/suanH4l+E2n6naw+TCzS/uj97Cuyg+mWHOO1e6K6AMYRnc/z45wB1Jz1&#10;+lfO37J15pNz8Jo7XT22JbXbKChIGZRu6Dp1/X2r6L8tom84HehfAHXkdTX8n8U4n22Y1av96R8f&#10;isolgIxwk/sxGpHCsbeRyMcduT3piASlWPykYIJ559qfKgE/lx5Khh0Ofcevfg0+IZyyjgDt6noa&#10;8KD6HFPcIHht42dgGDMQM5zn29R9alkdA5TcWPU55yfQHr+lUQ7STokLqS33sZI/WtNwVRYn6hiM&#10;Dpn6VZnPYhHzlRIPmyCPYn+lNUyKvmTOMHqrDIH4VOjhbnz+GU/IAR3H9Krok0JQ7Su/IwQBk9fl&#10;YcH8aDESWBzD5sg27uuT69OtZ/2Nf7w/MVcR4/Lxk7d3Spc23oa1hsB//9O27NJOVl5dOGzyMe/r&#10;UchKAebypXqeM/gc4q1cOEWWSddvy4+Xt+PWqNw7qBIuOerDrX6wfxm6fYtq5jl3yHdhgPoff0H0&#10;o1S4E7RGNsZVhkk9V/x7VXtxKnmLNhR8uC/bPXH0qh/pLXDi8+5GOF78dK5zMqTwSBQYcI6N90Eg&#10;flVmyKvIHuAocLjJ9atSGXaGQ8t0Mnt60iwCWNMN3DdRyPSgDF8f68vhD4d+KPGN2RGml6Pdz5HH&#10;zJA2D9dxHNfLn/BuD451rwOPi7c2ah/t/wDZRcDk/PJOhOP7xJ57V0X7e/iG+8OfsceMJ7AFLjUY&#10;4LJGJ5P2iZQw47FVOR3BNeef8G9G/SPiV8RdNKh/L03S7h1xx+7um3Aj23NX6Nl2U03wzjMVLc/q&#10;76MVHlzKEv5uY/sa8CXGm3M099E202/zANwxBXkY6Z3V4x8QdSG95Zv+XiT5fbHXFX/HUGuQeIHH&#10;hEGOOTD7U6HJ3HFRXlpD4qu9O07UIgpVtjH39frX831JRP8AS3B0uWXtDtfC+oQ3+gLauV/djkdA&#10;Pf3ryb4seC9K17w7qnhW5j32erWr2kq4yCkylCfQ8NXUahZ/2DqEtjCSqJ90scZWtz7ZbatabJCN&#10;yrtC+n0rmjUdOftIjxWHhOMqdRXjI/is+Melav8ABn4qa9+zp4nmFrdWieXptzKMJf2LjEZXPyiR&#10;R8rj15NecaB4f8ZaR4TmXw9JYa/BE5a9in2+dEV4ywb7w7D069xj+hP9tz/gn54L/ar0+bSfFd7J&#10;pOuWjyXWlapCgWS3ll+7uIwShwcrnBr+cPx1+zn+07+z3qRsPi/ompXFv+8RNc8PI12lwkfQzQwj&#10;cpHqwOa/rjgDxWp1aEaOKlyyXU/yr8d/oqYzB42pjclg5QnrJefyIPGmo/Dz4j+KrPTdJ02z0GBL&#10;cm5IfCyM42rjPf8An3r5X8DfsseL/wBpj4/XXwR+Fht1t9KQXN9qUnzLbQuOW4wW54UdzXqNtok/&#10;iG3j0rwT4Q8Sa9qkW7ymGmzxBizfdmMiqpH1r6h/Zf8AD3xC/Yl8T6z8VPi1aRJ4o8U2XkweH4HB&#10;mghL+aJJivyqPlx68mtfFDxEw8cBKjSqJ8x7P0U/o+59jM/jGph5qEe+i+8/aL4M/CbQP2cfhPpf&#10;wjt9Xl1H+z0w885AYnduboehziqviTx7pNncmSyuPOkjb7qBST+ea/I7Vvjj8Tvi74b8T/EfxTqb&#10;2wtjstbO2yiKW4QcHJ2Ejr1ry3xD4g8VfDfxPpFzoupXDSX2krcBS7EGcjkEMTkiv4v/ANZqSneS&#10;P9vsv8BcQqT9vV959On3n60eJfiLNqthHY2IaNwcMQ3X6+tS+ELTTrCXZd3IaeRT8ocNhhwME1+a&#10;vgL9rSK8sDbfE7elx5mw3FsPlVT0Zo1wSexK/Wvr7Sjpuo+HrbxV4U1JLu2ul3I6tgjd2J6gjvXf&#10;h8fSxH8KR8znPA+Jy33asND1DXolvtWkmEPyhQrgZzkev/1q801/TpbxY7XeY4YxkZY4x6kdas6Z&#10;qepraC9uW3AHYCTlgx6kH1rjvHOp31zC0VnlBKNoA6fL/jW54X1XlPx0/wCCini22i8Q6P8ADaC6&#10;aO3fzLibBJOY+Is+oLZI96+B/APj628E+JrHWpj5j7JorknkoT0Oe+O1e+f8FCrW90/47289yGw9&#10;hAVPOOGO4V8P6xZESpfW/wA0dxkrjgcdQa/U8vw0amVyhH7R/n5x7xBicPxXPGQdnTlofcfjKeK7&#10;s2njkEomIdD1GOuPyridPF1cSb55CkaDzMnoQOw9q4XwNrF/feDmW9cubZtgzyQp6Yr0bwd4e8a/&#10;E/WrD4f+CLVrvULoiOJdwCdOrt0UAcnJNfzfVwc44uVBH9pw48wmKy2nnFZ8qceZn6Kf8EyNHvbv&#10;XPHPiyeItZSRWdkhzj/SN7S4H0AGT71+psF7dLqEqSp+7Qbdy8YyewPSvPP2fvgvo/wD+FNj4Jtm&#10;jlvmzc31zH0nnkHzZbqdg4XPQdK9itoPs8LLwGDckdea/fciy+dDCxgz/Fnxf4zp5xxDicwo/C5e&#10;6fPf7UktxD8D7+OzZhM89uqAD5zht3Q9enavpH9nnxNdWfgPQJ4JhJHNBvcMOA5HJB6g18+/tLSe&#10;d4Q0nTm2uL29RduOvlgk89f4q+bJ/jJ48+EvizS49OuvP0mO2ieS3IDAqchxg859K+H4jq8uI1P9&#10;TPoNcI1MbwsqVN3lKUpfcffPjL9k34efGLxK2q3SzWNwJFzdWoQMQvqCMGvtT9nT4L+Av2c/Bs+i&#10;+Gnnv76WRp59QuWDzzIpKqJGOAFQcKo4AOBXzX+zd8ZvD3xIvL/X9EJWKBo0fzBzyPn6/pX2Hcag&#10;ltFCitkz7hzzhT1pzzrFSo+wcvdP2TNuAMHg8x9q6CjVe7Mb4neNfjPqWk6pofgHU4dNv9dtjaQ3&#10;dyrN9n8wYMsaDkSBOmM4NfNHxg/Z4+Enwn8C+DvhPoMAEfh60ubt5pMM1xNOu1pZSBknILEnJ7V7&#10;h4r1TUfEms22l2jCPyFDkA4BK/xH2HpXy/8AGP4qL4j+Pen+A/FT5j1BLTT7UOww5nl/evyOi5P5&#10;V9f4e1qUcZ+9+GMT+fvpGZXmFXJfZZevelKMT7X+FHwe1fUfg54N8J6payXU1vpEUlwpBATzCzqp&#10;HsCAB6V8a/tZ/wDBMCx1w23xR8CaeuleI9PlW4EsX/LSMHhHVVG9m9Oor9t/2ePFkWqajrkKReQ1&#10;wiGw3c5jgG1dh9NvXvXoUpZonsmhW4LSbV4Br4zH4jnry5dj9YyfC1MJh8PTrLmcOU/kC1P9jG98&#10;UeJ57Hw+UsrpVJkt3LDZJ2IB6K3twK+Bv21P2SNW+Euj6P8AFLwjMdQsLiLyNVj3B2tLoHBB6FUb&#10;tnpX9df7RfwK1zQ/jPp3xL8OwNHAzQw30caZ3BuGDAdQS3fpivkb4ufsjajo8l/rFvbG/sNTnje6&#10;06VQynzGAIAJxjJ44rPgjiurkePWJpLQ+98VcJLinKFgsTKzXvfM/mC/Ze/aAu/CXxa8JeKIPsem&#10;3WilbSCYRrEWSUBZ3kIOXcK3APU1/Y/4Jt/GF9o6f8JhhnusMc8HyzyB7V/HF+0F8F9P8DeOrvxb&#10;8M9IubLStL1p7aS0ul82WC6tHxLGyg8xArxnqCK/q28K/HDxl/YHh3V5rIXsd/ZwtN5qmM/dzkAc&#10;A54x0r928Z4SxEMNmDj8UT+VvAfMlCri8tvf2cj6hn03w/pcLadYzPbnhiyEnOO1a/ia00fU9Ptr&#10;+/ufKQDB7ZOOn6GvNrH4m6Hq12ltNojMk2RlBnAJxnpXq2paT4bvtIi0TUQY2GWAJ3FD9e1fgB/R&#10;/wDiPP0h8D3C+U2qpIrE71Z+Dj26V/N5+1ToNro/7Rniu1e4jlT7a0iMDwVkGUH0Ff0TXvwk8ONd&#10;mGCdUJ5GcdfSvwr/AG8Pg9qvgP47y6nKyC01qNZYXAyMx/Iy+nv9K8jOeZUfdP6C8AsfQhmsqMpb&#10;xPlXSIdISBprks+CFCKMFt3vX2V4J/Ys+JaWdzrl9fmz06S1MskMLFn8lwrbWBABIHBz3r5G8EaX&#10;4UGoyjxJdN5cEJliCMU+dOzHPGe2K/Sz9k74z/DbR/hhfan4r+IUEuoapNOslnc3CtJDCp2ooUkm&#10;MNjkdDXr8O5XVxPLUhC8vLU/TvGbjTDZTgnKriIxXm0j81PAGu2UmlT/AA21zRbmOCOaZ9Pl8sfv&#10;IFPEkfU+YPUGus1XwXF4k0cWF8kSSOSDLcxlHYfLxKCpPPb5a5j4v/GnwZ4u8V6hoPhxrjS7HwjM&#10;8+hNDbSL59yGyQxCjCSHscjGfQVvfCv9qbwD4p1z+2fG2lPaT3sQR7ecZJI4DQsRhmH4V/bfBuPq&#10;18HGji4ctj/m7+k9wpRy3PpZlw5XVSE/efK7tM+atf8ADuo/CXxVePcRldNLqssSsZPs+BxMASW8&#10;vHJ+9X66f8E8v2jPDmgave/Dzx1qippNzbG5s5pn+WKVOSuWOAhXgjpmvMP+EI8I+NtUiktNOS+t&#10;bq3Mq3G0b9u3DRybs5GOx4r80rH4MX3in406t4J8OXci+ENFk2y3Sk5ZGVWa0Dd9zbhuHSvzPjnw&#10;qhPHKvgXZS38j+g/o8fTjq0uGcTw7xFDncI3i3umf0VfEr/goh8C/D142i/C22m8X3LHyxJbqFtV&#10;fPTzmOCPoGb2r5q8W/t0/GjwlqgtVOl6JdvtZg7SSxmM8kbMAEg8cYr478L6Z8J9M2aTrXmGeICG&#10;3s7PKNEvYuSuMHtuznvRpWk6NY2+3xNOuqrJJuktjJmZUPQB/wCfNfa5H4X5VSjyVY83qfzFxx9J&#10;/iXHV74SbhHsj608V/tUfGjx4un3114m8OWz/Zw/krZSSM3o3B49xur88P2lvil8SPGFha6Fd+NL&#10;jUrzULiOztrO0X7NCzzsoJEcR52jnJNdlqmp6jrd0vg/4QaVJrd2CwhtNPG+5UdNrDov5197/sUf&#10;8E3/ABJoWur8e/2k7eKTX8/8S3SWw8ViCv32yDmU+vavN4opZHlOGk4QXPI/V/CB8Z8TYqm8XUn7&#10;Fddj9kPB2m6ZpfgLQvDcl55r6fZQW7PK3zSMkSgsSeck9TX53ftF/tRfETw58VLn4U/DOe3so7DY&#10;st1PhzI5GSAT8oUg8HrXsX7VfhP4tah8LG1n4ZXEls+jsby9MLFJ5IAMbV79f0r8afCXjiw1Xxuu&#10;veNo5NVmuLqJJizEsYwdpOeDuHY/d9q/nHBxjOV5n+2fgn4e4fEYZ5hWlzW05e0u7PedY8aftK+P&#10;7i5tH1CbFgjXFzPb5iQKBzJlcHbnjjrXhHxB8ZfHf4U3Xh65ubjVoZPEoZrC7e5KQylGAK7s7c8g&#10;4Gcg1+7Mmo/DWX4YW37QvgWwgm0h9FGl3GiMpXcYJNzfcGWK5PUc4rgoPgn8Pv2gvh7FoHje4W10&#10;rS9Xnu7J5UVzJDNGDAIt2fKKYAwehAr2cHi6SrR5o+6c/H3Fa/szEUstpRjKOnw/aPkv4J/8FBrn&#10;wVo9voP7QHh6/MhUv/aVgqyEk9DJGQOuD0r9RvhT8TPhl8bdGXWfhj4igvoQuGt14mjPcPE3zqR7&#10;qBX4S61F4r0C/vfDXiq1F/daV5kMm4gveWsLMIrgE9dwwWI9a850d/iB8LNah+NPwoebRNXSVVgt&#10;yzeVdDOCkozh0Yc5PSv2vMPCrA47DRxeXuz/AD9ex/jFR+l1m2W53UwHEVGK97W2jXoj2/8AbO8e&#10;ftDeMf2qNZ8C/CrxjJa6R4fsYbmGXT0X93JlhLCz87nU+vNcr8OP2u/in8LtYks/2tby51XT5Not&#10;9Sgj23MQB6SRJtDLg5yOfatjxL4d1mDw5L8ZPDun3Nx4a8TyTTalcW+ZZdJ1E5FxbyqvzmHdhkf7&#10;oB461wNpf/Dr4qaC1o2u6feTRqsflTOrNjG3B5U59a+jy/hbKcTgI4SpFKUdL9T8x4u8aeL8sz54&#10;+hd4eesVuuUd/wAFH/FHhL4pW/wW0/wrfDUbPXPECTW88bBtqLsUgHqGbd0PSvatY/Zi/aK8V+Ot&#10;Q1p9BsNXkeUww3083lSrAq7UEQC7V29WxjNfnZ8T/hro/wAHPih8NPEEl2knhbSvEaGWESBooXn2&#10;/OiKcKrYHQcV/XFYaZZaGotrRQI2y/y87s9ST3ypGK/I87liciqxoUpXR/UnAGFwXHdCWPxsXHyT&#10;sz8YdM/4Jl/G7X9eS68X+KNO02xuk2lIA01zkDpknb83rXtnw6/Yq+AHwE1B9Q8WeHn8S6lMM/ad&#10;UZZ9hJ58tMbEx6EZ96++fF8+oPdI8iAlAFGztleea5m88cRadZzX/iiEPAsX7yViowg3ZYnGBmvk&#10;Mz4xzHFvkqy+4/Z+HvCrIcoUq1Chf11/M/NP9v3x38HdN+BV18OY7A2+o+Jh9h0+AKohiU/eYqOi&#10;pkfNjPSvxR0T9mHxJ4as4fFGp63p+pvPH9mSJtzm3XI+YqflLe+M19y/tYeJvBHx2+Odl8XfgzqK&#10;614T0O0+yXBijcrbXcTuZDINvyoRgb+V4HPFeTa9FBdzQ+IbMxvbmVYpYoguWZRndjHA9R3r+hvD&#10;/JaP9lRhUest11P4R8evETG0uI/aYCKSjs7aHntzpnjbQ/FWmeAdSe2ubG6SRrJgQgYwhS6yYHHL&#10;DH19q978Baf8Y7yeXSfh7b2UDbcyvEiZHOMlmGV49O9eOftAap/YvxC8MapahfIhtbi5CglQrXBU&#10;ZxnqMGpNF+PunaNY3K6Ra3Fld3KbGubeXDYznGSc9efrX8teIuFwOCzarhqeqif7TfQ64wzPPOA8&#10;Ljc0ac5dWrKxq/FDwj4y0XVPtPxXS48+ZcrJ5gKke+MAV59ovhL+20DaX5kjoOFiUEqR0L8dDXRW&#10;XxNttSvP7V1G48+6HIa7lediPvZwxPHbFT3/AMZXutSlvYi6NMPnFoRAD7fJX53J4bm5rn9W0XaP&#10;LFGFc/B3x7szFpc7K3OQPXpx/Ou3+G2p6x4H10N4ktZJIlQsiMu07lX5efSuQsvjfrVrdiWG6u/L&#10;U5+eZmGD2wRXS6n8Vo/iBMI76CS7m5ysQLNg8AYBz+tdWD9gp80GeRXlJu2IirHG/FnV7/xBMLjV&#10;YUiRlzG0eDkfh0r3/VvgN4m+KPwW8KWFpKttEbcvc8n98AMJ/wB89fc14cPhj438Y6rb6Ro2k3a2&#10;rMUaWVGQAD72e3y9uOa/W3TYtN8L+C9Ms5oD5drbrGirwq4UDt0ruwNZxxMqyPxfxrpYHG4OGXwa&#10;a8mflXrf7N978NdGj8W+INUjlj051jhtYUBUyA5jkDHng+3SvZ/hR8WdH8CaGtpp8K6hqVw/n3V3&#10;KA5kY8hfmycVz37Tnii38W+KNP8Ah9beZbaZBMHuN5IUySEBSPUKh/Ovh/4j6ifAXia+tfCdwwit&#10;nKxOjHDAd8dq1zziStUlzYjU+K4V8KcBlGUTlh1yqevmfQXxv/aqvbjxdd+HtKt4klgXdNtG5IiT&#10;uwF+U856dq6T4HeN/E154GsbrVd9xNdOxNzMERiu7APy8gkc5r88fC1nqnxDvndp2F3qkjNMQAcM&#10;D88hPfA44r6OuvF+spqR+FPwvzPdaZaO95cAbltLaFfnYsc7iR096/R8yyahDB0oYfWUj+Hsh48x&#10;dbNsZjswdqcOaMUXv2hfil8UbzxYfBvh2AW9qqK006/NJMccgAZICjgjua808AfAjxT4h1cazq80&#10;kYfDIioRA2Rg75T1J7qOa9W+Cnw315vjdY6n4tuZdQmnsLmdHkJbfjZksh5IVSWAPQ81/Q38C/2Y&#10;tE1rxHZ6N4djS90i1iju9RlQKUeY4AiHGDz1HpUZmsXlsfqkfdZ38J5dlnEk55viPeipSPyp+FX7&#10;GvirUrCC606zSCFclECGMHPXhVAJPfBr9FPh7+xZpugaD/bOuZN1P5ahF5cE9eemK/UG9+F2i+HJ&#10;4ILO2EUcb/Ntwoz7AYq34tsbLSvssYUZd8hTz+B9q+Qlhoy/eS+I/dMJiY0qcadBWR+IH7Vfwk8O&#10;aB4q0DwoISIr64hhLD5eg3MPryMV8X/FhrDwPq2rfDOUAQ292skBQblKNHkJj34Pscmv0q/4KF6/&#10;Lovhfw/q+mIk2sf2xK8UjgMVKx7O2OnVfSvyQ8c3mrePNfOoStGdRkTErZ2o2Bt3YPQ44rjx9anG&#10;PKf174WVo/2XGpNHyz4kbxNpfiS6h8FI4n1RXheJSQJoGX59wH8K/wAJPI7V+hvxh1bwS3wX8NfC&#10;axvI5tYngtGSyiGfs1uoG95COxBwAe9fH3ht5x481K4kZft9lbRWyBPn3GU7XCdic9x0FfVFp8KN&#10;I8FG0uGLy6st1btdTt80rpjIi3HkJnooOF7V9jk9GFDKqUpzu5S08j+EPEWU8w4zzHD4WlyxUYpy&#10;t8TOm/YWggX4u+JpXRQ6b0UsBwI4wpVe+NoHHsK/Ua1lYXarxhWzkbtmPpmvzu/ZT8P3On/GzxFr&#10;BjAivZp5lbHQCJAfwbB/M1+hIAN1ut2wc4z83+NXiMZ7WUqiP8x/HvLHhc9dGf2Yn8/f7ZGnQeFP&#10;+CkGpgzulprcNvOrEk+YJoAMcdmZD9K+l/B3i3w58ItIsm1i7t4bG/Y7JJXKq2eQCT3Arxf/AIK6&#10;6Q+gfH/wp490pPLaXRlKSKMDzYJ24P8AtBWxjpjitz41eCfBnxc/Y6sPin4aby4rGSC8aJ5VDbF+&#10;WWPA6Pgg4FZYTKXVqqMftH9eeDvGzwvD7nJ6xjzH3dpN/pPjO2stQ0K6iu4J3Xa0TAgAnBI9cHsa&#10;/K//AIKT+AIvBvivTvHemPJ5Gr4t7zAAUmFg3OOCTzjPqawf2fPiLqv7O/iw6Dq80zeGb14w5k3M&#10;1m7H5JFwfuseGHvk/dOf0J/bz0O28V/shaj4gms47y5tntbiCcDlVaULJIpGOg64r6LF5Ji8oxkY&#10;y2kfd4vizCcU8PVKtGX7yO8eqPc/h/8AF7wv8JP2SrDxvqvmGHTLBmUKw3zSO7BIk77mJG30r5lj&#10;+IXjn4oWo1j4japf21gIzMNMhciCE9QHIOHYAjKtgZrzzTYL3xp4H8IeEtYu8+HdGgTVJI8ANNck&#10;ZjV8n7keS+favZNN1bSrfT5NJjRTbM32iV1YEusgyNxboc1+v8I8JUqTlicRHmZ/J/jJ4w5hOjDK&#10;sDJxUY68vUg+GFhb6rqqyaZa26xpGwHnZKY/vdvyrlPjdeyx/Yfh7o2691nXp4rC1RBk/aLg7WYg&#10;dAin6DA9Kcnj691PxJF4b+HNlNrF+U3RW1mpcH+95sgAUV+sH7IX7IeleEvEkHx2+KsMd74kFuFt&#10;7aVvNjtMnB2A5G7/AGutfVcVcW4TK8PKUZXm+x8d4R+DWbZ/mlOriINUVrc/QT9nj4S6N8B/gJ4X&#10;+Dmk/u/7DsYkdyOWlbLSP+LGvT7rxJeaHbl7dVMsfJ3dG9jjrXnWqeMdRaYSW434xt79Oma8kvtS&#10;8aXWuE3J8q3l5UAcGv45xFV1ZyrS+KR/rbl2XKlQjRjtE7rUG8U+IdQ3XUQaB+U/iRT/AEr6u8G+&#10;BodA0BtalKSCeD7iAcNn/Hn6Vxfw8s9FGinUbd3kSI4l8z7qnHUn0ryvQ/2sPh74m+PN3+zdFNNa&#10;6xZ2ouYUkTbDcow58puhx6j8q2o4GdS7pr4TnxucYbDVoUK1RRk9tT3Y+HLFrGWSGPEmOCOAa/PX&#10;9oj9puTQLN/gX4KaSfVtT3RuFO0QgdSe/wBD933r9EfjH8TPB3wl+Gv9sa0UFzDbsyocZkY9MDv+&#10;NfnL+yx+z5YfG74la1+0H4ss2Rb91NruOGjMZ5IJ+Ug9/Wopu3xnVKcZrn+yet/Cv9kH4UN8PYZv&#10;iHoljrGoCDIlu7WOeRDjO3cylv1r8WPCPwq0e7/4KUeO/hnFZx22kG0tZoIBHiGMOVEjIOiZK/ex&#10;X9Tp8C22jWRS4uQIAAuScHHXGB2xX89Xxs1bRIP+CvFho3gUr/xUHhhLFmX5cSW83Xjqfvc9a+j4&#10;fzfEe/T5nZx7n4/xjkuE56eIlFX5o9Ect/wWRuLHRZPgz8KtHaOO1/tC5nk8nAjPkwhEzhueSetf&#10;G/hXRrvVLK//ALPmZf7Pg87a7Eb+eqr645xX0D/wVH8J+JPDXxX+EsGvL5y5vWSQnq7bRtOfbmvk&#10;L4oeKbzw5pEdzobyR3M5VWMXURggFs+uK/sjwfhy8Mc6P8u/pXTlU4up0Yn7afs/eELXw78KLG70&#10;YER6lbwXkrcDdJjaWH19O1eqJdhFCEFx0ITqPxrnvhfpUej/ALMHgnUrVy7yxzRqXIIAWUjA+o5B&#10;rTbLJ5kZLDjoMZx0/wDr1/JeYvmxVX/FI+b8TYezzBPryx/9JJbiXMHQ7ueR8x+b6V0Ns8NrbAJ8&#10;zu2Dnrj1x06frWb9nzAJGJGDggdfr9KdHA/G9jg5AweMdck9K84/PS1bmOOXyg2BG2SSMnFWCDtk&#10;dgcclST0J9RUS4R/Mb7xX8Tz3HQ1ZlaOcsVUBQfnBHI+vrz+lX7RgQzTFcOpIyuV74PpxUDSXUlu&#10;ywYGzgBjyD7Gk+aQlZmUZ67vmx+dVxGY7h41XJIAAbkE+uOtHtGc4NCQDntjkGo9q/3j+f8A9apX&#10;jXyxs53/AHePvfWoPslz/wA8V/L/AOvW/tkB/9TUlimVy7HYXb5j3qHy4nCiMAp3/n+HPFbc9spg&#10;aW3GQOu41Vlt442LwkLv5ITkYr9Vg+h/GUm7mU8UsiiPOzdySnPvn8u1Om8qa+MhIZ1xk9M46/8A&#10;2Xp2q5KrQuZIQNr84OML+tZbWqsd0uRtzjAFWQQfPIVW4bIdsKFH3fZz2+tXYSkkY8kn5TnOMHP0&#10;6VX8ucQusMi7j1H+Pp+FPZDLbCRAp8tcEL3PvQB7N8Ffgf4N/aO8ct8NviDaQ6npEel3d4llMg2S&#10;3MUO2FmwfmKO5YcLyMjmvkr/AIN6/gj4o07xl8avFPiOwmgtdPS30dJZo5FZ5o7idpEG4DcQAN+O&#10;VPUmv06/YH8La1dfEi9+Iui5mg0G22TRov7x97fMB77elfq1rutDwjp8mq+ELO2tbC4JlMPyoWdj&#10;nLAAc5OSepNfiWXeMU6Oc4/h6LvGXLfysf6E/Rq4Q5sHhsZy+97xxsdze6akKXSb8J8jkchT2z61&#10;zkW2DxNBPJjbu6D3qc/FDQtfthBq95bRzg4EUbrnjpj61x99eM99utw7AZKnkcL3r0F7x/cccJUh&#10;7tXQ9A8b6JcajbHVdPb54hgp3Ir5Z8WfFzw/4FilbV9VtrKdFLYuHCMM8EkdcA1e+Mv7VXh74P8A&#10;wsu/EWolZr5HFvbwmQIzytwp56j1r+ef4o6V4q+J/iPXfE8d1PP4htR9u8qcELJbuN7wBDyVB4GK&#10;48XifZfEfsvhZ4VzzujKtiZONJbPv6H7p6T+0p4E8Q6WIPEF5b3pkGyKWJ1JIHbIxgr+tcrcafo/&#10;jGddE0+by1nOIiTySe3XBFfzO3uty2+kIfCt49qkrbprN2Ky286buFbIIBwcY9q0vB/7XPx2+G8N&#10;leWeonULWB8Rx3h3NEV6qSPmX2JNctPiiily2sfome/RjrU482ArKT8z9zv2l9O1L4B/DlddhvIp&#10;tTv5vsdlGDy08n3Tjui+nSvwZ8Y+EPH0fjDVr/xRcrqWpXt7a6e0zcsWlO+REXc20KvBA7fdxX0J&#10;8Uv2ytX/AGgvHPhCPVbH7FbaMcl5pd6PMed0fYgBfl9Sea8vT4kWGp+OE1i+2JNJ4pM4LAGP5UKA&#10;8cdv1FeXmeOliftH2/hlwPUybCfv6dqkt9Dym/sW0TwZ4g8DT2ZWWbWYrcrFwR8y8D+9kcjNM/ai&#10;sdP0q10C70aERXcJkXcD82wKBjHpmtTxH8Q/Cdx8Q76Wa68uWXxDHO5cYULCAMtnOBuGOO1c1+0p&#10;4v0DxL4kkj028SaG1s4ygRht8yRuQD7jn2rwMUoqJ96qDdePMeE2vgeG61SzsGlJ+3aabwHGQrhS&#10;SpPU88VtfC/x7408GWdxJoqmbTrUhrq1YnA39dq4yPeur0jxvomnfETQ71IohbRaUIWVj3KsS31z&#10;XjkHihtLvdWtrdk8q7mYHk527s4HtjiufDVPZyjKEjPMcPSxMZUasdPM/W7wNqUPxA8J2vibRcmw&#10;mJyExuRgcPu916t7dK1tW0aDaZTsjt4xvE7A/lt9a/Lf4Q/tB+JvhpJL4Ys5w2kX8gLqVz5b4xuH&#10;4cYr6O8T/Ezxj4p8uxs7aSOMDacpgOTyW9sD9a/Q8DmEcRHmTP5Y4s4Zng8RKC+GR8Tft1/D2b4h&#10;T/21oimW+07cVyB+8jPVV9cdga/H2eXUfKGmzpgRk4Ug5BP4V++HjLwL4v1TTTcXMWxmYeWzEDH5&#10;Vynhf9nDWo4Jdb1q0tooIS0kk0iqXYkcbGI5/GvrsvzjEUockGfxz4jeDkMxx312nJJv4tD8ufhT&#10;8PvFF5Y3GpXFvMLOR1jG1ejHqSD0Ar9SP2S/D1qnxx0Ow0SIR2dhYXdy8pUBn2R7Tk4z0II9TxVu&#10;70PQdG+H+qRWLIHYjkg8ndyT7n7o/Ovqf9i3wWjaZq3j3ULcq5SPTrViODEp3ysCerFup6elcmWY&#10;BVcbzWPzjxidHh3gqphOfV+7H/t4+y5YvLXzrf5lPQfxZ9h0I+tSwxLtIY8kE/iKfGsZj8mPJONu&#10;OnXpSvbywnLDeR/d6V+m3/eWP8m+R9DwD4x63otl8R/AOi6zg29zc3VxK7HAVVVIhn/gTKfqDXzP&#10;8etPWD4gahaJakw6JDD5xUciMzEbj7YPau3/AGx9NvL/AFaF7RS72WlrLEVO795NckbQR90/KDx2&#10;b2rjoPFsvxA8cyzXDBlvvD1vBckDguIt2Wx3385PfnrXwHFWC5X7ZH+637O/GcuW08C9+Tm/8CO3&#10;8A/EQfA3X7OWwtvN0jXZFkuY/wCIRiQBmX8OAa/Y6113R5Z7e2jJyFI3NwME8Y3eoINfgpqOvLrP&#10;hfSY5ICsumQyWhk9Q5Uov1B5zX6l/Bjx1beP/CmjXV5LgLZQRvIepkjAVi3qTt5PevlqP8p/ZPjF&#10;kCXJiuXf4j2PVNPvrXxc8NpJiZ+UOcZX0GOg9q+HP2ovh946vP2gvAPxAsotllp5lW7API/ucDkF&#10;Scg+tfp/4V8Dy3cp8VXpEqumyPb83B6Nn+Q796wvid4Pgl8N31/dRCYOdq45I29APTHrXbSxMoS9&#10;0/nTH4KjiFGnUNL4e/tDXGg/ZtHUCKbSlO2Rio8wMu0gnuSOcfer9D/hH8ePh/qelaa0QE94yrJI&#10;2erHrjPTFfitr/w813U7CO/sEJka3Xcu0Z3Dv9aj8NReOrCyhsNLmktNSgU7GDYEgz0bGBn/AGul&#10;cU6kvtHRUymlVj7jP6MrL4hfC7xDeXVxd3FvCYpDEYXwXYD+IjqQa53Qrfw345vbu81G3WK2S8Cw&#10;qybVaG2AZX+pwPyr8GPDvxC+L/gTXNQ8a6zpk2qX8aLyM7EU/wATjHzKO/etnxR+1t+1No2lSeKt&#10;SthHYrmQJEu0pkYPHzY49a4vqfvcxWIy5wpyjSlc+IfjDoXhXxD+1H+0h8PA0JQ+KI7+3CpysFxb&#10;xtvjHTDMhDY+8elfoh8HdB06++Emi6p4suhbx20QiYlcO5ibDfJu6Y5FfhD+0Z4un1r9pGy+OmgT&#10;Xei6drNqtrqzQr+7EinKb93XIPfPP1GP2c8EarpmoeDtLv7KU6hDJBG6z5LFyyrubPpnjFfvXFOf&#10;LHZDhY/yH8TeE/B+IynjrMPbN2muax76/wAW/AnhHydE8KxNLIxwt1IvQk5C4Pv3r1bwzDeay39o&#10;3AQibg59a8Q8B/Aq8+IGqWfim+ukgsw+5osHcQOgBPSvqq88K6h4e0z7Dop83DEgk5K5HGc9a/Ha&#10;so83Kf19XSj7qPLfEGmPe6h5dvIsLZYdOcjpz71+e3/BRSw8Lp8D5tR8aSBZ9FJltZ8gOXccxf8A&#10;A8EV+kkuia80oe+h2t1Jb+mK5r4vfA/4a/FL4a3ui/FvRl1e1cCRY5hwGH3WboBj1HFPDKEpKnU+&#10;EdHM8Xgpe1wUrVFsz+OnwZ4F1L4wXkd/qt2IIpnxBYxygEKOnmOpHPT9a+5fhz8FPB/gm6hXUrNf&#10;L4l863w2COQpbk9ete/a3+xV8DtSE8+g6IujSK5NvKglwSrcYQMDivj/AMf/AAQ/aD/Z7u2trUXU&#10;GmXmWiuAHltiX67ZB8wf2PPvj5q/dOHvEnKcrjGjDD8se6Wp/MHin9Fvi7jGM8bLM+eq/wDl220j&#10;33WPDvwtdlSeKXEI3AFzGW46cCvJdY+B+l+ItHu72LS4P7K3s0d5JL88Z3dVTdkH6V4DY/En4haI&#10;ptJLawupI/uyfOhGem/JY19v/s6/Dj9qn9oIyL4O0Cw0m2Jzc6jqDS/Z2I6hI8Yb/gJr9Cfi3kdS&#10;NoTP5Kxn0IvEDLq3t8VS931PHPgZo/xM+F+najq9jq9rq2hKpiMF7IInXd/zylZsZHfIrz+4+KOp&#10;W+s6B4G8EaBHDaeIrtIrV0uEVHk3ESDdtHzMW4r9dPAv/BMT4a6Nfw6p+0Xr914xuI3My2SE2ulx&#10;SHkhYo8bgTx85NX/APgoB+yfoXj34KwTeC7FNFvvCkn2nSZdPRYVj28qRsH3Qe4ya8Ct4n0KuI+r&#10;0le/U+rwP0V8Zh6LzHM2nbdJbnw94p/Zc/aL1PUZLjR/DWn6dPPiP7RLdI22MdCyR5OT65xXoHwy&#10;/wCCY/iXXtbtr746+JpBI0itJYaMPLSRd3zK033z9QMf7VfU37DP7SXjb4+/DSK+8XoY/E2gXKaX&#10;qkWxVbz04VyvUbxg56Hmv1TsoNRsYVREj37fvbR/Fyefavz7ifjvNI1fq05WZ/SXAvgHwpCjDG4e&#10;hz8382p538Ff2bfgf8A7AXfwc8N2ulXMq4nuP9ZPNjr5krnn/wAdr3S9jbEd5GDucBSeCRnrWWy3&#10;9zpU8O4gouRjoTXktt4v1vSxLb6rG+zdw2McV+bVqs8RLnqO78z+isFgKNGnyUI2Xloe8W6SSafc&#10;NPCDFPGY2Vh8rqRjBGcYx2r8Cv2mP2SPFvwl8b3ninwLYSzeH7lxJG6Dc9q5ZiE2LyVH8J+77V+v&#10;48bQeR9nhZvn29zjjrxW+lzPe6eSsxkic7mUnP6VdFSp7n33BXHWNyLE+0pq8X8Ueh+M/wAJf2nL&#10;P4c+CZNEnWWUG63yxq+xF3DDMF7Bz1Hrx0ryf4p/tIHTtMk8P+Ci9vLeXi3ENmknmBgBkBEHI3Dn&#10;2r9ZfHf7KvwS+LOialYQaZHpOpzQsVvbZQjBuzqFAU596/E7xT+zP8XP2YrqTVNT8J32vTW8kgTW&#10;7PNwFjUYL7WyIzjgjGB2r6HCVoVn7OOh5HjZ9IKhlOWVMTlGXynWl9yfdnP6nqXjTxVDaa94y1Z4&#10;b+xkaSxitI13xtJwY5JP4k45U8e1XLXx78XPCupJo80um61Y20XnkNviAXGW6Z6Dr6dmr5zufjVq&#10;njExS/DuM3jPI3O0AyyHgD5+F55NeifB6Dx/rniwal+0jp19ZeHdytIsMSKssSn94vmfKx+XsK/U&#10;Mlp51h1y0r+8f4NcSTq8QZxUxmbVVGcpa30PvP4B6B+2b430W58T/sw30fhTwdrJBv57yOK4ikmA&#10;2s8KyLkpggZxggYrotM/4JD+AvGHit/G3xo1+68Q6pcEvOtqIrCLcfvbFjACj0xX3j8LP21f2cL2&#10;Cx8E+C5bfSbCBBHZ28zCJXCbSFCkqFbOB6da+sIPGNjqSLqNhDFJHIMF42DJk9QDkjivz/iLOs1p&#10;V5TrRcPkf6Y+G3A3DryynhoVI13HqndH4Y/tg/sH/Ab4PfsueJ/GHhjQBJqmk2oltJHmncJJFzvw&#10;X2swA6kZr9Av2Dfi54//AGjv2WvDXxT12aKe5uo3t5iij5Tb4iwfc4zXtnx/0TS/iB8HfEHg+8s4&#10;3S5s51IPU5Xua/B3/glT+0T4t+E1h40/Z7NyRZ+Hr17yETIMLBIfmwOi9Ccjuc1hTVbG5c6kndxP&#10;Yw+Iw+T56sLRSjGcT+hrxvqb/DrwjceMfGl5Y2unWoMk0kzBQqgdSD3xxgd6/nd/aG/bB+NH/BRD&#10;xPN8Bf2VtLuLDwfBN5OoarF8jXcQ+U4Y8pH361gftCftDfE3/gpF8ebX9nT4cak0fgu0cJdtbhlF&#10;xOT90sucrkE88EZz0Ffvt8Bf2b/hT+z98OdO8C+CNKjsZI7YJPOmN8spXBJbDE8+tdUsLDKqca1V&#10;c05beRpLHYjiHEPDYWXLRXxPv6Hzv+yV+yp4F/Zq+G6eC2h/tC61FP8ATFkAeNg33kI6Pnvuzmvl&#10;/wDbu/ZQ+Dvgj9n7xV8WvhFYz6Pqmlr/AGgVtp38gLJIqy4iY7R8pOMDjFfrPfaNJDL9ojjLAfpX&#10;La/4D8P/ABA8M6h4K8TqZNM1e0ms7tGGS0co6j3B5rzso4sxNHGRxMpyse1xH4Y5bjcslgFRi2o2&#10;Tsr/AH7n8sL/AAs8OePdHtLiS+ubXVIYhlvOZh5ZGdu0hgBnsK5XWv2fLbRtIGqx6lPeQySBRL5h&#10;QoflyCoPI96+nviF+zr8Yv2YvGy+FfEtnPqeg6e5+y6xaRs0c9vu+QSgcpIg+U569a9E1vWvBuv2&#10;EVobWC0lhjG2QOuQT18xABnPvX9U1uG8hzS2OUIy5uulz/MjP+MuPOEassro4icKcJe6k3ynwTF8&#10;IvFeooq+FNSgu2TacTfIGB/2jkg+nr3r1L4X/BMeIvFth4N+KepxeGpr8F4HkIkScDtbybsNIcnC&#10;HnivadE0Dw14Y1D+1Z3t7y2mBaWC3Y71XH3gOuav+LPB3gb4t6E+gWBlawJ822kbcksEwXIZGByC&#10;h445NfAcTeEmT11J4eHKz9b8Mfpz8dZbXp0MfX9pRe99/vPsG1/4J4fBnQ/DB1ia5udRlQZWeRyk&#10;b46fKDg5r1P4XeFPCPgDT5fDvhPQLZLg/J5hQF+Rk/ORng+9fM37OX7T/wAQF+HmofAz4uRmTxJ4&#10;ZOy3ux9y+tM/LIDj/WAcH1Nev6N48abVEuPKaMStuDZ4z+NfzdjeGJYKvKi0f6dcOeI9XP8AL1jo&#10;Vbxl2Z9NJ4Suo9JxeorTyY3AgEjb/tdK8+8W6Ho9n4clubyYJFAC8r5ICx9CT9BzXsdkTqlpHfXD&#10;Fd6lnI5PHUY6Zryf446dHd/C7WNOieGOfU7N4I/MOEYuNoHoCa8x02ublPYy+9XERVR3Pwb+L/je&#10;/wDGnjm71kTKYbZ/LtyowfLDDDe+QAa+f/GOm3N0oiUrLcX3KAcsWHXjoBX29Z6DpvhDQLjwp8Qv&#10;Ak1/dbfKiv7YuGDBeBuUFWB9RXkvhXwBoemabqfjfxQWiigjCWcch+5MJgChHU7xwCOgrHhXhieZ&#10;ZjToV9IOWp+qeOHFP9h8MYjE4SPNOEeVar7R59+zH8CPjH8TPH158OPgkPPn+aS8v5EUrbQOFJAO&#10;cea54Ud/av2K/ZS/Y6+HXhz4p+NfANpBJLP/AMItaw+dK26UzXJmMkk2erZAC/d6Cvsr9i7w34W+&#10;B3g3QG1TTm0e78SWjT6os8e1lnldnGQ3JG0hee4zXU+Hh4H8Ba74h+KsF0n23UIVtbhw2d0VmztE&#10;R3Od3Sv0DNMVGjiHCjtD4T+HeHOEnVwiq4tXc4+9/wBvH5CfD7RbrwF8Zb7xT4kh8keBbv7FIjAl&#10;J4XGy5UH+6VJwTkDFfvr+yH43+Hnw6+EWqeG9XvYbPU5NWZwxPDxOFCMvtjkV+bP7RPh3TG+C2pf&#10;EHwoN2twWtw8sScm6Wb74kX+JgCWGPTFdF4EufDdx/YMniQB9vh6yklUnCi5SJQ+fQ5Byete9xpn&#10;+Gx9ClWt754XhBwJjMhxGNy+rrRl70X67n6m+N/it4Q1S+trOw1KGWU/vXEbjPpu6+vavI/GnxHs&#10;I72XWpZx5ECmRTu9K/I7xHcxt49mfw/csiKmVaN2ABznaDnI+tIPiVrU9pfaRrN+pRAVCSDzM7u2&#10;K/MpVuU/pSjk7UdT2P4s22g/tL2t1a6jM1tbWcUtxazdPInYfIx/vc8V+NfjnxXoaPN4V8R6TcNr&#10;do58ye2kIR1Q4LyNyFOQeR1r9F7TxBreieEftE7GK1XM0nbKgEkH2Br8lPil8XL34neMJ/HTXUVl&#10;Gcwx26LhXgh3bWdehZxls/SvpuE+GIZpiPaVPhR8v4oeOOK4Uyj6nglerP4V28/Q9i/ZC0GDVPjv&#10;f+KLuFDHpFtMywE7hF5m0LuY/Kz5J/KvvLXZ7ebQdPkjH+nS3ssrE/3F+6PavmL9hPwJrX/CL+I/&#10;i7q6tb2WsXIgsUkXDPHAfmfJ6DJBxjkV9BtOupa35qDaqyMEP65x068UuLVQji3Sw3wxPG8O54yv&#10;lEcdmWter70j134Ax/ZPFF1BGARcWsvzEHIZCqgfTk/lX1DbFvOkt41yy8gnjj/GvlL9nOZb/wAY&#10;6q3+shs7VwO/+sm4r63u2iW6huAWKv1Xnt0z9a48J8J/m99J+qv9cKqf8sT8af8AgsjZx3WheA9e&#10;dsFpNQtM5J4/csM/Tkj6n1r88fgP4n1efwJqPwX1ENLumF/ZRsSyF0H75dpyM4+Ycc9K/U//AIKz&#10;aNHqHw38IyhDsW8vMf7J8tTn6/LX5W/A+W5uorPxt4fjWW/0aTzZkfncITkHn++OCO9fccF1ITrq&#10;lLeOp72XTr4ThvCYxfDU5o/+TH0b4qk0t5NPtdahD2xtibeRud/uQeeO4r2z4D/FfRb34Xa5+y98&#10;U5mGm6lZXJ0S6l7NJGxFs7HplgDH9cVj/FzwXe6fdaD4kilj/wCEP1VGubK7eMPHA8gBa3kYA7UJ&#10;AKn6g1V1T4ZpeaNLewRIEihDR/L5g3AlllU84HoRzX7XjI4XNcNyvc+WyrMsy4VzK9vdluujT6nr&#10;P7H3wz+FPxj+Dej6z49imae1haxnKTyR48hiAcRuAxw3Q1+k3g/9gz4B3MnnahJf6grADbdXUjJg&#10;dBhdo4Xp71+XP/BLnVI5/EPi79njXpGE1uzalZbhsMgJCuw+owfwNfsIz674Gi/s+3ldlzwVJOSO&#10;3PSvwbP83xtDEyoc7XzZ/fvhfwnlGa5ZTxcaMXL5H0B4H+CfgX4UWMdp8PbGCxgYGNvKRGbJ7Zx+&#10;te3aXozNGhjH+tGxuv8AjX556b+0x4Y0R7qPV9Z+1NHG6pbKct5w4Ix14NfIXgz4z/tG+KPEd5om&#10;k+PX0ye3nc28GoBAZGY/LHnofxr4nH4+TfNN39T+t+FPCfFzo/uoKnGO2lrn9Aui+ELu/jLsmNh5&#10;APP1+lfQOhfDfSb/AEJr2+hGwoSg28oPb0Nfz96H+2x+1z8CJlX4l6dDqllnaLvyw8U2Pm2CVOPu&#10;8dua+/8A4Iftwad8eryPT/CXmacJGCXFlMykru7oRjIow8Y1fdibZ54a5rhMPLEqKlTX8pn/ALW/&#10;xevfh7Z6N8APAtz9m13x9e/ZwqSYkgs4h++l/wDZAx781+a/7ZOh6rH4i0DxV4Eu20jXfDMDXdte&#10;oxMgkjP7uJ2ByQ38QzzWn8f/AIwBP+ChPjbx9qS77PwPpVrodiMgqJplMk5GOOrAce1fLfx4+IXj&#10;fxlrOn6ZpjlF1ZFlCKOoXt7HPy/rX9V+H3DNKOWpSjrLc/xM+kV4l42rxXL6rJxWH91H6B/A7416&#10;x/wUdOnzaxMbS80PyrXVbU5CrMv3969wccHdzX77/D34ep4P8MxaBoiGG2t0yo6Kn+7/APWr+Xj/&#10;AIJy6nL+z1+0daRayotdG8ZgaXemQbQmoAk2k2OvJyhx3INf1G674t8ReE9NkmugS0Xyj2H9a/A/&#10;EHheeW5jKm/hfwn96+DHidT4lyKniY7r3ZHLfE3xHpfhLQJrrWLnErKdi8Ekr7V/M1+2ro/if4b/&#10;ABA0L9unwTAY5/A2ox/aoA+GlsZJAJF6AE/NnGc5bPav0F/a9/ai8K/DcXXizxtNJNLuC2WmxfNN&#10;cMTj92vb3Ir8Q11v4lftSfG2z0D4yXtxp3hXUruK3j0+B2jjWSY4RJFBAZlJ5B4r3OAeDcTiVKs1&#10;aJ5Piv4hYDLqf1SbvN/Cfqz/AMFidT8HeO/2c/hD+0v4LKXFrJqEEqThSzLFdW5cj33Yzz0PFflY&#10;PDb/ABD1+yt7WFzaiJgZAflMh5B9+PSvafjF8fNLuv2G/iH+xh4ptv7O1f4Za5bppyucNLaiUKCg&#10;LfdAbgisP9n+HVPH+j6JotjugtftMSXM6Eo/KZIOAcjnoa/pTw3jUwWV1MJLZS930P8AMz6TeaU8&#10;XmlLNYvlb0f+I/ZP4Mazp0v7Gnw6knfZIrS2cif3niaZW2/985FaAa4JhZm2pKxDDAGFPXGc4Jr5&#10;a+EPjTw3N8AfCvwre+MV9oPi+4IaU7BNAZXVUVz6mQjb1OK+nbjT5NK1GHHyxK+QW9O3/wBev5dz&#10;qlKniqkpfalI9HxTy1JYPErrCJt/Kk/kkgBh8rEkH6HHUY9O9OkcW7eWGyGO0N3P9RTCPlMecZbk&#10;nj+VRokUqeU3zH+7059a8g/J/aMtPIzRRFsbgD9Mf40kDZglnO5iSTk/lUhjVTsZdqnpk569fypJ&#10;PMniMLZHmf5/H8MUDdPsUo4oZnHm/KXOTjgZ9KuT5kfZKxAzuAB+b6Y6VAIztHmEhN2Dxkk/7Pr+&#10;NXL2JURQvzHd8x6flQZjzuhlCscA9utT+Ynr+lVBGmzzI25Y4yOQPzpfJk/57/otAH//1eyuIEOl&#10;SE579OP5YqEW0I037SBhwg5q5cf8gl/xqL/mDf8AAK/UD+M6hgW00l9YSSXByRG7DHGD7YqnK+zJ&#10;wDtHGR0qfS/+QbL/ANcnqpcfxfSndmYWEcd188qjK9MAD+VXjH5SosBMYLH7px93pVPSPutWhJ/y&#10;z/3nrcD9kf8Agk9aQXXgzxXeTjdIdRCZ/wBmNOB/j616P8RdDsfEviK/0y/3pC1xjbGxUAb+gHIA&#10;/CuA/wCCS3/IheKv+wm//oFer+JP+Ryvf+vj/wBnr+Acs/5OBmR/q39G7/kW4b/CcBrvwj+H+i6S&#10;2qadp6R3NpJHskydxy3O4963b1gkQu41CstvLgAYHT0rrPGX/ItXn/XSL/0IVyF//wAeP/bvJ/Kv&#10;6SwG7P6sxe0j8CP+Co9oI7nw60EkkamOaYqrEKXEwCkj2HSuK+MGvahafDbwX8TbUiPV5Vi82VRj&#10;zBjBD4OSD3GcGu//AOCpX+u8Of8AXtP/AOjxXk3xo/5N28Ef7sX8q8TOH+8Z/dHhol/q3l/+KR8L&#10;ftjaLpvh34iWeq6NELd9TtkuJ0T5UMgHUKMYrx3wTbQ6nqtpHfr5q3iXTSq3IJjHyn6ivd/24f8A&#10;kcND/wCwen8q8P8Ah1/yF9L/AOud7/KvksT8Z+xw/hHlJurq6mg0aaRjFZiQxH+Ie2fSmRaxfR6Q&#10;NPDAoL1ZgSPmD56g/wDAR+VRwf8AIcb/AHZKzx/x7j/r4X+tdMNjmxXxHJ3TNNf3lxIctvZs+56m&#10;s2ys4Z7h/MySwlye/wAo4rQl/wCPm7+pqHTP+Pg/SarxGx8difiNzwZYWV14ysra4iVozn5TnHSo&#10;/EOi6dBqd40SY2XflgdttX/Av/I82X4/yqbxN/yEb7/r+FceGMcR8QeCNEsNR8b6Jb3K5E+oxI+M&#10;AkMeR0r9LNZt4E1yCyRAqbOw/wBr06fpX51fDr/kfvD/AP2E4P51+jWtf8jRB/uf+zV9tkG5+D+L&#10;H+9UjxzxdIW1GGFgNmPu9B+Q4rzX41eMtctfCEKQyAfarryGxkYX2wQPzyPavRvFv/IVhrw/45f8&#10;inYf9hCvp6mx+LZ3FezPnf4qa3qGn26+H7R9lu8QkbH3iw3AZNfun4P0+w0f4Z+HNP02BIYf7Lt2&#10;2KOMmEZOOnJ5PvzX4K/GD/kKR/8AXv8A/FV++uhf8iB4c/7BNt/6JFfXcLbn+cX03f8AcsLHoWXh&#10;jG6QjLKRjNTFfssBuYySfQnI/Kkl+5J9afdf8eBr7E/zcl8SPkH9pCJbiS7V8gOlinHYb36ehr4v&#10;+HGp32h+NtetNOkKxwKIVB5+Q9Ac9cdvSvtX9on/AF1x/wBuH/oT18N+EP8Akf8AxJ/vCvluJP8A&#10;cY/9fD/bT6BX/I8wq6fVonqfg5U1Oa0gu1BQ3CMQBwSz4Ofwr78/Yb0+1vdK8QaZdLvhspJRCp/h&#10;+ftXwJ8Pv+Pu0/67R/8Ao2v0I/YR/wBT4r/66Sf+h1+aYfqf6QeNn/Ipl/26feP7LOr6hqXgvW9K&#10;vZDJDY3bCEHqoO7j6DtXu7WcF4ps7ob4nPKH7vPXjpXzt+yX/wAi74m/6+2/9mr6Tg/14+orqo7n&#10;8dVP4syfXvCejadqcMVlH5atAM4x/hXmN/plgAIkiVRxyBzXufiv/kLwf9e4rxrUP9YPwqjXBv8A&#10;eFnwraRX+qW1hNkRSBshePyrmfEujadFJd6O0QktwduxwGGMeh4rr/BH/IwWX0asTxX/AMhe8/3/&#10;AOlafaKm9T5o+OnwX+G+r/AzWoLjS4UEgBJRVByu7BHB5HrXJ/sTxxp+zNoImUTMXkj3SAFtqscD&#10;IxXv3xf/AOSJ6t9P/iq8E/Ys/wCTaNA/67Tf+hmvq8C/+Es/I8TFf6wQl1P1H0WOCHRYPIiRN687&#10;Rj+VacGZrxTMS/z9+aztJ/5Att/u1o2n/H2v+/XylQ/RTtUtLeW2w65x0PeuS1qxtL2GTTLhA0A+&#10;XZ2xXbQf8e5rlNQ/4+ZPrRTPPPlzUfC+hXMSGS3QeUxVMKBgeg4r1PS/B3hzX/CMGna1ax3VuwZT&#10;HKqumP8AdYEfpXGXP+pP/XSvWfCf/Iu231auzF7ntwk+c8m/4Zk+AOq7dQvfCemvIvT9woH5AV6p&#10;4f8ADWiaRBFYaVbpbQ+bgJGoVR9ABgV0Wnf8eNRaf/rIf+uteZhoqx35xj681782/mzwX4yWkZ0q&#10;CZWZW85xkHHCniuo8IaRp/jfwPd6B4jjE9vJCVI6HBGDg+/f3rB+Mf8AyBrf/rvJXYfCT/kA3H/X&#10;OvpMHsfN5z/AkfzmfAG8vfhd/wAFNT4Q8KTyR6frcE5vIXY7ZGs5HSJiF2gsF4JIJNf0v3cCBreM&#10;ZwyjIyea/mY8Df8AKVrSv+vfUP8A0c9f023n+stv90V7vHn++L/CfnHhQ/8AhKf+KRI9vC+hwzoo&#10;jJAyF6H65yT+deb/ABLtoG8J3tztAkhtyVYdc+9enD/kXYfoK84+JP8AyJmpf9exr5PCfEfqeG3P&#10;kj4AandeNbOZddIbym+UqMEc/jX0xaaVaaPbyR2YOP8AaOa+V/2U/wDj1uv97+tfXN1/qpK9LEfG&#10;deK+Mr+H9NtIrGW6RfmYhT6YBrQtre3vr2eyukDxN+7ZD0ZWPIPrTdD/AOQS/wDvf1qxpf8AyFpv&#10;99f5158n+8pniZ3FezR/Kx48+H/hf4Rfth/EPwF4OgKaXpFzDqFrFKS2x7hdzpxj92D91eo9a9y+&#10;IGv6nfWT2V9J51vcRnMTfdXbx8mMEZHXnmuB/aL/AOT9fit/1ysf/QK6Xxv/AKqL/rm/86/vDg7X&#10;LsNc/wALfHGKhxHiVDT0Oa+F2jaR4kv59M1q1inh8srhlH5/X3r3n4EfErxx8B/jdoPwq8HalPc+&#10;HtavTDNZX7tcpGC2MwsxDoR/vEHuDXjHwS/5D0/+6a66x/5Ov8E/9hP/ANmr53xPoQeF1SPq/o45&#10;vi4ZzCEKsku12f0C+KgJvC+qh+1jMwPfOOtfxyWnjjxB8NPjb8UX8LSLG8/htkd3GWO0dcjGT6k1&#10;/Y34l/5FnVv+vCb+Vfxa+Nf+S2fEv/sXn/kK/AuCv91q/wCI/v8A8W2/7VoP+6frn/wRf8F+GtF0&#10;geJrS2Vr4WRm81/mbfI+GP5cfSv6EbNUnjG8AH1HBr8F/wDgjt/yJQ/7Bq/+jK/enTf9WK8nxA/5&#10;GMj7zwO/5Eb/AOvhNbXEv2RnY7tzFSDyMVQt7G3s5j9nBWrNv/x5f8DNPb/XGvzg/ZYbnk3iO4Oo&#10;zNHeqsqNIFKONykdOhyK+e/ih+xD+zl8QZ59S1HRBY3VyriSawc2zn5evycZ/CvfdW/4+P8AtqK7&#10;jVP9V+D/APoNfScHYqqpaSf3nyPHuWYarhv3lOL9UmfykftJ6HN+zh8QvsXgC/upoN0a+VfMky4Y&#10;85wik59ya8xu/j5458OWK3OkJaxGS4EwHlthGbqFG7ofQ5r23/goh/yUsf78X86+JvFH/IIg/wB9&#10;K/pejiqv1T4n95/nRmeSYP62/wBzH/wFH6CfsvfEDxD8SvjZat4m8o/uW4ijCDAfgd+B2FfrL8Xv&#10;DWkafcWlvYReSkYLBU4Gfevxj/Ye/wCS1W3/AFwf/wBDr9uvjT/x/Qf7pr8D49/3g/vLwUiqWSRV&#10;PT00N3R7+VfDkWnRKiRqAw2jBy3Xn3r5W/bp1680z9nOS7t1TzJrtIwxBzGBJwUIIIPvmvpzSP8A&#10;kFp/urXyR+31/wAm1L/1/r/6Mr5Kl/vSP2avJr2tj8hfD3xi+KGo6hP4cudbuTaxqNqhgP6Y/SrX&#10;iuW5Phy01S6mkuJNPvLXyRKxZR5067srwD7E8ivK/B//ACN11/u16j4u/wCRKb/r80//ANHLX9Lc&#10;O4GgoytBfcj+AeLc8xtXM1Sq1pOPZybX3XP6Avjx8UvE+oeFrXTrsQOiwsoYplsRrheSewr879V8&#10;Xa+toNO+0MYWmJKknGfzr7J+Nf8AyBbf/rlL/KvhHV/vJ/11NfzBjGz+8MoivYnr+keO/EepeHCt&#10;5NvWUOrLzgj6ZrlNC17U4NWkxJu3Dyzu5+X0qHwz/wAi6v1es3SP+Qs3+/WE/iR62DSublheTHxl&#10;P0G9QvA6D29KzLzT7d/GF1O+Scjgnj8qs6f/AMjjJ9BUt1/yNN19Vrinse9UD4vTNpvw11b7OAVX&#10;TZmCNyuWTHT+VflF8B/DGi/E3xrZ/wDCUwiSKIuyxL9z90fkGG3HA+tfqx8bf+Saax/2DJf/AEGv&#10;zG/ZF/5HK3/7eP51+jcISawVWx/LvijRhUzvCe0V/XU/Vnw4y2WgQ6RaIsdvb28rxqowFYdCAOP0&#10;riruRrTwQt5B8shXBP8AX612Wjf8ef8A26zVxWqf8k+T6V8Rin7x+7UopR0PW/2ZEWz8X6tZW/yp&#10;Lp1tI3qWMxyc19hzLi3hmJJZzHkn/a/w7elfH37Nv/I9al/2C7X/ANHmvsOf/jyt/rDXsYL+Cf5P&#10;/SZ/5LDEf9u/+knwJ/wU3s7e4+DujvMuTHeybfxhbP596/Gz9iOCC81TxPbXKB41tRIFIyN28r39&#10;q/Z3/gph/wAkb0v/AK/X/wDRLV+M/wCwz/yG/FP/AF5f+1K+v4R/5GMT6StJ/wCoOC/7iH6sfA6/&#10;t1/Zo17wLqFnb32lpqdzHHBcqzrGj/PtQBgFAZjtx0zX5U6d8dviF8MfHd34O8PXCyaV54Rba4DS&#10;KigsAFO4MBj3r9RPgt/yRfX/APsLTf8AoAr8WPGf/JX7v/r5/wDZmr9M4c/3hnpcSfvcuwzqa+up&#10;90/Aj4ha5a/tn+B/E1kkMF1eSNp9x5akLLbyxsxVhu/hPK4xiv6RvHFla2/hiXV40HmpI/XoeO/f&#10;9a/l/wDgd/ydd8P/APsIr/6Kav6ivH//ACIlx/10f+VfnniL/vyP62+i3/uMf+vh+P3wc0mw8VeL&#10;LrUtYjDTNLNMWUBfnL8nivVrL4deFLz4yan4UurfzLW4tIJ8sf3kcjHlo26qfT07V51+zz/yHbj/&#10;ALa/+h177pP/ACcTd/8AYOtq/OsUv3Z/rim7yOj/AGevEV9rOkeI/hJ4gVNS0SzldUiugZGI/wBp&#10;ict+NfK13bt8F/2gp9I8CSyQQRyfIHbdgEdM8ZA7Zzivov8AZr/5HXxb/wBd2r59+MX/ACcrc/8A&#10;XRaxy/8A3iJlQ/jVKX2e3T7jzia1/tvWvHHiLVJHmvLzxM8EsjtklI0Tb1zyPU81uWU02vt/bF83&#10;7+xMawFQBsG7sMHr3rMsOni7/sbJ/wD0FKv+F/8AkG3f++n/AKFX93cHf7nD/Cf8sXjn/wAlZjv+&#10;vkj6I8fstzptxLKi74/sdyjAcrLG6FWB7EGv6SPijq97c+CbjU5SDLbwKw44JMQY5B9+eMV/Np44&#10;/wCQTdf9cbb/ANCSv6OPiV/yTjUP+vdP/RIr8g8eV++wp/T30KW/7Dxh/IBc/EjxV8X/ANpHWfiT&#10;47lS7vdBu2sdOhKD7PbRxs2GjjOfnJ5LEnP04r2n4x+HLPwx8MrTxXockttfJcJeiRGx+++STdgD&#10;HX9OK+Wvh1/yVDxf/wBhib/0Nq+xf2gf+SH2/wDuL/6Atfq/CMV9SX+E/mbxhx9d8VU7zfxd2X/+&#10;Co3wv8Iz/tS/DLxMsLRXXjvQEfWvLO1bholLBiMdSQM+uBWV4DRfDvhJm0r93i9lVQOAvlp8pGMY&#10;I9etesf8FPv+ThfgH/2Lrf8AoBryrw//AMig/wD1/wBx/wCgV08Bf8i6B+Z/Si/5HEYdPd06HzZ8&#10;WfF+veHfAHwtl0eYwm+8RwTzAE4Zo7oFR14UHsK/oh8WKZLBblmO5WTAJyPm69c1/Nv8df8Aknfw&#10;h/7Dkf8A6UrX9JXij/kEf8Dir8L8QorkpH6R4gSf1PB/4TP0dnkhd5SWO7vWhZYeFjIAx39T1/Ss&#10;3RP+Pdv96tKx/wBS3+/X5mfkZsyxRJFv2glcYzz161XMjSxC7JwxZsgcD8qt3H/Hu3/Aaox/8eCf&#10;VqDoNNLNcffflh3qjI5ebZJ8ww3X/Z6VtJ0/4EKwj/x8fg9BjPciiPOz+E/NjtmrOV/uiqsX+sH0&#10;qxQSf//Z"/>
  <p:tag name="ISPRING_PRESENTERDATA_0" val="TMOqIFRo4buLIFR1eeG6v3QgTmfDom4=|VHLGsOG7nW5nIFRIQ1MgTmd1eeG7hW4gVGhhbmggxJDhurFuZw==|bmdhbnR1eWV0MjAxMEBnbWFpbC5jb20=||e0RGMDI5NTBGLUMwQUQtNDNGQy1CQUVFLThDRDY3OENFNjYwQn0=||SVNQUklOR19QUkVTRU5URVJfUEhPVE9fMA==|MA==|||MDkzMzAwNzQ0OA=="/>
  <p:tag name="ISPRING_WEBLINKS_TARGET" val="_blank"/>
  <p:tag name="ISPRING_WEBLINKS_TARGETMJT" val="_self"/>
  <p:tag name="ISPRING_PRESENTATION_INFO_2" val="&lt;?xml version=&quot;1.0&quot; encoding=&quot;UTF-8&quot; standalone=&quot;no&quot; ?&gt;&#10;&lt;presentation2&gt;&#10;&#10;  &lt;slides&gt;&#10;    &lt;slide id=&quot;{A67C4CA0-0703-4E68-8C5D-C0755C7AAB18}&quot; pptId=&quot;397&quot;/&gt;&#10;    &lt;slide id=&quot;{A8726757-578D-4721-9B15-3A8C34673E4C}&quot; pptId=&quot;422&quot;/&gt;&#10;    &lt;slide id=&quot;{1FB04839-E7E7-412C-B2D7-4FB434180C6D}&quot; pptId=&quot;394&quot;/&gt;&#10;    &lt;slide id=&quot;{1B733173-2EF0-4D9D-8250-FE94BD22E4B3}&quot; pptId=&quot;307&quot;/&gt;&#10;    &lt;slide id=&quot;{6FF97682-2120-4ED1-84CD-92D03628F3F7}&quot; pptId=&quot;308&quot;/&gt;&#10;    &lt;slide id=&quot;{5E331E33-DE55-4813-9B8E-0C999C5B0BC3}&quot; pptId=&quot;413&quot;/&gt;&#10;    &lt;slide id=&quot;{AB15A3D2-16C5-4D8E-B0A3-0BB24E0DD68B}&quot; pptId=&quot;398&quot;/&gt;&#10;    &lt;slide id=&quot;{3349B118-C0AC-444E-A5E7-07AAB9725BAE}&quot; pptId=&quot;406&quot;/&gt;&#10;    &lt;slide id=&quot;{0D917664-573F-4C85-88C9-405FECF749FD}&quot; pptId=&quot;408&quot;/&gt;&#10;    &lt;slide id=&quot;{9A43D165-0881-4D6D-B9ED-766D333FC80E}&quot; pptId=&quot;385&quot;/&gt;&#10;    &lt;slide id=&quot;{B19C320A-1F5D-4D96-82E6-0BA6C125E46A}&quot; pptId=&quot;401&quot;/&gt;&#10;    &lt;slide id=&quot;{32D277C2-3542-4541-8F2A-B83B227E1B10}&quot; pptId=&quot;403&quot;/&gt;&#10;    &lt;slide id=&quot;{6F32C846-683A-4741-B46D-9C45F94D4B79}&quot; pptId=&quot;387&quot;/&gt;&#10;    &lt;slide id=&quot;{3E60C86C-BC89-4484-84C4-B2C17B8890AD}&quot; pptId=&quot;384&quot;/&gt;&#10;    &lt;slide id=&quot;{53B21950-2279-4222-ABCB-CFE2BB1F1B61}&quot; pptId=&quot;409&quot;/&gt;&#10;    &lt;slide id=&quot;{5DE50D6E-BEC8-4B1D-8827-FB67682B8913}&quot; pptId=&quot;416&quot;/&gt;&#10;    &lt;slide id=&quot;{37C8CCA0-6AD5-41A2-96E7-8B2F3CAF9FB7}&quot; pptId=&quot;414&quot;/&gt;&#10;    &lt;slide id=&quot;{9783D9CA-0C8A-4B0F-A7F2-2DBCD71EB56F}&quot; pptId=&quot;411&quot;/&gt;&#10;    &lt;slide id=&quot;{01E3D4DD-C689-4AB7-B22A-B0E7DEC4FBCA}&quot; pptId=&quot;404&quot;/&gt;&#10;    &lt;slide id=&quot;{8F9734DB-F373-4BB1-AD8C-B340C8582BDE}&quot; pptId=&quot;418&quot;/&gt;&#10;    &lt;slide id=&quot;{3A8F2E88-42B1-4E65-812B-2637248FC535}&quot; pptId=&quot;417&quot;/&gt;&#10;    &lt;slide id=&quot;{8B00BB8E-24BF-4DE1-9960-85EE6F8E8601}&quot; pptId=&quot;421&quot;/&gt;&#10;    &lt;slide id=&quot;{EF84439B-ADD3-4F3A-BB9F-E2708D69DABD}&quot; pptId=&quot;420&quot;/&gt;&#10;    &lt;slide id=&quot;{1C6A98F0-591F-488C-ADF4-7E86984702BF}&quot; pptId=&quot;382&quot;/&gt;&#10;    &lt;slide id=&quot;{E4CC7E64-3BCE-4573-95E5-7759F287B561}&quot; pptId=&quot;305&quot;/&gt;&#10;  &lt;/slides&gt;&#10;&#10;  &lt;narration&gt;&#10;    &lt;audioTracks&gt;&#10;      &lt;audioTrack muted=&quot;false&quot; name=&quot;Audio 1&quot; resource=&quot;09c07c91&quot; slideId=&quot;&quot; startTime=&quot;50055&quot; volume=&quot;1&quot;&gt;&#10;        &lt;audio channels=&quot;1&quot; format=&quot;s16&quot; sampleRate=&quot;44100&quot;/&gt;&#10;      &lt;/audioTrack&gt;&#10;      &lt;audioTrack muted=&quot;false&quot; name=&quot;Audio 2&quot; resource=&quot;3a192c64&quot; slideId=&quot;&quot; startTime=&quot;0&quot; volume=&quot;1&quot;&gt;&#10;        &lt;audio channels=&quot;1&quot; format=&quot;s16&quot; sampleRate=&quot;44100&quot;/&gt;&#10;      &lt;/audioTrack&gt;&#10;      &lt;audioTrack muted=&quot;false&quot; name=&quot;Audio 3&quot; resource=&quot;8b18c292&quot; slideId=&quot;&quot; startTime=&quot;4367&quot; volume=&quot;1&quot;&gt;&#10;        &lt;audio channels=&quot;1&quot; format=&quot;s16&quot; sampleRate=&quot;44100&quot;/&gt;&#10;      &lt;/audioTrack&gt;&#10;      &lt;audioTrack muted=&quot;false&quot; name=&quot;Audio 4&quot; resource=&quot;0fa345c4&quot; slideId=&quot;&quot; startTime=&quot;34258&quot; volume=&quot;1&quot;&gt;&#10;        &lt;audio channels=&quot;1&quot; format=&quot;s16&quot; sampleRate=&quot;44100&quot;/&gt;&#10;      &lt;/audioTrack&gt;&#10;      &lt;audioTrack muted=&quot;false&quot; name=&quot;Audio 5&quot; resource=&quot;bb6c21bc&quot; slideId=&quot;{1FB04839-E7E7-412C-B2D7-4FB434180C6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d0c718fb&quot; slideId=&quot;{AB15A3D2-16C5-4D8E-B0A3-0BB24E0DD68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bc0ecef1&quot; slideId=&quot;&quot; startTime=&quot;59669&quot; volume=&quot;1&quot;&gt;&#10;        &lt;audio channels=&quot;1&quot; format=&quot;s16&quot; sampleRate=&quot;44100&quot;/&gt;&#10;      &lt;/audioTrack&gt;&#10;      &lt;audioTrack muted=&quot;false&quot; name=&quot;Audio 9&quot; resource=&quot;07f9a044&quot; slideId=&quot;{0D917664-573F-4C85-88C9-405FECF749F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b8d14033&quot; slideId=&quot;{B19C320A-1F5D-4D96-82E6-0BA6C125E46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b736d5ce&quot; slideId=&quot;{3349B118-C0AC-444E-A5E7-07AAB9725BA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952356f9&quot; slideId=&quot;{6F32C846-683A-4741-B46D-9C45F94D4B7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1c276c44&quot; slideId=&quot;{3E60C86C-BC89-4484-84C4-B2C17B8890A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aed6846&quot; slideId=&quot;{32D277C2-3542-4541-8F2A-B83B227E1B1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a6fa9e21&quot; slideId=&quot;{53B21950-2279-4222-ABCB-CFE2BB1F1B6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f8556e03&quot; slideId=&quot;{5DE50D6E-BEC8-4B1D-8827-FB67682B891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9d72f09e&quot; slideId=&quot;{37C8CCA0-6AD5-41A2-96E7-8B2F3CAF9FB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23dc02ad&quot; slideId=&quot;{9783D9CA-0C8A-4B0F-A7F2-2DBCD71EB56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c21df8bd&quot; slideId=&quot;{8F9734DB-F373-4BB1-AD8C-B340C8582BD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e115f24e&quot; slideId=&quot;{8B00BB8E-24BF-4DE1-9960-85EE6F8E860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14aa7ca8&quot; slideId=&quot;{EF84439B-ADD3-4F3A-BB9F-E2708D69DABD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CE_TITLE" val="baigiang_sp1"/>
  <p:tag name="ISPRING_ULTRA_SCORM_COURSE_ID" val="D0453ABC-4D05-4276-944A-AB14FC4BAEED"/>
  <p:tag name="ISPRING_CMI5_LAUNCH_METHOD" val="any window"/>
  <p:tag name="ISPRINGCLOUDFOLDERID" val="1"/>
  <p:tag name="ISPRINGONLINEFOLDERID" val="1"/>
  <p:tag name="ISPRING_OUTPUT_FOLDER" val="[[&quot;垓F{886F4A54-FDBB-46DA-B2D4-8D08711891B7}&quot;,&quot;D:\\KHÓA 14\\Bai_giang_dien_tu_20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65.000000"/>
  <p:tag name="ISPRING_PRESENTATION_TITLE" val="baigiang_sp1"/>
  <p:tag name="FLASHSPRING_PRESENTATION_REFERENCES" val="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MkWVTKUNOVpQGAAA9GQAAHQAAAHVuaXZlcnNhbC9jb21tb25fbWVzc2FnZXMubG5nrVndbts2FL4v0HcgDATYgC5tB7QYhsQFLTO2EFlUJTpuNgwCY9E2UUn09OMku9qj7GLbQ7TAbvYk2ZPskJIduz+Q5QRIgkjG+c7h4Xe+c0ifvLlJYrQSWS5Vetp5efyig0Q6VZFM56edMTv77ocOygueRjxWqTjtpKqD3nSfPjmJeTov+VzA/0+fIHSSiDyHx7yrn+6fkYxOO14vxJZFgsDuOSTEvo1DB/eIE/awdR4yGvbIwHY73YFCBfwsBLoSc5mmEARSM/Mij2UkTp7XqO2cUMboKPSwS5xOt6eKQiWox7PD0Fx8YQ8ws6kb9sYA7AadrstXcs4LSCG6KgE+zQ/DDghjtjsARDydgoG8krEsblEgigJycSiqY/dJpxscnkFGvXX6mFq2zd24b1NIm+9XWTOQsMIykgqlPMtM4loAeg6+JH4YWARANTRlYTD2POoz0ocINVtkUsbVhsgcpapAeblcqqwQEZKpIRTfyXCiWuUmOLfdENyb9dWvbcdml+GI6lyzMksROH80Jy71R9jZQZ/NHgHe80lAXAbp9IaU0U7Xy0Qu0kJkaLlQhWqDp2kWuiE9Cy06dlnNOHT0dkwCs/PueNQj/pEu6SNGGaxn/VFw1MLRBfj5AqEuwNlhhJpgSMAI++dVTiyfwIt+OLHZsNO1MsE1ba5lsUAyWGZalMSKx2XFr1o7m9ytlQ57Xq0b67h7fPq+ydqiI6i/y9ChAxBLewBhqWTJ01vkqLn65vvXr29evnr9bSuYAAjl7AIhg/TqxR5ALvOpU4lC6JJ3sNvMvvvwj4fY3cc/rXb2dMwc2wVi1/+0swYKX3S6b8f4Ejl3H/6wG63Hvg+Ur/lqB0Y/dGYcYvTjUpVowVdCt6KVFNdGLaAkZFZ3If3BVMGLtGystz4dYaAUVBnzbUvTFcpCZdnts0qEymKhMnCXo0jm/CoGommfmmP682VVjRXTlBYukLNIJVymx82uJ65Dcd9QbgRcxwOtHZtFAdIOvCH4ShfRM3BxncaKR2iWCQCkAeLLZSyntaTWVeDF/LYxCh9PoKUB9akTgJr11286XZJGqJ9xvdiWKD4OiA8AGc9FdoBtaJhvzBGO43YIQ3swdOCX6RCGcr6I4bdoG4dHgAmeaNSNWpxxEEyo39dJ09rM0ZLn+bXKoh2Wbu9nE7DtWhQKwWJb4Lp1boCBHxImwSwT06IZDKLEht91XcFSgYAhM9KgSyop8wLKJlnGohAmWqmXwqfV2CRmCuorFjBJGe6Dd1NsjTR38Ni1hmGPbQTV4WU6XexpB8X5xfrYroYSaLLN+caYajSYPN+BusB8SNtY0HNQwvM2FpcERkb402SzNbuC7q1FaS16U641Jr6txwrNppVUZQ5vdEpAmsyO5Mft3AQEurzLbOx8RVsr1PVcNpcrAXFkkcgaHYH0W6Svi+rt2P4pPMO2Y/r2p9Tjt2YG5NGKp1N9uJhyvae38FkkI/OZpr3x/2spf0O8qKX+qO4Sbp+8O2obz05j+UpF8KIQybJocq0TVod/SBS6xL8awj5LP8z/ZkR/lJ3ZGuofvD87h4c2e9QYxAMztf9uPXYk9TmAwMCimyPMGPH+VkPttmdT3RGbTyH3drZ7tnPosNOZ2t/apTWAq9ChGMEQcmwiD2DUSaAL7W9rTiLb4ZszyP72E9ILbAZdZyKuclk0ejb1vHd/NeV8eGPdmll3mg2zmUN27jwAMpYJxB/tgTkekXUGqhaxs5KJKuPIlH8s35s2AbktE/H5NDzLVGLexjxf079qU28eEkW1OL9y6rWYpzYVvPf+bBXw4bsUEOzDGGNh19Kzj6WrPd7TCMpHp8JhwXp0gjpKeDFdQDueqTKN9gSqDmJ9coYBrF5zIHjWPIXVAJ+EUb1F9dsfW4HoiQ5ElGzAfnZVIfJfWoPoZWwwqquMQtwUzUDjnmFRENKzM5jkZrMmC4Z7uyEPFhJZi38/7GNYn5nXpqO7j39N4SAMfxutbSiCRzmZ8qo3JiqBV8fNfpm+xTOcwYxhaziCMgxM1akyg9mzDcKadRYd+3CyqwvYAiCYI5gsYoHIDddl1wZV3waBQJuzGiSVZ+9B3ZlScavYzKbqqiraren+QqQsYpm2ivxhvVUvmNleiPt9c0sEmYRj//tqlIjg3Dmtr4tiNd8bzBpiF5rHJ3gikkVbQJ+Qze2Pvtsw9wiO4vrriv9+/7vJvro5rKUZ1K96vte+1efte/OUmy86Tp5vfe/xP1BLAwQUAAIACADMkW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yRZVMS6zoRRwUAAEsdAAAnAAAAdW5pdmVyc2FsL2ZsYXNoX3B1Ymxpc2hpbmdfc2V0dGluZ3MueG1s5Vndbts2FL7PUxAaetk4aZM1CWwXriMvQv1XS1kbDENAS7TFhSI1knLqXu1RdrHtIVJgN3uS7El2aCaKnV+6rYuuRdCkos738fAcno9HUvX524yhCZGKCl7zNtc3PER4LBLKxzXvMGo93vGQ0pgnmAlOah4XHnpeX6vmxZBRlYZEazBVCGi42st1zUu1zvcqldPT03WqcmnuClZo4FfrscgquSSKcE1kJWd4Cn/0NCfKu2BwIIB/meAXsPraGkJVy9QRScEIogl4zqlZFGYthlXqVazZEMcnYykKnjQFExLJ8bDmfbfTMD+XNpZqn2aEm5ioOgyaYb2Hk4QaLzAL6TuCUkLHKbi7ubHloVOa6LTmPd14YnjAvnKTZ8ZuF48NT1NAFLi+mCAjGidYY3tpZ5RkRCSkg6i6lgUB0oWxOUtN3upywA4lU44zGkdwB5lY1bz96Hjgt/yB3236x4eDtnXVGREFUdt3woTtYN8/7vYiPzw+iDrtpUGR/yZaArSsZ870/YEf+t3IHxy/CHpLItydusL4nUbQXhLz2n8RBtGyM3UbnWUh/YNe1w1zcNT3B+2g+/I46vXaUdC/Qs328NxurVYWN34VCkQUcn5767TIhhxTBmJzbY8rokGuGJZjEokWhWocYaaIh37JyfhVgRnVU1OhoGonhOQNlZNYD0z11TxTUd4VnSUEx6Aky9re3i1L+9nOwtIrdvarZd3qZbUUu34qtPjM3m9ubJfu727d7/4djlax1jhOQcT0pQbNj1xaUYPEsaYTUEhybZmjgrGwyHMh9ZWMzQ+WTtxBUx0JvpB5c42GgiVlxEg2JEkXZ2RO+sMTyltguemhEexRBrHs5YSjEHM4bqiG+MYlgSqGSlM9O2ZaF9YNSTFDwAfnIUGd8Ea84xRLtbApy9QaiY/rP3WFJupnG247dKdpyCjMYkrDyd7nCdqX+BSORxfzPuEuZgewc5jZPUQ6OSGxWsISNRhzMs6gjlwMX5Ohopo4mYqCJWgqCsToCcRZINjxRQb/SwmaP5bRSIpsNgqtg0ZqlpYJJackee4y0RFMkRWAhD4lZ0TbGX4t6Ds0JCMhgZfgCaQNxqmy/OtLEedYqStSfOnjI3u4Bd19/80js0CcTDA0CsuRQ3mTLNcr4cdTxIW+xEE4YlzArjBJSWgyu+eytvUPT0OpMJDnT5SNBX5Fs4LhT0lfBmSOeoUpX80syyT+QQ+cp03xZFbopnhn1FDiFFJiOeFGDKcD5QVxJYwxR4KzKcIxNCjKyMaEikLBiBUIS60+3EOLh206uxrDSQYzyoRIJ8qNzSdPt7a/f7azu7de+fe3vx7fC7po3foMm+ls79a8t+F3Rl57uHgAd0cT74a61so/ALqzoXfGLevmPc29M/KWFt8Ze73RdwbeaPcfQN7T9N/AtoTMjOokN/J5+/OfAzwwTjeaUfBjEB3dQjArhZsNW7Vimsnbe8tZj/2ltpah3xg0DxCk67AdhXsu8tAVoMQ6TkFgRuYliAumc/7+zxi1zW8X8x9SiprpP2cutq8OG0fAfPZ74GIdBednf/dRdP7+j6aTvPqhU0x6Lla9ly5WA9tQ9ueaSScXoEEY2wMPWgRGM+hok88m9x8jvk7F+ol1e2V69v/QpI9+3rWitiJNIljG6cq27rdxaqwyQV9x2L/sF0Ff89uakBCUwaOum8cJcTxK7Vtgpx4FyxMiUSQEU59VfBa3ceh3ghe99v43IPRfaATtVfllYeFTQvmKe/Hbm7mTUU4zCKt59i4/2NW3tzaqldtvra0B2+IH0Praf1BLAwQUAAIACADMkWVTuQMdTXIDAACbDAAAIQAAAHVuaXZlcnNhbC9mbGFzaF9za2luX3NldHRpbmdzLnhtbJVX224aMRB9z1cg+h5aQksibZDITYpKk6ihefeyA1jx2ivbS8rfd3xjbdgNFAsJz5xjz3iOxyJT75T3NiAVFfy6P+xPznq9bFFLCVzPoawY0dDLiYLH4rr/8Gc26w8cRDAhX0FrylfKWIKtRxGY11oLfr4QXOM651zIkrD+5MuD/WQDizzGEhjWqZwlWUCzzdh+TqH4Pb6PzegiLERZEb6diZU4z8nifSVFzQsT2oUZXbT1tgLJKH83Gwwvb+46k2BU6UcNZRLT/bf74f3wNEolQSkwIV3dTYfTH0dZjOTAwk6j8ehyND2R02z1eWH2aBuqqLa08XB8MR510SqygvSQL6dmdOM5rp5W5dO4HEHDX43Qi6EZnVBGtiDTxe9GZnQyRFVX/6ORSoqVOdA9ztiMoxwmSIHXz0R1ZcZRgknIbHRUkIrRAssgZOGk+NWMLrA/ywMV+Z9xk8jM3ZaCvZgi7HUPo5CcwUTLGrJBmDmfWouP51rjZYLJkjCFgNjUgF4wwxdSq7BMamtwv+GD8iICeUODeBOsLuHWxRsBU3uDv729sX0ljm9niwKUsPHGKMLG2CCf8FgPkJGxQb6aaj1ztj2A73scJ+jhhvhifn766AVOcBrOK8yC1+w0M7dcRVt7Q8CUooCJldWclmCqlg2szYU0OIgp42RDV0Tju/TL4PKtTUZlgz2HV1q7rjJNNYM2uS1ELRUGg+43n62vXIvHUdzDoaZ6Bksd0KmxKYp5LWIt2Plxpfvldufm5j2Nb8l1vyTyHeRcCKb6Pc/D+4fLuFf5kGG6Nb6lIB/5UkQcG1gXiQsN6lSwcHfwVDjRmizWJcbUlcLuSF1l2wuY+W3bKsvrMgd5j4KgEBSZ2hxuTVdrhl/9RuEDipTQ4XRMvcblOKE7wUcGrwAgcrEO18FNnKesmaYMNhCaSmSwCXdllimUf1u+Rl2pJiPLSYL0PahRStqbInsL/g3DShbe8xzXvCa5soklHSU09yaUpN2HLmm0GjdIO/dCShZGf9sBYqmS0yS1Fq+aSO0XbeY+d7KBKaelbUDoiLZv8TgOE6Lyp2Kd4bQO7E0I5tHaLaYCocXTRTFtdjJso1jPfo+d4+2cLCVA3F+t8Sx6AX7CNhdEFk87SPIktLgdG3PER9O2a2z0ZaWzQWRyxdmVAX/jn5LJP1BLAwQUAAIACADMkWVTyDdpK0EFAADVHAAAJgAAAHVuaXZlcnNhbC9odG1sX3B1Ymxpc2hpbmdfc2V0dGluZ3MueG1s3VndUttGFL7nKXbUyWUwJKQBxoYxRhRN/BdLNGE6HWYtra0tq111d2XiXPVRetH2IchMb/ok9El61gvCBgPrFJNJhglEq/N9e/b8S6rufsgYGhGpqOA1b311zUOExyKhfFjzjqKD55seUhrzBDPBSc3jwkO7OyvVvOgzqtKQaA2iCgENV9u5rnmp1vl2pXJ2drZKVS7NXcEKDfxqNRZZJZdEEa6JrOQMj+GPHudEeZcMDgTwLxP8ErazsoJQ1TK1RFIwgmgCmnNqDoXZoc6YV7FSfRyfDqUoeNIQTEgkh/2a991m3fxcyVimfZoRbkyidmDRLOttnCTUKIFZSD8SlBI6TEHb9bUND53RRKc17+XaC8MD8pXbPBN2e3ZseBoCjMD15QYZ0TjBGttLu6MkAyLBG0TtaFkQIJ1Zm5LU5IMuF+xSMuY4o3EEd5AxVc3bj056/oHf89sN/+So17SqOiOiIGr6TpiwGez7J+1O5Icnh1GruTAo8t9HC4AW1cyZvtvzQ78d+b2TvaCzIMJdqWuM36oHzQUx7/y9MIgW3aldby0K6R522m6Yw+Ou32sG7TcnUafTjILuNWoSw1PRWq3MBn4VEkQUcjq8dVpkfY4pg1pzI8YV0VCtGJZDEokDCtk4wEwRD/2Sk+HbAjOqxyZDoaidEpLXVU5i3TPZV/NMRnnXdJYQFIOULHP71VaZ2q83Z45esbtfH2uultWy1nVTocUTa7++9qpUf2vjfvXvULSKtcZxCkVMX9Wg6ZUrKWqQONZ0BBWS3DjmoGAsLPJcSH1dxqYXSyXuoKkOBJ/xvLlGfcGS0mIk65OkjTOIv+4B99AAgpKB8To54SjEHNoL1WDQuESooq801ZO2cnApXZcUMwStA/ofQa3wloHjFEs1E4WlL01Nj3d+agtN1M/WvnbpTtGQUdjF5IKTvM8TtC/xGbRDF/Eu4S5ihxAqzIQLkU5KSKwWkER1xpyEM0gcF8F3pK+oJk6iomAJGosCMXoKdhYIQrzI4H8pQdN9GA2kyCarDCuN1MQtI0rOSLLrstExbJEVgIS5JGdE2x1+LehH1CcDIYGX4BG4DdapsvyrCxHnWKlrUnyl4zPbzYL2vv/+mTkgTkYYJoPFyCGfSZbrpfDjMeJCX+HAHDEuICqMUxKaTO65nG31891QlhTw8yN5Y4Zf0axg+DHpS4NMUS/R5cvZZRHHP6iB87YpHk0S3STvhBpSnIJLLCfciKFxUF4QV8IYcyQ4GyMcw0SiTNkYUVEoWLEFwlKrz9fQ4iFMJ1dDeGiBHWVCpBPl2vqLlxuvvn+9ubW9Wvn3t7+e3wu6nNW6DJvt7LDWuHfCd0beeJp4AHfH1O6GujG7PwC6c4J3xi2q5j3TvDNyzkzvjL052TsDb833DyDvmfJvYQ+EzEzVSW75c/4DnwM8MErXG1HwYxAdzyGYpMLtga1aMdPj/GFyMlTfmCX7X26YDP16r3GIwEFHzSjcdikIbQG1V8cplJSBec/hgmldfPozRk3z20X8h5SiRvrPuYvs26P6MTCf/x64SEfBxfnfXRRdfPqj4VRQ/dDJJh0Xqc4bF6meHSG7U+OjkwowEgxti4OhgNEMZtjkyQr8/ym3Tun5yJV6aRXs66hCcx9p6b1lyBauJVUhgmWcLi1Yv+LO8OV88g1bem70q3ldGIUkowb0RO34W34BExKCMnh6ddM4IY690r7JdRpCsDwlEkVCMPWktWY2hEO/Fex1mvtLjWXqFsxfRQF5XPPZq/LTwMy3gPId9ezHsxVYn/0UubPyH1BLAwQUAAIACADMkWVTeIusxbUBAABoBgAAHwAAAHVuaXZlcnNhbC9odG1sX3NraW5fc2V0dGluZ3MuanONlFFPwjAQx9/5FGS+GqJjOvANAyYmPJjIm/GhG8dY6HpNW1AkfHfXMaXdbkrvhf757X933XqHXr9cQRr0H/qH6ne1f/H3lQZWM2oL177OO/TC6oHm+RIWeQE8FxA0kN3Po7/y8UxQxoGoTJP9q7XVjl+A9p8V49rFJWGhCE0T2o7QPgjtk0r85XVWd3XqyDnmZGsMikGKwoAwA4GqYBUTXD1Vy22wAeMO1D/oiqXgmcbV6iLPjnexDZdLsZBM7OeY4SBh6SZTuBXLOv/Qhkuv9xJU+cI3tV04epx6BfJcm2cDRTPx7HYWzsJuUirQGuq84+kknNyTMGcJcMc3iqNRNPkD9YzbB9qgd7nOzQ8dh/EwjlxasgxapzSa2PAxUXq1TrOV/MQZ+DQnYhja8AjO9qBaVtPIhgei3MoLXqBUmNkTaaOxDRLlyJa5yOrUYxskZ4u1tl3fRjUxBgmq5e9XcWPDZc6HUb9Z75ph45qtiVtbdA2XCyaDIS+3bmSdU3OBUyKVFwlN/jWlvFpMc9DY/VvZNVMbUAtEXs7OfsCMYem6KMdJWfy7OxbIOtOLO2pU1Tt+A1BLAwQUAAIACADMkWVTlBOzImkAAABuAAAAHAAAAHVuaXZlcnNhbC9sb2NhbF9zZXR0aW5ncy54bWwNzDEOgzAMQNGdU1jeKe3WgcDGVpbSA1jERZEcG5GA4PZk+8PTb/szChy8pWDq8PV4IrDO5oMuDn/TUL8RUib1JKbsUA2h76pWbCb5cs4FJliFLt4mjiUyjxSLHHYRqOFTXv/AHpuuugFQSwMEFAACAAgAzpFlU39VjPBLMwAAEVEAABcAAAB1bml2ZXJzYWwvdW5pdmVyc2FsLnBuZ+28eViSafswTHtmZctTpKZmls5MpeVuFpSWNlNmjZqlKDVq5oKSjmsCLS41pWiL5p5jaWlqioKmQukklmsxioqKpGiGQIKA7C9Y02DPc7zH973v74/nPY75w+W6r+s+z/M69/Na7hsnjjuuWqG1AgAArPrxyKGfAYDFQABgIXr5UsUTyzNbtyv+LAj/2dEOUN65eVLRWOx/0OkgAFCJVpecW6Joq8GPnAkHAFY3K38WEEMf+wIAJ4p+PHTQNdqbOcSoeDp5Ru+C3Clu3GzLtm3PUlPXXP/Orkqqvzwi56VWhPbbgxc94zcG3Lm2vqbjoG7+H6eHVy9tYxlWH+y/lXPqF5+41uDEly2sU844+h7rUecgjud4/z4p61KPS00v5hTZJaLx3SM3Xh7j03ApC9roxiu6GTLLiiJcmuZVoKTvTeQcExOpMF9uo6DzRfPTLXUHOdeQ0ZuM40a1qd8BlTPs+ymlO7ENTqshe+/wX6x4UPsTJ17RvkQVe9ssUr52JCzBio5Z13NI0bicNrYiVPTGHf/zceXYTT+WfyoKbGoF4j8tYaWKUSlM6XLFG5uXJai7NbcMTW8aHOTbrFI86VADbny/p7aOGa6lAJJNsYU81rI4fZInUZAwIopXz8n9KFSO4wlP/2G3b6kVDnFcgRse3pSQEL0yJEScsxRg7Sjsrw1FcrOBFQ2cN6+i8FydkfZHGx8aPrR0tfDRU4wc21Mbxfa2SZYG55MAgInxm1DJ+1c4PK+s6iWg0zPQPvCQm61DvLr6a58tkNpMJSkjgw0STpufy4I1T9a6MTedsYTMouXTYO9BAoqQE3nsPMtfdxGtqeMzvKJAQ0CsYlQdD07TYUcTX5lImkzukkxBpNIAA7CUBEZMp6HjHuZE6vSjn4YznovJvjoYvhn6ZURTQiQlDAUWjt0ByjlQWVsYPvyZcoI52SVpgA9uNT5jvc0J5jXg2WvgaOFqJBhENgORxNPirP7qUOkLDckBG9neFH3IBfEnCbcLKuuQIj0FQ5UUUPECQKdTzxHATMnAnjAjml0E3842qEADKOsgCK00Jrpsp6Sz8WtjiPvbHv3IyuYfEys0QZikB54to4rK2ugGbVieb2Om0agZSpvglqAu3Wsg7i6ih4HLQgfF0va4/vz2Ozwd0cUbCoGoAQd42HymyE3gziJb4qFIMuItOC9N3LDkaM/opro83tieAEoA2qUmuf3OxTPlZZeglAlzwIu6J1pql70VbGdtgxzxuR/VJp4Gy0bByP5t/I4LWa/My9Mm6/KmA7aF7x/15PZrjZsXSDPXCrNjSK3nYynHPYt24Uq/H0pUh2kH3MUE84upbGRjP7GdcvUa8pImNcS+d9ohQT1gyvM6vEd6T4z3CiGbyT/g+4ajpNhS4p7RKjDMlgn6sbsbmwbDwXzjssHinAg/CR7bFQC4HO5isQ7QWBJ5a/DH2m4ZNtESRXItOjilTfIucqzPccDk59Hfnca21CaHJvvXD1cU7yIVeflRthTXdcSKL4Jn7MG/9t93NBaQTEODWjAdU84L058Kug8UZBBHntPsWMUSWAYFCYlA0UEdcbA4DAPfSj9Z+wyxeb3rDNlA4JbOINbwzlMoEZt/mVNuKzeDBd2lgcTWXMWETlHoEqdF/UnqAce55b+WO2r1blxRnWiVkW3pjEo/oE21eve2KQnC0p4sDdYeK8XmR/BwBZMTbFzmWQNcZWiLRtocDXZXphyxQ9RlmZEK5viZ7hIPgtKffaHDK9IW5SvbVy4FHS6iVx6vTaVczE0992+UpCXuSfbJ6oF00S33k0Rma0QO1YE/YSBZvFts3NsWAZdP8iisb8PSOpAw7X7zIbXl734NpdK6GihmQNEkLFPGZxmgXzqBN6bB+OJ6hiywKlg3f3DYS3DYGGoE6cvrSBPiBAHbBRftEgMH3L6RSkBtapF5h2/QedIh7KSQosUxzw7Q8jTwsHiEIGU5VDs5cylNN4+QKFlkZKYXdlWY+qKBesEZf+qf5z3qnWBUSoPUklLbCgoJJR3RvaZJreumkt2HoE4tNZS7EbdYNzfaVdM9Htxl9IzeR9u4Cux7+yuKvVjs5lsU0CmD+bobsh/ygUo/7lML86XMQI4XZrZYcR9OJh9jmFidKQ8FYSBB+0jWE7GkcUZG//a2YKKfGIbo70LurxssOowyPEDoQOYNtvQ2sHfMuQIm8ziGCl7dI61pdJIKdk49NwmjUEbvE85EZXvvT6nTGJC8LfLPRMZdypuhsCaoZKUDhYeUOCx84N6TkuapAbxvpISzRPZyXs9aWpMdZ9NyYMj5eVK8Dj+nH7MyXt0KM8/hHKp9lrpvaVNCdv88J7IVcvo6cWR8viSW/+26RwZdkxcfqCjRMVB1zKq4dK9lU/4PQSqCxkmL4EEQ+mUHT6Cv4H/JF/6vXq0IyJcj3P5CrQi61gZfcS4AADqPfEWmGGj281csiuByy/U/vdZ6kNYElfZAFS87FsUykff+csQj8AItDQCgYU+8+otghbNfa6yISk3/u8bU6Mtry4B6ku4kk7yY8f1A9H4+f0cj40kUtFMg7EIVQDQmCr6gP30ffsWLNST+w+/Cp2Ywp3CZODNfWtf2gPYow/sHcsdkyZf5bDSEPLh9YsRoWHLH7wL88VMj/33LNTsd56IXAPBsN21hY1wObVcowlNz3aBrp29r5pqeSJtdKkSZB0j8c8ueHe385TG2a/Lx33C35F1iCU2X1+5amEg6pdSahQDAzmO1B0ArLrZqqgujm/nuW7eOlgor3husKy79m25aA93IUKC2ccAE7CsL3O9UpMdRX4+s4pjPKZMiFVBfb5yDe5thZRhdy9JcKnz86oJUbZfktz8mn/yN3BraBRLjq2ih61be6nTd9CP8U3nxsFc54fVM4Jlet7+pgeet03JNRt4x23g+7+Ru0f0/pGJBG/20y98MaIoZiLA8eDWhn5qQ+uAXMhBkGPc43cdJhQMT/r/2NsGkv9kvvBl4qcMJfPXltAobrMHCnqSSOjQFdO0sWXN91z5uXphmr4sKCchI6dVmmNzcF6R7EmZVBe0xfVqswg6JazJisEegu0/2h20bMyn/0b5Vqsi3E96csOCloY+6trWns399jNVDWrw3d1XhVYYXFQen6N24EImoHPVasnmw/IvGnj3XlMDlTGHYO7JFj8cJu3r4BmL3ji6Pv9Q7QQ3YeRN+pf6ECrHe8eqDCarvb4WMGM/D5jP7KNEL+uG+tDT9nKqiTPiRnU8Ou/mwi79zhqrwV/gkSxQtuRGVzu3iK4UUAvaOnXyk4NHPqjwa5vTi7iVLnRuERuyHdV2RJUx5e5cMYgNmqEodrDSOtnGQ0jzoppgpkd1ryrBl1Dx27ov+9CCYlR1H+6Vm0In+9Hppp8d1yoBxVIXKoH37+X2UtqVgTuUNymz0ITypYMDbN1shmCeqg5gim9b7OrunROuI0ay6iW/0RvgmarNStdC7B2cKV6h9Vy5a+NrQ/6RrW9U8/t9rARO6T1hInBYmxi3wrZEc6XTYtETdbOHKFGdVJTzqQ2Ac3Zgdv1iM/JUmk4ptCdCCKPaw0ZuIZ9i/wS1Zt9Q1GbXdf++YeD3nzm1P4f1XH45d905/wk/iqZjPGptrD1YAQo4u/C0QbK2qTebCPvsNi9vTzTaXMMP3qujBB7rtJgdoU7SXMGQZ2CZGV6Xr8Zh4TcnlkeecJWhhxG+Bnjl5KvSU3969Re/c46ariO2un1zuTKhI4kpa/EqbO+eo0KutRD1OQrKG7r7vyMTJ0r/FOfKDzehId37GVE3qS8HOnHwVuNh1S/cpRfRi5Pm6E3Gf7PWMcURV+39Q1wH97YLklz9iVEzxbAvQSvdNhWMOVlUA6ZgN5eLcFVb3MJtYVAKUBQwqVfUjAhbi92CRIwex0v3JuN5rk5OuYuJzVQtxwUMqA2d2CJfbj1MFxdvNoFdv7nQvq7iN9nNl/DLfT+Sf1dc7c6SZEPoAfi+uwq7zWKuohDmzeGVxoar7m1q/c+zWtezEFZ5iZMDD/NL59m4AXnDGYqbDS3LMF//i4syS28iSMITqAH3/1VOiC3ZaMknYoZqp4P4MXAMPRkce4nPL+QmUkypGpRtpwc1MTyR4sLC3FiZa/ZJ/X9VQZujqG0qXgsLSX0yx3fvcm655gaFCpYEaE6dVOQQTRh/sqSXuiZNsWdBczj77SaoeVKLaXw+Khe9MFn8HmJ6+zlN1FeVeeknWWPTmKdGNdkm8X81KomoYMKdf+le5KOJ63Erapq6lfTypOnL/L6oOpfh7f0NXp9jBesGNsEwrj4VpgSiDl/YKKKpGOjP2NL7kIDqn5sSu8J2RCVsFbKpJBm1WlYy8e9ozXnoTcH6TqsYfP9rp0cfzUu8xJbb0qzNUZ7yrHhlBO00IOhdEjjLZTKmAnJjXa2NbEPgm3NLeQl4Zq/RrOIOU6Qzj6EYVpSOl5Qc9zZqOHs8U3G3bXDqRdwnfoJOGMSvxs9ZVnaEPOWrDWOFSBQ1TJZjdp4Ss6+EqoRS+t1y0lTgnXgnR2N/TFWcUlu6gYECBKhtz3hOXH5/00Z0omvd0wHGrll7yPI8VYF2DPmQO0qosUiGVl8shLpME/pGlwptewVzQYNei5Mi69p9KKBuUqUgYcjhahXjGJeXkO6JcuRWG+nYRFM7J1MBvRhzletncg7oqaun1dKY6tR6eo4Lkcv9/VcN6e9d+geQVpgvPfndtmcabmFpVqyOOKnwyECwxAMdO+iP5E8a6l6aYQDR4uvNmF0qmrpDPe0t+xRCwp7p02+lW012Qx+O0EBUl3IzGFxxvzmOoAZHvO8Axf7Kb/OUl01YXc+H6V+zsMgO1olRNI9p1Fe+oSeOvNqzhRmeIdxd18Sph9vm9bdVC0GyBBjiOjE8OHZCkRc2Kn23lYgPOOPb2mGTErI+sjhHBQNz2S28wSyKZzsZWmb0hniYkkfj3ofGnuKF0Jh6vTCYT1SlMHq5xYCPXTZVAmP2QLyQonXvyhvlrzYzzzxHblHkhpbll7yqUfDUyvWOm96yjZzni7hbGm9l2stVIv7dvLqw/0vCwb91OalENXYFSO4PnO4RY0x3Mvgnp2htm6Eg5Rak41gWaiKWc9/QvwlF6019Tsd4hKglo03Sf5Z9pLbXyvoNZo0zitneniydDyAZkzyOpEWNeMmTsnfMN8s54COva5WCTNhzj7dXfIOX8mGrwGcu2bX0fJibdaHYhUYSKXZsCyJ7R3eUToDczsqlESGetTOaDV1H00bdaH72z6PiC8uGYrlpL/OTEUZf8ln0osUM9rAJqbFoOjRoPIlNqsSzY8u4i9kB+ZCP0fFD9MIRqjMlV1O2lWBJbHVc4T0zJolNao+04HbLWuDcYOkzv0lzO9FmkScbivMqdQhnlWPL4EyWtzFhCe29kY11eBCvLiDE10e8dOoCHEc1UU4Dpx1q8MvOWsh9D12lVs3U3vc5UV9tUlfLRZ5FnD1803jAw8Vbm238ynOAVWh567SpzH2W3vn/gmMFmZixG6q02ruqjdN0K8W4W4jq8FHR1ODJOS9476I+gsF0/uFHaamG13aiklxdQrB8gRy7c3lJARUM68cwVrrV1qtyqhKXvcMPoMdtWme0Pq+vIYNh4FjgdbR7KYkiYxTgCrLGuYci7hUc7kB7QVuOAJMsG3WrX7Dp2QZwmbfhh5mzePG9YZLMqaobdPvH0qiVI5KfUWXJAA4VDgZ6tDUQNL4eBJT/9MaQSyQHnS/9p/Nc2Ij8Ezbh7xzwKNgRstfj9L4PoK6h4S+Dcq4DEiSlU4+wVIw2PLB86fPWB9Z1BMyaIyaPACrwosB8CmPjeQr+moERTvGbOxTY4LEu5Mgd93GIvfOVno6h4e8Vny5x/jklevXnRXFhsD/p1ZNNnzfIuXEQ8MAecq6VjvfSzWZI/vNjz/xPk1POKt3IxSs4GUiXjVibeMfR7R6nCzqjOAeWSb5LgMCtjmYbuXQFF3ztu+tVNNEoyCmQj2JdM8pCiyZtG+XGc9xnIyYzOn0LCQy6NIWfHjMBnht2fOn+dt3mX27UOxnZ4bYjG3RO0aaKeiTYrXPCni7NXw6cmdbq05fkccc/soYX+spK0Ij4zFCUewWwCid6i050s5IrES1m3itEWanMTT8I7oHg97m2GWUN4UU9FumDiVOfpx1kBuvcu6+vpPGE59hrMTVFHpNUYmKPZ5ritRIzJcOh31F/NvaIR96DB5Az6i1hrbQvFe5PDeg6E18Tv6fS2XvWXc2ON3dxdKq62IUKv3dfX2/6E5dz7V6hk9UIlr6B3BQx/EDez6uL5nWCXM0PFTw9/CSWDZaUstgAvaPQbbUdKwv4Q/eXhhmLp99x165y5uQvcmve1OYI4aW35zZIpf7DncTRURofiZ2eKwYiL7OHGMBGI39/ZGyrnh4IlTzoDRfhhuUwADiNUbfwsMsvmBKLuJfErDXkr2vu5IsGoyE5PrHK6iRw4plwZaOP5Q0smQ+NNUMK2inrnUA73jtqSdcvjBPXUxgvNQRWNkdN1XQgWrX+N2irTMRDVmPrwdai9RePruDMobdl4qGzc9Fhrlx0Lk+ud/hrpjyBMaxNOdmIq4qCHUflVup9pKG9KiNrPY5GdxCNJIAncY4Z0fm8LnFYhF1VAo/KVUM7372YbvGxys88StGOcSdROSGv/sp6Z1mrkkWfdTVeOgc0hR06k+VUxA0UF3tG0BPJQxRc21t+E05SrNhmigNAYBsWYCGtO8M+L6aKHSTNXwwYnwPKEpFGOpnjxskbzGlis2QqgKbKeZVmebyLGDHmDpWsUZvaxWWyGKwy8K0gzWz+QillWHisgWEjVFq1zGBNZHmmtqpNHLll0BmSfziSG2t+yx5FadDgXf/uJhZbVvfH4rJH1y4ED1N4XxWntvJyOVEKlV1HoMKXW/L2U42nSOPOu2S/rqREJe+4gKR3GYBFrGBTMzq20I9lIHWbhWj3pB8c2hxg94Qf7RPzJiuoigvzDIe0w/oHxyWu/MTlpGHVTXx333AD4ELP6YiFlD2d2FA3mxPnpfHYnXvHqNtwH0o7ZnCWpDGVu1nweUd9eDi8oMxk1My6wQ40fDHWoTd2iT8YMBRs5wasnyW9BWm+HeYSUKftEc15dnmFj7q41dXnTZZNdqZjlpiBKZ7eWqGSSXcP27dsAgETZwgbLI9iMO/mSseaJH4I+53qsrZAjo3noA9VRYj3U+1wNsGElbEygBsSSozLXGgdXdH0qC0UwwrLdrjVUKCKplUATOyoeR9iG/MvYldH3nBV5PlH9jDuvgT772VajNhhvO9FKb+DmE+ryYrDJ4rp49elKNOJpcKqgB7QxTfEUs+UdBDcdMGUme+6EqkBk+og5LW/2xKun5fOf5tVvtvqqbfyT1y3LEedGsRdDSWJ4AWJnwRLArscfCDPTPyQlqguvH9YmjwdA92WO45KzaWj5LLptPBpaRuvqRmX6BH3g4gjICyTqUfjbRL5UzZM81AnSq7M+hBzAxLLCBr/IewVQVLR/IMMEy4Bl8rejAz6sX1nNdr++EVD94PeO9WAuBiyA6zRuNPYdnnIm4eX6bX6xsvPDGyGHPB0pxfGbYfkDmUCr6ZoKRFlwisZb5Et9+yxua/8STQVX0qDhF+wpp+5MioOLNb7nxL2ZidQW0UO2gpl1iOEwyVcCwhotWAgfPGyMW3kjsuhAdSIoQ4xRH+hf2fEdpO8N3i9W/YesxWqKVIPRx3LJrnAi3CjORz5XsPMeNOSC3rUPSYtXMo22+Ceon4SVInb65DNdGa3IcaDh+QR1WuFaxmcxh5hBasvjl6mtKxctuW7INe+ZQTx60rGXg8vSheX/Ug1Nmm33B7lYEpPeELeuW3NIvvYGpTuU8ZwQ+bb3Yk+Xx7Ar8j0mVhbW8Jlqn5XArU5x4uX24uWvYG80V/b3PjVbx7cYLVy774cCR56EHv1ZGYhaxtXQe63EtSWTGMQnez384PAt9s/WfxJkZLliBnWZi117wu+PbvvsvYNq4cdlY86yh8EpdZkCglxK/9qnBkxphiEEL2wucV4btU3sJv74Vx6fpBE3ssjvWnvHmLpZ6cQeouPXjkGcW7jiMfB7bNe5lDtfU0X5e6jkZtXB8fPK4Mapa7/4teYxKP7k3rHHijuNRjXEGYdDvmaqswNk/ClL4mA7yRnsBcqwMf4SNBbUPlHkBfT32Yo4+sodz7lXFTJl/wU/ABPH8KQ+n30PJJzu/VriAtpnOG0mGX/XIQCM239pI1vHWLnFC5QzCVLcTSA0bvp9AtAbcPxQyuRmik1LqQ/B/a/SPTiyFi6XSdsi8Jw3O4BU8bDg8vo0n73EyJTpj31sVYhjOp0lexYct5/focCbpMxhAOg1/5//eyGMZtaQjZFsAZL9XrmpbO8MEo690pPR9NK57krRvTCIV0f/VBhxBLNkh1KCkdMuYJ4LEMz3AZ8SGcnH8u+2wZRqetlxs0vtp3qCuL4iKBIpJaOknNzewGHK3ahwsLi/K5109rBNyjrdsdo3F3v13NV0wvh2tuMi+g9KJRhZS1xn3DD7/mZGh1OWSBl9NZyp5eONsJgonJZGaeDLITfaQT3Q2Omn4wGfaUrZDjnCvWO2tCQgLcrdzBmTm3di6yhpk98wvzIx0qbDpUigF3WBcex62gGDUY6V06nxrucDogHTZ7+jJGj5tN+F3vzKZz0L8W/71b/ifzjpvOhXN+6dEX0nVNNlZn1pZnrL96SqlHYBWzZEqM9JH9nS8fNxcQoWkm2FMmtMWC3MppvtYrRWQ0IpVzfQ7/dvGLYQtxspDA2ge3Enzc52l60TQm/zoYWX8bTXdH7ajZzKVMauu0esU5c+QfjbNV2BsLtAraL1Dq7+27ad+NB8M+d1KoMiPLtdHL+0sivuK12HFl7tHRRQcd2du4805z/bQvbcnXrgdznnVfsdumdfd/6rbl8dykUnrdJjoWQMHpFlan3eZrVo9Pfbo99xIRHB5l8A/cvYnNl+1dwurS3gk4G+PXULTLuIP/1baZGjVhlfR90zkwAu1KdoW3jCpzj7OsPrNTpjbRw8ABd7Kt8u/yxen9o1AWHrTKf2hm8hvVvDGxWZaZRMpkWEEg9nlYDuX49zbtbmlW7Y7aKuEXZr5ornpWF/D188bAt5/ZyuWSfC9TucUNgDTVdyylLbNKmdv1wgURrKvg8krVvoO8yn36rzzo1I9Vu3L5joL2Pa1p+BWpg8NST+2FS1cetU1Y6za76CYT/kJztlyWV/TplLNPOFpmUJy9IMv1PIedTMWV2vCgIOvXMRhjhjXHzLneu/PzOUXF/7LIu//bHTpWGjI0HEs5ANu79Myb52jdr6sMQXbv5q1QFSzdVp40aj4t2/6J3pKme+rHu9589lK+sgOu5fZQEIbdi4G7JhZ7zSD0Yrflv/n/73xxSc9goIbYD499wFBLVV5vo07OVf+rp2dD5J3YQg4bzKl03me+Pr1XLS/4O3AKhswQDaT/33NKYsmxLI3peY78NNZOSbYEk7FygXGyHl7xfpCfefPWmTGL5z4n5npZcO13PejBtnOK/YcZ8MgF2yTvnSnPv/Yc6fBlGxBcE/XSal/hvDOj0uk9L/7amb2cKc9G/dZEmK1PuvRRRl8iDLkPPUjkN4teFZJSr4poybE9yhiHvrIxTFBefihLkbEamyIXRFM1594pEqvnj19i0Qa5OeSqpKDXx2Ka0p5okKxt20hWbLgZ1HI6YEKkuJ9w/Wwr1VsR+rfbGyKYH7s45YZZF4yfk1xjkZ8+ez+xqc1uD6D2n/kPY/TZp1BpwWBZ59exONeH+HXl1Glf/p/2Ya4wuuAvdUU059M7o2pPYTjSqefQWVUqGU+nNyLmGW88oKL3zH8I2TeRdndvFLp91fWw5YitvureyZ9cKKSRU+tsznuJjEbxjQHNGUYN4i7yqt8JIQ5NwYTOidODd7xFDU9Ppg19GKd8tWFGI2ic6ehVKkk6GMyCx4waYvpyba4blwGgk1Q8xAaQTcrsiy8jevdgBnkGYJs1Cw/Jl+VzUEjZW4y7uWAeVUAT6qrnMnqbfHtW0sVB1o2ghloeVjYHAOOENRKTGdXXL3nGQ6U055QstxF4UUKlAulM8ONvPcBW+PfcP4xOy4iSbsj8P0khjxdN1guRHgCCnXbFvY/rD9XHrYOINMmsIcQ9nQDl69sthQk7AKuC5s2+4LjBIspaJCUYNCU9qz/cJsGO2WYfurTMg2d3yg3yKoXwl8NzMROsP+hIsYC7PdsfXdB//MyMbXkswoWxD/TBEhZxzkrzvDxe7e4v99MI5UxCuRTk4wTBzHYTibc01upBD7b7SA1tcJ6eskdR5qrRczDdQyjbh8Ls+hbSaDQlw7UPW26XI7GcTqZkzAuDAiLiJYAanDFOZBYF3QW1+36lvyfDSAWbecC/NbbDPMQi2g7BI/UZvaRiyVklrQ4Z67pNKN6exJ5IfN4MyaYciVv5R+o8u7zSCtZxYKT9uBFdkcTouQa+QUFdTAxUn3Hg4GH++e8jBkdM3Kwvg23GpF2mVfnxfAPHb1acXe0gcD+UgdzQHNf72ldsZtM/D3qA6ASWDf2sDgNkirrQyB8bLo74gcDpRE5kGOGwzPUJMVqQhuP2OkxM8U30GBpsR12WejLhnaj8MovzH5WUzZWFh2+qcHu/IZmUaMDvrijVKRmP7vjDSkLWT846z+Ie0f0uaR9kzhs6y9nCVvKtLRtsVPvknNCNyX6Lsdy+FaYbfcVdD1KVLjOvmMXX8qoFifGK06rY7VQO/YST9/kxc33vyHlHmaDBWLXjU6I0uCj1+2oH+bYoYYQACdnips2/1/1ZhLHEc0ZJfXu+9n5RR/ZWqUpnGD6GNpzuNLAtY9tO3Ek/l8nJkvpAMV/3T/V3d32kCiJx9lGIPkQpO7pB+S2lFymTRMUjkv+Nk3J5j3KU/x3VTuLzwi5kdPvJo7D3ApAEsxTYtw5Q49wjr3VP8Ell/o15Ol6e0i6tXPy52O1yoPI0o/eUkgx1+c6KBsi5u9YSUfexXetR/Vf5daL7jRRuhpiJo0pDV92Kmwsw1KHYRDlAkPCX14ivTAPy9f2J+/o/iwXZJ/PoL6aLEGLM7uhgbyQ3PG6Pqz1Qe2jlIkb1scO68fGaU6d/EsG8sq6gKp6zdXxwyIxJSsSWk/sJ9tiTIW0JoiUXwb0mjyz6quw2oV8N0RdCfkSHiuGfBdX2jxox9RbZ7UyLo8c3bdYJbQ/L2N2VZyYcLigE8Go+uO+Q5Jq5GZkJRjbTyszLJsBbAqXxoHI4TXdVChIbgKsFmhBjBMvu26MgOK2flNLLUbvuJcmFNUlzV8dFHeeZBTtN21jUurtzzoIA8PddHbKS1WagZY/4O+OrsArbKHr0NJojVbnJBa8kAPE+42SF8Ke4Jt4k/Z9eKCR203qzBwYE+JqqwYieoBWSSJ4OULUBVEa7q3oXi6ky6BeQBOWNDctnQvW5fZy3YBy8sDPJlTCYvXMX1WSiVSOlLsRBG0Z4i/5/JFMegfVZ0vxEiRuiwLaBBjAKvT6J7cXId6MOlBRsyA5monLSnzzBJh60HUeJPbgqZIT2l1aTV8i/+xGa4gY/3OYJT0dw0gVnypfR4HuuEFS9QDxknWVpr5LYQVm01BHTH1eTEDjtphdfLOxHbywoQc2rP9BluqpBvX+Q4/Lc31Sk0Ei0njHfSNC4Nx9yLcaXa9/fyCMsJQ5w+QVqwYHejrgeo9XFRDyefxBK8qn3yrux8CSnADtuIewbbgjB+vUa361H4QTSIM8i4XJHfFmoJIYqEYszZs6UECC8Lq+qGVjqxjai6r9EKJQQlILwrvvBdMxsxcmYkj6PRYog/PS7zG1HVs9s+PGw/mB6Ulsf9z3bsNIMrzU5A4GRf6XfF+8ZTY2I1kDVIdoiwQvJwbxRFk9pD4D6WZ6nrjFUbdHNCUUOOqWoQU0Ow6T8yZIUOhgcZ/+KAbpaZxrdUQaqK6ZsYnfY8t8w71KlQrXl152ke0e0tr7eIVu3ZGKy1k+qUGYpYjOmrSOPMcrk9GjfujWOdmU9sWJo7OszCy8PShpgRZrDoQm6GwDs7Qyrn9q4C64aKLm+fph3FzwrG2zFVCbZtwRZSHzOsrb05AahFVT1Rqlmsbj4nXD/Bgtakm0cEkEVwfxT153TJ51GUeejWg7tzW1XAqA6EYGd5O1DE1hsr6ktTVtlUFFx1GRjRlriQ+mgd5vTH8+T9B45/u/9Q95Ff7YjKWlgB8Q8zlun5dUytvWjIS5/r/wt7NP41/Gv80/mn80/hvb4yNKFMwa12o9KN7G5nl/tfNydUrlPt8Nf+jN/de0ppumuCjp69oxI28nyzOx0dzXhuZICczkJMf/MAYQj97ChVRDxj5M45zJ79htoMq6Xgk8w+v4ccaogN0KR/3UN29NRrlUjYBAnWljFrXEHeiqRFQ8qm/ryEK2FRCtGSa2GaH+20KFeIYIQaMuDYIGtm75Bphezmb3NHSVnWThmcShg3eBO2j2/Xx4vCjwG1zt8NtvoNY3wP+QJb6rwTsOII5KZWPzkCKK9szNXqen3b596F3bXGFzxEA+ArOnhcf5XrFRugI3ua+Rx4aQaW6E15/Xfu81pRQcr+sZG5gvPqEfe0BVzTX+G9O1oZjCJv4z6EDgWBrt5ip0oml/xmQIgeAF4eIb57DsBD46h4k/M1/hOYSNf3qmTguoFQ6clcN2JkEv/JYFUbTIdSMI+rXaS5YzgUS5GIC9HiFpMlE0kQPk9ZSZUwqHtLlLJ9xhop4UDmP7OSfh0bOFGqwGRKm3k2UOFTObCaOzF2hz5f25zeG9CPGKVE6nj3crW0yLkrWpVdegfL2Hd5JKqJH8tpYtlBsmrQdKRj1f94RNZkdXDgQ2fWZ8tE/mxLmjiBGfxp5+aoYLJ0M21ujwuG1xsduGzKJKAnRBPkhCfnhTUvIDv1D6f0pzqT7l/WTvXt5i8CfFi1bsnHKBO3OYgx21VFJ0f5xWZ/4px2uJpXQhi2oeEbf848xaX6YFCy+/Q7M14Nv+9K+ZYLvW0+hO3L9vM6gerNjRPTzJSlEyglYvfuucO0SmKDEL8S+BnY8A06Le6prPIY62RQ/m0ydTb7ZheRjgCiuFSpc09SV6zJPNE3bhBP3CfXDFsNvbP8Q59yDt+7th+pizEnSWj3JS724WRZC3jezCpX1qTeOnRVKrvYqj/X27Qf5vtmXaSXOlrImOpiBXa/j18XIbo23UdvvUAwh94sHIis8xktoBnrCIzZyUAks/LmCcT50uP65piiCeKgN8dODLa61eKbPvr+tz9B22/ILycEWZRlRGeKi2zYlhs/3I3tG75sd4VihD6tvj+zABQ0Yu+83wbbxxZkEabUMu/3yEfhuBVG1mSWjF0uX6MYYMZ6v4kXWe/aY4gqUNBRphazbeUjBFPIUXJ/4i6KUzkqyanlDswuUNl4S6Hp30W8xJmyWRF2UqChjq7aWcXASorjjxBBesySx6nbUHcr3s/VjQ5PMekb7SYu3CAwesbn07FlynLi8EMeIuTgEL+iPwgcOHuuZ7hvzetoQ3qNBlg7CapjeNe2tbuLbBVp6PdhLPaaUcy3+6FIFN84nqgfMDqRGZebHfnwShvfibD7u0lOaR7bZDiJhz3kE2nuW6+kxzURzR08jSBy/ItgAX2d6sPwWO5vi7WlMKS+yqsfq1fMRiVZ7IRfQ/W4DPv3lODGGAMWWRPgTuDk3SvOu9Z8i5JU9NeF6TcSkdxfCwGEIKmZnFcEmcgDeE84yxKKn//aE958GfrdDOvnB/bVtJ+V8aoyC+6G9OPSoV7x6fR6wWKFPhweCKhr5AkfJKzr94yuo910/jxZ27Dn3Of2717vP93ER1AI0p4dYe++7KVo5aYGUnPIzNLu8KCk8N+oe7so5sK8HONS2810Db3T9uuoCPb0nS6TPYPs8vQKS/cbuhzS7JQdqOxA+mA7IyhH5tOTVwAGfyJ5u3TbL6rmpNV8YenLDTdqFjVx1BkoYRuT7U4i1euWxsmB632RSdu9M2Xw7PGVx15N5U1YS4DT8stN/SiDsW0y+g5qhYOz4ws6E4XIh38vRLNYbIrAFZiEmLhUqKvHDY/wlUBPGh6QGl9ONRyghUUG2cjfOLxgU8Ul+bzmOcC+Q0hiYaTmGraGVAEniEmzHZNYG45mXB3o9OzBHqVPbN7VP/6tuMBF0YF/15M0p90TsFN+Lht8TTDxxNXFlT+ZSJ+0qZmCs2dcZ/oyijA7kmdRBKbW9cTj90bD9KEr3OGzgOQWRxaOj3ORxJbr1waVlhT1dUy7aZJn7Zs6+tr2UVCHlOcc6NEPvNYKaCHsW6UIhRj/8e+ZY59rurKZAj+qz+owAUdHtmHfBOLGlCWTAVqyZ4UBIsGW6bwyz0T+gW/g2rr7IzaHr5jF2cyp/82v6rdCDDvwK+XDiVFBL8njQ8HV4AWqawHiFhFgEQ8fcKCweN4SpheXyUDvmdFrTo7mHahWzJ3bocsGAZXGQQ223VRh5Fc5jdwZi4HhQB1Sr0ZKVWmQiaqnI9Usz2yCK+R18SR9nYM+Hkes7Ya3Y0snKLn7FgODM8Ad4QVTPKBB2QTABEhytwX+McQnoogbi7fP8YZesVkUbtOF8ttpHgL3cedZsFcdxNNx6xcJ3vtjzFbeXRgW5k17z6BePNOeKrVFiB9vkSxFy/zjU0hdu3OQiWHIeMO3sg7KKJZvTpJ0iSrXM5j5j14k+C+gdHp+RxywZ3aNQXXbsdDrgsR5n6y6TzpKl5+qHypiSRi/7bG9pmSuF5dY2wx5zyEof7L3AbtApUcyZUUSzo/r6XVhF0xdFjPUNWTQm2z6cvBm59FBIeDkuqhNHfG35on134NTAMwaWjZGW8hHpLsuBpigSmRCIYE5rD6XsvENTAFFfVDWEHGZ8xKUVDOlZ1SBuOaqG0JLRylVS/993MA/7aUfmnvJQGh5pSmtg5mPoozlnd/s8/flLO1fK+K9D5pALTmGJTyuy/B+G/l6ytCRwbPUq4AASm1iNGCwo2c6cSlgZsMmRbYc7587FfWa/YoDy1mu5v3KxVNqdtACGiJkKq/PqerbqHO58gjrscQgpgn7xQnO53CepD9RpoBq7FY4v8e1N3DEqkoXNMplzAlkqHJsKIn8/5NmDtfGyUpBhy9F8d12PAwkSOZRZ3HV3Ch1dHSASobc9zOwy3XV5EGmuL8IAHWoMB04wL03VSwOp/nvNIXOnbBXEleoSLtjXg8Xi7RnZoEPM5njLMeHpBEfP/qSVxI3GYzGkzsTWZ9KUFEaJLsPrW/aJG87eaicnBsbOUWVen2jZKPJ8gh0qTe93zLrfcGAorwPe07/qC6FbGQHNEcNeMCostSCw3ePyW6v3SeYIBODnVT2V3YlPQ21hpavcO+rZ/FJE/mQ3XL+E1w4fgp+zDSX1ZsRmCH2o7P2tIN/agNruzuOZEYQant994ekZNBv0d/TNy0PJhDeh4hpoffT7G0beRqOmZR5Lo10j9mGBsT31yff474Pdm12+iPpvqzOQqo+AzrZSIdROPSW1Zk0JmlBQBuJ1Km/GH+w7ZDNs9vBi8CjFVk7xqV/yGyL5Qlsx0peahddnktfCWvdU52J7EkvHh6LEbs17STbx6j0ih6pjiU99bJmpE2eyrZrdaEz8AMivdU9l6Ikq9Dy3unKb9YWDdrLJuMmj0NhcZ8RHF6B8Jl9Gapu0W7qpNIVof9ydRfjzInny4Ryp92SvziYiPeqHZafm9IL/luofk5bFKFv7dLxC6T7XGv/BP+qqASv3GLmnjyJ9OBzUjlt1CvUmWotgidIemJjCDFsGC544tcWKpt8m2jclMFOlNr7ipgR2kP0GRaTGtpfzkqsHciOCi5nifZTObAJs2BJFGPYSTRxL/Hj0eOjvsTlRf1UH8eq228o6rWaNDvRZSIao0iG6Io9pc2UsxFfs1S200NYsj9XPBPpIbzZ4sUVzWgLZbnKVElk66Z6MnvP9CN4Ce7Ar95TCzDpWAH9HTVgm9xWwsUU2bWEU/VFscowvxAIlr3zCXx2e0obsL9KpoCwtX6VQp9X9eDhNPABfSbOb4u4LKo9dLfC3nrrtUwQFEV0tqE7z8uFzScpPhTTOashpYIlU91aS5JpcIJdRocqzrOCRbfQE14inm3/fq2tgMjOgzlkZo58OTHJKZya9rQdRmCEKk7sNTHJvPNJx4gvZ9tXAbumJDndYNsnCDNIaTtCQl4wH6QUYFiZssBkuhetXdViiHtaVjo/WNiX0bBbts/Ud9lYvNB07/SayVBiiysPhbjgt2XUIP6zMECHIQVo3zR1JdzfGz74ySU/WzLn6MdrmUMQ+S/dG2z81Ao5wmso98O4qaSq/ZpXvwIkOz8+k3N+V7GbbGVr69nmQ2rF1oOEW23cGTQnZr4kMTt+rN12v5ukeRB/6Z59RByyaX+dukjfbbWVC50TOYsBizE2qMJf6fbap9ZKe6bDrH6On6K+8vKd47LvnW3mb74jxnq6qFFx0e5ZakEVQOu/7zQmtXFzuPXMxZiI0fnBCs/zSKaLTcmBIkfSj48KKQNEPJcSYjK/fsIEn4Brou+a+B0YH51jukyewIQ1CsqyC/LoWGc3rcTcZnk6Juuv0lQ3DiXP8/ztRD3+esh9ibaG2X2BT+NFSgcjwCr9AL9zaoWe04ejXhKy2CSxylH9gj15FbcK+tMPoIKeBqMrgNyP/ciW26euiJNOc+znfUx5jhzB6Oaa0JuEa4zXzAVyFLwhU8qI+OsrkfzfOjld5PY7YZHm6D8m+ij4M/1gySl+jLEd7ohgYlkrl823NRlsh1HzzUV0nXzi2Q+NaAmR4tdDOEez4+omIQpBSONE2fyoKVvj0DMk5gzju5Jt7Jqqm4zfpiOt/qu42gPiVaK9903+sR+lpToF9M3d6lq0HsK4qipnlwOvzC9jaDpco9s/KEhkr6weL/YH5oj+LZSDLTRqfTflyPUd5EUEiJ06+9vHavywyRnn1IaKyaF+ecuYgkafFekCa1snPNW797PvK+mfsjGzpZL5skh5lMnYs3qtZ4RmoXp13YjDHaowBtTuEecnKQnliL/VJ2A8VE7N4RlwAW3lv4WYoSkzxc1mQg/sz8c/rinxk87+MB/lA9FCCPWFw57mDeBQNKi1FRUw/MkFMskfjUZtkbSihSYZeQuu+q0sAKa/EVLmMI99SbIC+yOtD5zQpynt2N7mmsaG8A5jm3rEEnvfz+p+1S7Iq0Qpaa8tMdOvVrYRhGA3EB/sMfTvk71UZFzNP7VoECH0YpwtdHxPLue89Ub8xdgchb1RRTJvAg+e+ZAQAxCpXNAAjc5t0gBfJytUOwGVt5QYZAGDFKWLIEpUfHTwQlmCFkDKgJkYLFa1b29yjScqCLWzrXx/l85J00bSpsw6fP9PndtvIt3Yl0FR53YF+SwnK8/XagU+7Ia2flBcT574F2JagfH5bext4Non2/r18meOCs7TlqNuZysc/Hj5+qNzu7NX/BVBLAwQUAAIACADOkWVTWlnzP00AAABqAAAAGwAAAHVuaXZlcnNhbC91bml2ZXJzYWwucG5nLnhtbLOxr8jNUShLLSrOzM+zVTLUM1Cyt+PlsikoSi3LTC1XqACKAQUhQEmh0lbJxAjBLc9MKcmwVTI3MUWIZaRmpmeU2CqZmlrCBfWBRgIAUEsBAgAAFAACAAgAeV3PUjZhWAJHAwAA4QkAABQAAAAAAAAAAQAAAAAAAAAAAHVuaXZlcnNhbC9wbGF5ZXIueG1sUEsBAgAAFAACAAgAzJFlUylDTlaUBgAAPRkAAB0AAAAAAAAAAQAAAAAAeQMAAHVuaXZlcnNhbC9jb21tb25fbWVzc2FnZXMubG5nUEsBAgAAFAACAAgAzJFlUxUeYBujAAAAfwEAAC4AAAAAAAAAAQAAAAAASAoAAHVuaXZlcnNhbC9wbGF5YmFja19hbmRfbmF2aWdhdGlvbl9zZXR0aW5ncy54bWxQSwECAAAUAAIACADMkWVTEus6EUcFAABLHQAAJwAAAAAAAAABAAAAAAA3CwAAdW5pdmVyc2FsL2ZsYXNoX3B1Ymxpc2hpbmdfc2V0dGluZ3MueG1sUEsBAgAAFAACAAgAzJFlU7kDHU1yAwAAmwwAACEAAAAAAAAAAQAAAAAAwxAAAHVuaXZlcnNhbC9mbGFzaF9za2luX3NldHRpbmdzLnhtbFBLAQIAABQAAgAIAMyRZVPIN2krQQUAANUcAAAmAAAAAAAAAAEAAAAAAHQUAAB1bml2ZXJzYWwvaHRtbF9wdWJsaXNoaW5nX3NldHRpbmdzLnhtbFBLAQIAABQAAgAIAMyRZVN4i6zFtQEAAGgGAAAfAAAAAAAAAAEAAAAAAPkZAAB1bml2ZXJzYWwvaHRtbF9za2luX3NldHRpbmdzLmpzUEsBAgAAFAACAAgAzJFlU5QTsyJpAAAAbgAAABwAAAAAAAAAAQAAAAAA6xsAAHVuaXZlcnNhbC9sb2NhbF9zZXR0aW5ncy54bWxQSwECAAAUAAIACADOkWVTf1WM8EszAAARUQAAFwAAAAAAAAAAAAAAAACOHAAAdW5pdmVyc2FsL3VuaXZlcnNhbC5wbmdQSwECAAAUAAIACADOkWVTWlnzP00AAABqAAAAGwAAAAAAAAABAAAAAAAOUAAAdW5pdmVyc2FsL3VuaXZlcnNhbC5wbmcueG1sUEsFBgAAAAAKAAoABgMAAJRQ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FOLDER" val="D:\du lieu\KHÓA 14\Bai_giang_dien_tu_2021\Bai2_SuDungNangLuongTrongGiaDinh"/>
  <p:tag name="ISPRING_PRESENTATION_PATH" val="D:\du lieu\KHÓA 14\Bai_giang_dien_tu_2021\Bai2_SuDungNangLuongTrongGiaDinh.pptx"/>
  <p:tag name="ISPRING_SCREEN_RECS_UPDATED" val="D:\du lieu\KHÓA 14\Bai_giang_dien_tu_2021\Bai2_SuDungNangLuongTrongGiaDinh"/>
</p:tagLst>
</file>

<file path=ppt/tags/tag3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4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5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6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7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8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ags/tag9.xml><?xml version="1.0" encoding="utf-8"?>
<p:tagLst xmlns:p="http://schemas.openxmlformats.org/presentationml/2006/main">
  <p:tag name="ISPRING_CUSTOM_TIMING_USED" val="1"/>
  <p:tag name="GENSWF_SLIDE_UID" val="{CCED25B8-2F16-4500-8F58-B7DDFC6C2EA3}:408"/>
  <p:tag name="GENSWF_ADVANCE_TIME" val="27.954"/>
  <p:tag name="TIMING" val="|4.058|3.941"/>
  <p:tag name="ISPRING_SLIDE_INDENT_LEVEL" val="0"/>
  <p:tag name="GENSWF_SLIDE_TITLE" val="Hoạt động 1: Các nguồn năng lượng thường dùng trong ngôi nhà"/>
  <p:tag name="ISPRING_SLIDE_ID_2" val="{0D917664-573F-4C85-88C9-405FECF749FD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4596</Words>
  <Application>WPS Presentation</Application>
  <PresentationFormat>On-screen Show (16:9)</PresentationFormat>
  <Paragraphs>295</Paragraphs>
  <Slides>24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Arial</vt:lpstr>
      <vt:lpstr>Times New Roman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creator>Admin</dc:creator>
  <cp:lastModifiedBy>Khôi Nguyễn Tuấn</cp:lastModifiedBy>
  <cp:revision>527</cp:revision>
  <dcterms:created xsi:type="dcterms:W3CDTF">2025-05-16T11:42:59Z</dcterms:created>
  <dcterms:modified xsi:type="dcterms:W3CDTF">2025-05-16T11:43:26Z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1A06FD01C5C14F518C8C8C17089BD859_13</vt:lpwstr>
  </property>
  <property fmtid="{D5CDD505-2E9C-101B-9397-08002B2CF9AE}" pid="3" name="KSOProductBuildVer">
    <vt:lpwstr>1033-12.2.0.21179</vt:lpwstr>
  </property>
</Properties>
</file>