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9" r:id="rId5"/>
    <p:sldId id="270" r:id="rId6"/>
    <p:sldId id="273" r:id="rId7"/>
    <p:sldId id="272" r:id="rId8"/>
    <p:sldId id="267" r:id="rId9"/>
    <p:sldId id="274" r:id="rId10"/>
    <p:sldId id="258" r:id="rId11"/>
    <p:sldId id="259" r:id="rId12"/>
    <p:sldId id="260" r:id="rId13"/>
    <p:sldId id="264" r:id="rId14"/>
    <p:sldId id="265" r:id="rId15"/>
    <p:sldId id="276" r:id="rId16"/>
    <p:sldId id="277" r:id="rId17"/>
    <p:sldId id="278" r:id="rId18"/>
    <p:sldId id="279" r:id="rId19"/>
    <p:sldId id="262" r:id="rId20"/>
    <p:sldId id="266" r:id="rId21"/>
    <p:sldId id="282" r:id="rId22"/>
    <p:sldId id="283" r:id="rId23"/>
    <p:sldId id="284" r:id="rId24"/>
    <p:sldId id="271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1937F8-AA6F-4B93-B766-FD964E0880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6D88E-FCF5-4812-B40C-28E84DDBDC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11607421" cy="146304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b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" y="5679865"/>
            <a:ext cx="11731753" cy="146304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Gia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A cow grazing in a field&#10;&#10;Description automatically generated"/>
          <p:cNvPicPr/>
          <p:nvPr/>
        </p:nvPicPr>
        <p:blipFill>
          <a:blip r:embed="rId1"/>
          <a:stretch>
            <a:fillRect/>
          </a:stretch>
        </p:blipFill>
        <p:spPr>
          <a:xfrm>
            <a:off x="1532468" y="640080"/>
            <a:ext cx="9121260" cy="330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/>
          <a:srcRect r="-1" b="6685"/>
          <a:stretch>
            <a:fillRect/>
          </a:stretch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1" y="4018143"/>
            <a:ext cx="11871433" cy="2129599"/>
          </a:xfrm>
          <a:noFill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Landrace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tai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Yorkshire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1.3. Gia cầm</a:t>
            </a:r>
            <a:b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013090"/>
            <a:ext cx="4368602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12703" r="25108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6767" y="1372761"/>
            <a:ext cx="1409132" cy="128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541" y="310538"/>
            <a:ext cx="4509577" cy="34478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r="22971" b="2"/>
          <a:stretch>
            <a:fillRect/>
          </a:stretch>
        </p:blipFill>
        <p:spPr>
          <a:xfrm>
            <a:off x="5086726" y="10"/>
            <a:ext cx="7105273" cy="6857990"/>
          </a:xfrm>
          <a:prstGeom prst="rect">
            <a:avLst/>
          </a:prstGeom>
        </p:spPr>
      </p:pic>
      <p:pic>
        <p:nvPicPr>
          <p:cNvPr id="2" name="Picture 1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660" y="0"/>
            <a:ext cx="1039341" cy="94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3" r="13831" b="-1"/>
          <a:stretch>
            <a:fillRect/>
          </a:stretch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41215" y="1705084"/>
            <a:ext cx="4371054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2643" y="333190"/>
            <a:ext cx="1409132" cy="128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7081" y="40943"/>
            <a:ext cx="9167044" cy="14996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b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08250" y="10"/>
            <a:ext cx="6083750" cy="6857991"/>
            <a:chOff x="6108250" y="10"/>
            <a:chExt cx="6083750" cy="6857991"/>
          </a:xfrm>
        </p:grpSpPr>
        <p:pic>
          <p:nvPicPr>
            <p:cNvPr id="9" name="Picture 8" descr="A group of chickens outside&#10;&#10;Description automatically generated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5" r="13250" b="1"/>
            <a:stretch>
              <a:fillRect/>
            </a:stretch>
          </p:blipFill>
          <p:spPr>
            <a:xfrm>
              <a:off x="8431698" y="3264090"/>
              <a:ext cx="3760302" cy="3593910"/>
            </a:xfrm>
            <a:prstGeom prst="rect">
              <a:avLst/>
            </a:prstGeom>
          </p:spPr>
        </p:pic>
        <p:pic>
          <p:nvPicPr>
            <p:cNvPr id="7" name="Picture 6" descr="A group of cows in a fenced in area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19" r="9566" b="-2"/>
            <a:stretch>
              <a:fillRect/>
            </a:stretch>
          </p:blipFill>
          <p:spPr>
            <a:xfrm>
              <a:off x="6108251" y="10"/>
              <a:ext cx="3816014" cy="3920034"/>
            </a:xfrm>
            <a:custGeom>
              <a:avLst/>
              <a:gdLst/>
              <a:ahLst/>
              <a:cxnLst/>
              <a:rect l="l" t="t" r="r" b="b"/>
              <a:pathLst>
                <a:path w="3816014" h="3920044">
                  <a:moveTo>
                    <a:pt x="0" y="0"/>
                  </a:moveTo>
                  <a:lnTo>
                    <a:pt x="3816014" y="0"/>
                  </a:lnTo>
                  <a:lnTo>
                    <a:pt x="3816014" y="3103224"/>
                  </a:lnTo>
                  <a:lnTo>
                    <a:pt x="2157388" y="3103224"/>
                  </a:lnTo>
                  <a:lnTo>
                    <a:pt x="2157388" y="3920044"/>
                  </a:lnTo>
                  <a:lnTo>
                    <a:pt x="0" y="3920044"/>
                  </a:lnTo>
                  <a:close/>
                </a:path>
              </a:pathLst>
            </a:custGeom>
          </p:spPr>
        </p:pic>
        <p:pic>
          <p:nvPicPr>
            <p:cNvPr id="5" name="Content Placeholder 4" descr="A group of cows grazing in a field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4" r="37674"/>
            <a:stretch>
              <a:fillRect/>
            </a:stretch>
          </p:blipFill>
          <p:spPr>
            <a:xfrm>
              <a:off x="10088880" y="10"/>
              <a:ext cx="2103120" cy="3114666"/>
            </a:xfrm>
            <a:prstGeom prst="rect">
              <a:avLst/>
            </a:prstGeom>
          </p:spPr>
        </p:pic>
        <p:pic>
          <p:nvPicPr>
            <p:cNvPr id="11" name="Picture 10" descr="A long shot of several rows of pigs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1" r="36039" b="-2"/>
            <a:stretch>
              <a:fillRect/>
            </a:stretch>
          </p:blipFill>
          <p:spPr>
            <a:xfrm>
              <a:off x="6108252" y="4076701"/>
              <a:ext cx="2162580" cy="2781300"/>
            </a:xfrm>
            <a:prstGeom prst="rect">
              <a:avLst/>
            </a:prstGeom>
          </p:spPr>
        </p:pic>
        <p:pic>
          <p:nvPicPr>
            <p:cNvPr id="14" name="Picture 13" descr="Tigers in a cag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250" y="2309813"/>
              <a:ext cx="3414274" cy="160972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50799" y="1186979"/>
            <a:ext cx="6202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799" y="1795018"/>
            <a:ext cx="6202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799" y="2512233"/>
            <a:ext cx="6202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371401" y="4741528"/>
            <a:ext cx="9495930" cy="16252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8" name="Picture 7" descr="A group of cows grazing on gras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" b="15461"/>
          <a:stretch>
            <a:fillRect/>
          </a:stretch>
        </p:blipFill>
        <p:spPr>
          <a:xfrm>
            <a:off x="327547" y="328982"/>
            <a:ext cx="7058306" cy="410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990091" y="576531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600" dirty="0"/>
          </a:p>
        </p:txBody>
      </p:sp>
      <p:pic>
        <p:nvPicPr>
          <p:cNvPr id="5" name="Content Placeholder 4" descr="A long shot of several rows of pig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14097" b="1"/>
          <a:stretch>
            <a:fillRect/>
          </a:stretch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61331" y="578669"/>
            <a:ext cx="3424739" cy="3849347"/>
          </a:xfrm>
        </p:spPr>
        <p:txBody>
          <a:bodyPr anchor="ctr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/>
          </a:p>
        </p:txBody>
      </p:sp>
      <p:pic>
        <p:nvPicPr>
          <p:cNvPr id="6" name="Content Placeholder 5" descr="A group of cows in a fenced in area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r="17621" b="1"/>
          <a:stretch>
            <a:fillRect/>
          </a:stretch>
        </p:blipFill>
        <p:spPr>
          <a:xfrm>
            <a:off x="327547" y="321733"/>
            <a:ext cx="3448718" cy="4107392"/>
          </a:xfrm>
          <a:prstGeom prst="rect">
            <a:avLst/>
          </a:prstGeom>
        </p:spPr>
      </p:pic>
      <p:pic>
        <p:nvPicPr>
          <p:cNvPr id="8" name="Picture 7" descr="A group of chickens outsid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 r="20057"/>
          <a:stretch>
            <a:fillRect/>
          </a:stretch>
        </p:blipFill>
        <p:spPr>
          <a:xfrm>
            <a:off x="3925067" y="321732"/>
            <a:ext cx="3448718" cy="410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13" y="118984"/>
            <a:ext cx="10466631" cy="105472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13" y="781766"/>
            <a:ext cx="9272452" cy="3399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18182" y="5131498"/>
            <a:ext cx="10931435" cy="1400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viet3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4987" y="2813786"/>
            <a:ext cx="1541439" cy="140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10695482" cy="146304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ƯU ĐIỂM, NHƯỢC ĐIỂM CỦA CÁC PHƯƠNG THỨC CHĂN NUÔI ?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023938"/>
          <a:ext cx="9412288" cy="316388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42624"/>
                <a:gridCol w="2307590"/>
                <a:gridCol w="3261678"/>
              </a:tblGrid>
              <a:tr h="1168146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3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THỨC </a:t>
                      </a:r>
                      <a:endParaRPr lang="en-US" sz="33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3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 NUÔI</a:t>
                      </a:r>
                      <a:endParaRPr lang="en-US" sz="3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3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3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33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3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</a:tr>
              <a:tr h="665226">
                <a:tc>
                  <a:txBody>
                    <a:bodyPr/>
                    <a:lstStyle/>
                    <a:p>
                      <a:pPr algn="ctr"/>
                      <a:r>
                        <a:rPr lang="en-US" sz="33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33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THẢ</a:t>
                      </a:r>
                      <a:endParaRPr lang="en-US" sz="33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</a:tr>
              <a:tr h="665226">
                <a:tc>
                  <a:txBody>
                    <a:bodyPr/>
                    <a:lstStyle/>
                    <a:p>
                      <a:pPr algn="ctr"/>
                      <a:r>
                        <a:rPr lang="en-US" sz="33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33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NHỐT</a:t>
                      </a:r>
                      <a:endParaRPr lang="en-US" sz="33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</a:tr>
              <a:tr h="665226">
                <a:tc>
                  <a:txBody>
                    <a:bodyPr/>
                    <a:lstStyle/>
                    <a:p>
                      <a:pPr algn="ctr"/>
                      <a:r>
                        <a:rPr lang="en-US" sz="33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33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CHĂN THẢ</a:t>
                      </a:r>
                      <a:endParaRPr lang="en-US" sz="33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súc ăn cỏ ở Việt Nam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3" y="1690688"/>
            <a:ext cx="6425648" cy="4004718"/>
          </a:xfrm>
        </p:spPr>
      </p:pic>
      <p:sp>
        <p:nvSpPr>
          <p:cNvPr id="6" name="TextBox 5"/>
          <p:cNvSpPr txBox="1"/>
          <p:nvPr/>
        </p:nvSpPr>
        <p:spPr>
          <a:xfrm>
            <a:off x="235132" y="3693047"/>
            <a:ext cx="443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1"/>
            <a:ext cx="11658600" cy="58673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ưu điểm và nhược điểm của mỗi phương thức: chăn nuôi, nuôi nhốt và bán chăn thả.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Chăn thả tự do: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uôi, ít tốn thời gian, ít tốn công sức, ít bệnh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Chuồng trại đơn giản, đỡ tốn kém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sản xuất con giống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thơm ngon, săn chắc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Chậm lớn, chậm phát triển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 thuộc nhiều vào điều kiện tự nhiên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mô đàn vừa phải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bệnh dịch khó khăn. Việc phát hiện bệnh không được kịp thời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66" y="776785"/>
            <a:ext cx="11277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nhốt: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Dễ kiểm soát dịch bệnh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lớn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 phụ thuộc vào các điều kiện tự nhiên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năng suất cao và ổn định.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không ngon bằng chăn thả tự do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Phức tạp về chuồng trại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Đòi hỏi điều kiện kinh tế.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Đòi hỏi nhiều về kỹ thuật chăn nuôi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72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72" y="554079"/>
            <a:ext cx="10744200" cy="5287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 chăn thả tự do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uôi, ít bệnh tật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Chuồng trại đơn giản, không cần phải đầu tư quá nhiều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Hầu hết tự sản xuất con giống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vật nuôi mang lại thơm ngon, đảm bảo chất dinh dưỡng.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nuôi chậm lớn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mô đàn vừa phải, không quá lớn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kiểm soát bệnh dịch khó khăn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11430000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dirty="0">
                <a:latin typeface="+mj-lt"/>
              </a:rPr>
              <a:t>Luyện tập 3</a:t>
            </a:r>
            <a:r>
              <a:rPr lang="en-US" sz="2800" b="1" dirty="0">
                <a:latin typeface="+mj-lt"/>
              </a:rPr>
              <a:t>: </a:t>
            </a:r>
            <a:r>
              <a:rPr lang="vi-VN" sz="2800" dirty="0">
                <a:latin typeface="+mj-lt"/>
              </a:rPr>
              <a:t>Quan sát đặc điểm ngoại hình và cho biết tên gọi của các vật nuôi trong mỗi trường hợp ở Hình 9.7.</a:t>
            </a:r>
            <a:endParaRPr lang="vi-VN" sz="2800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9.7a: </a:t>
            </a:r>
            <a:r>
              <a:rPr lang="en-US" sz="2800" dirty="0" err="1"/>
              <a:t>Gà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9.7b: </a:t>
            </a:r>
            <a:r>
              <a:rPr lang="en-US" sz="2800" dirty="0" err="1"/>
              <a:t>Lợn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9.7c: </a:t>
            </a:r>
            <a:r>
              <a:rPr lang="en-US" sz="2800" dirty="0" err="1"/>
              <a:t>Vịt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059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1115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8922"/>
            <a:ext cx="11887200" cy="5287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uyện tập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Trâu, bò, lợn, gia cầm được nuôi nhiều ở đâu? Vì sao?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Trâu: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Bắc Trung Bộ, nhiều nhất ở Trung du và Miền núi Bắc Bộ, vì khí hậu ở đây lạnh, trâu chịu lạnh tốt. Và ở đây có những đồng cỏ xanh tươi là thức ăn chủ yếu của trâu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Bò: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nhất ở Duyên hải Nam Trung Bộ, do địa hình đồi núi nhiều, đồng cỏ rộng.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Lợn: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ở ĐBSH, ĐBSCL, do thức ăn dồi dào từ lúa và hoa màu, khí hậu mát mẻ, dân đông nên tiêu thụ nhiều thịt.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cầm: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ở đồng bằng, do diện tích mặt nước rộng, nhiều thức ăn.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vi-VN" sz="3500" dirty="0"/>
            </a:b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2163"/>
            <a:ext cx="11797921" cy="57911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những vật nuôi được nuôi nhiều ở địa phương em và phương thức chăn nuôi đang được áp dụng với các giống vật nuôi đó.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em, nuôi nhiều trâu, bò; lợn; gia cầm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chăn nuôi được áp dụng với trâu bò: bán chăn thả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chăn nuôi được áp dụng với lợn: nuôi nhốt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chăn nuôi được áp dụng với gia cầm: bán chăn thả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49961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30" y="1112293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CHÉP BÀI ĐẦY ĐỦ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LUYỆN TẬP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TẾT LÀM BÀI KTTX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024129" y="3636037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8268" y="3356520"/>
            <a:ext cx="4164874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7" y="652214"/>
            <a:ext cx="7105923" cy="40298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3211" y="2990760"/>
            <a:ext cx="3409406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6" y="1690688"/>
            <a:ext cx="6701244" cy="42687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93" y="741391"/>
            <a:ext cx="550081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CON TRÂU VIỆT NAM</a:t>
            </a:r>
            <a:endPara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76692" y="2533476"/>
            <a:ext cx="5500811" cy="3447832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9" name="Picture 8" descr="A buffalo standing in a fiel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" r="1" b="10059"/>
          <a:stretch>
            <a:fillRect/>
          </a:stretch>
        </p:blipFill>
        <p:spPr>
          <a:xfrm>
            <a:off x="7406072" y="-15447"/>
            <a:ext cx="4666226" cy="3447832"/>
          </a:xfrm>
          <a:prstGeom prst="rect">
            <a:avLst/>
          </a:prstGeom>
        </p:spPr>
      </p:pic>
      <p:pic>
        <p:nvPicPr>
          <p:cNvPr id="6" name="Content Placeholder 5" descr="A buffalo standing in a fiel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2051" b="1"/>
          <a:stretch>
            <a:fillRect/>
          </a:stretch>
        </p:blipFill>
        <p:spPr>
          <a:xfrm>
            <a:off x="7406072" y="3429000"/>
            <a:ext cx="4668846" cy="3429000"/>
          </a:xfrm>
          <a:prstGeom prst="rect">
            <a:avLst/>
          </a:prstGeom>
        </p:spPr>
      </p:pic>
      <p:grpSp>
        <p:nvGrpSpPr>
          <p:cNvPr id="15" name="Group 14"/>
          <p:cNvGrpSpPr>
            <a:grpSpLocks noGrp="1" noRot="1" noChangeAspect="1" noMove="1" noResize="1" noUngrp="1"/>
          </p:cNvGrpSpPr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9" name="Rectangle 18"/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963400" cy="141763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MỘT SỐ PHƯƠNG THỨC CHĂN NUÔI Ở VIỆT NAM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887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LOẠI VẬT NUÔI PHỔ BIẾN Ở VIỆT NAM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Gia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hình thể của trâu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Trâu Việt Nam: có lông, da màu đen xám,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mọc ngang; sừng dài, cong hình cánh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cung.</a:t>
            </a:r>
            <a:endParaRPr lang="en-US" sz="28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89926" y="1624084"/>
            <a:ext cx="5525874" cy="5233916"/>
            <a:chOff x="6589926" y="1540468"/>
            <a:chExt cx="4283929" cy="5320040"/>
          </a:xfrm>
        </p:grpSpPr>
        <p:pic>
          <p:nvPicPr>
            <p:cNvPr id="5" name="Picture 4" descr="A buffalo standing in a field&#10;&#10;Description automatically generated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9" b="14133"/>
            <a:stretch>
              <a:fillRect/>
            </a:stretch>
          </p:blipFill>
          <p:spPr>
            <a:xfrm>
              <a:off x="6589926" y="4486475"/>
              <a:ext cx="4283929" cy="2374033"/>
            </a:xfrm>
            <a:prstGeom prst="rect">
              <a:avLst/>
            </a:prstGeom>
          </p:spPr>
        </p:pic>
        <p:pic>
          <p:nvPicPr>
            <p:cNvPr id="6" name="Content Placeholder 5" descr="A buffalo standing in a field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8" r="8406"/>
            <a:stretch>
              <a:fillRect/>
            </a:stretch>
          </p:blipFill>
          <p:spPr>
            <a:xfrm>
              <a:off x="6589926" y="1540468"/>
              <a:ext cx="4283929" cy="29460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500575" y="461059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viet3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7196" y="4514523"/>
            <a:ext cx="1409132" cy="128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1963400" cy="9144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MỘT SỐ PHƯƠNG THỨC CHĂN NUÔI Ở VIỆT NAM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11658600" cy="198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SỐ LOẠI VẬT NUÔI PHỔ BIẾN Ở VIỆT NAM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Gia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gia súc ăn cỏ được nuôi nhiều ở khu vực Bắc Trung Bộ, Duyên Hải Nam Trung Bộ và Tây Nguyên.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ow standing in a fiel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 r="-2" b="20160"/>
          <a:stretch>
            <a:fillRect/>
          </a:stretch>
        </p:blipFill>
        <p:spPr>
          <a:xfrm>
            <a:off x="152400" y="3062426"/>
            <a:ext cx="4187091" cy="2136672"/>
          </a:xfrm>
          <a:prstGeom prst="rect">
            <a:avLst/>
          </a:prstGeom>
        </p:spPr>
      </p:pic>
      <p:pic>
        <p:nvPicPr>
          <p:cNvPr id="6" name="Picture 5" descr="A large brown cow standing in a grassy fiel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" r="2" b="15381"/>
          <a:stretch>
            <a:fillRect/>
          </a:stretch>
        </p:blipFill>
        <p:spPr>
          <a:xfrm>
            <a:off x="4344407" y="3048000"/>
            <a:ext cx="4187091" cy="2164321"/>
          </a:xfrm>
          <a:prstGeom prst="rect">
            <a:avLst/>
          </a:prstGeom>
        </p:spPr>
      </p:pic>
      <p:pic>
        <p:nvPicPr>
          <p:cNvPr id="7" name="Picture 6" descr="A cow grazing in a fiel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r="-2" b="24391"/>
          <a:stretch>
            <a:fillRect/>
          </a:stretch>
        </p:blipFill>
        <p:spPr>
          <a:xfrm>
            <a:off x="8497973" y="3062426"/>
            <a:ext cx="3694027" cy="2164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" y="5288340"/>
            <a:ext cx="11658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súc ăn cỏ được nuôi nhiều ở khu vực Bắc Trung Bộ, Duyên Hải Nam Trung Bộ và Tây Nguyên vì ở các vùng đó có nhiều điều kiện thuận lợi để phát triển chăn nuôi gia súc ăn cỏ: khí hậu nhiệt đới ánh nắng chan hòa, độ ẩm không quá cao và có nhiều cánh đồng cỏ thuận lợi cho chăn nuôi gia súc lớn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"/>
          <a:srcRect b="37283"/>
          <a:stretch>
            <a:fillRect/>
          </a:stretch>
        </p:blipFill>
        <p:spPr>
          <a:xfrm>
            <a:off x="326182" y="1027906"/>
            <a:ext cx="10713719" cy="4216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182" y="5506928"/>
            <a:ext cx="344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997087" y="5506928"/>
            <a:ext cx="3479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Landrace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706435" y="5506927"/>
            <a:ext cx="3885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Yorkshire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5404</Words>
  <Application>WPS Presentation</Application>
  <PresentationFormat>Widescreen</PresentationFormat>
  <Paragraphs>245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Microsoft YaHei</vt:lpstr>
      <vt:lpstr>Arial Unicode MS</vt:lpstr>
      <vt:lpstr>Aptos Display</vt:lpstr>
      <vt:lpstr>Segoe UI</vt:lpstr>
      <vt:lpstr>Aptos</vt:lpstr>
      <vt:lpstr>Calibri</vt:lpstr>
      <vt:lpstr>Office Theme</vt:lpstr>
      <vt:lpstr>Bài 9.  Một số phương thức chăn nuôi ở Việt Nam </vt:lpstr>
      <vt:lpstr>Gia súc ăn cỏ ở Việt Nam</vt:lpstr>
      <vt:lpstr>Bò sữa Hà Lan</vt:lpstr>
      <vt:lpstr>Bò lai sind</vt:lpstr>
      <vt:lpstr>CON TRÂU VIỆT NAM</vt:lpstr>
      <vt:lpstr>Bài 9: MỘT SỐ PHƯƠNG THỨC CHĂN NUÔI Ở VIỆT NAM</vt:lpstr>
      <vt:lpstr>PowerPoint 演示文稿</vt:lpstr>
      <vt:lpstr>Bài 9: MỘT SỐ PHƯƠNG THỨC CHĂN NUÔI Ở VIỆT NAM</vt:lpstr>
      <vt:lpstr>1.2. Lợn </vt:lpstr>
      <vt:lpstr>PowerPoint 演示文稿</vt:lpstr>
      <vt:lpstr>1.3. Gia cầm </vt:lpstr>
      <vt:lpstr>PowerPoint 演示文稿</vt:lpstr>
      <vt:lpstr>PowerPoint 演示文稿</vt:lpstr>
      <vt:lpstr>2. Một số phương thức  chăn nuôi phổ biến ở Việt Nam </vt:lpstr>
      <vt:lpstr>- Chăn nuôi theo phương thức chăn thả: </vt:lpstr>
      <vt:lpstr>- Chăn nuôi theo phương thức nuôi nhốt: </vt:lpstr>
      <vt:lpstr>- Chăn nuôi theo phương thức  bán chăn thả </vt:lpstr>
      <vt:lpstr>2. Một số phương thức chăn nuôi phổ biến ở Việt Nam </vt:lpstr>
      <vt:lpstr>SO SÁNH ƯU ĐIỂM, NHƯỢC ĐIỂM CỦA CÁC PHƯƠNG THỨC CHĂN NUÔI ?</vt:lpstr>
      <vt:lpstr>LUYỆN TẬP</vt:lpstr>
      <vt:lpstr>LUYỆN TẬP</vt:lpstr>
      <vt:lpstr>LUYỆN TẬP</vt:lpstr>
      <vt:lpstr>LUYỆN TẬP</vt:lpstr>
      <vt:lpstr>LUYỆN TẬP</vt:lpstr>
      <vt:lpstr>VẬN DỤNG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9.  Một số phương thức chăn nuôi ở Việt Nam</dc:title>
  <dc:creator>Viet Mobile</dc:creator>
  <cp:lastModifiedBy>Khôi Nguyễn Tuấn</cp:lastModifiedBy>
  <cp:revision>14</cp:revision>
  <dcterms:created xsi:type="dcterms:W3CDTF">2024-01-15T03:09:00Z</dcterms:created>
  <dcterms:modified xsi:type="dcterms:W3CDTF">2025-05-16T11:41:46Z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11BFC8617221472CAB30633499CF1EC9_13</vt:lpwstr>
  </property>
  <property fmtid="{D5CDD505-2E9C-101B-9397-08002B2CF9AE}" pid="3" name="KSOProductBuildVer">
    <vt:lpwstr>1033-12.2.0.21179</vt:lpwstr>
  </property>
</Properties>
</file>