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8" r:id="rId5"/>
    <p:sldId id="295" r:id="rId6"/>
    <p:sldId id="260" r:id="rId7"/>
    <p:sldId id="259" r:id="rId8"/>
    <p:sldId id="296" r:id="rId9"/>
    <p:sldId id="261" r:id="rId10"/>
    <p:sldId id="315" r:id="rId11"/>
    <p:sldId id="314" r:id="rId12"/>
    <p:sldId id="312" r:id="rId13"/>
    <p:sldId id="313" r:id="rId14"/>
    <p:sldId id="316" r:id="rId15"/>
    <p:sldId id="317" r:id="rId16"/>
    <p:sldId id="318" r:id="rId17"/>
    <p:sldId id="319" r:id="rId18"/>
    <p:sldId id="320" r:id="rId19"/>
  </p:sldIdLst>
  <p:sldSz cx="9144000" cy="5143500" type="screen16x9"/>
  <p:notesSz cx="6858000" cy="9144000"/>
  <p:embeddedFontLst>
    <p:embeddedFont>
      <p:font typeface="Dosis Light"/>
      <p:regular r:id="rId23"/>
    </p:embeddedFont>
    <p:embeddedFont>
      <p:font typeface="Dosis"/>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7"/>
        <p:cNvGrpSpPr/>
        <p:nvPr/>
      </p:nvGrpSpPr>
      <p:grpSpPr>
        <a:xfrm>
          <a:off x="0" y="0"/>
          <a:ext cx="0" cy="0"/>
          <a:chOff x="0" y="0"/>
          <a:chExt cx="0" cy="0"/>
        </a:xfrm>
      </p:grpSpPr>
      <p:sp>
        <p:nvSpPr>
          <p:cNvPr id="128" name="Google Shape;12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7"/>
        <p:cNvGrpSpPr/>
        <p:nvPr/>
      </p:nvGrpSpPr>
      <p:grpSpPr>
        <a:xfrm>
          <a:off x="0" y="0"/>
          <a:ext cx="0" cy="0"/>
          <a:chOff x="0" y="0"/>
          <a:chExt cx="0" cy="0"/>
        </a:xfrm>
      </p:grpSpPr>
      <p:sp>
        <p:nvSpPr>
          <p:cNvPr id="128" name="Google Shape;12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9"/>
        <p:cNvGrpSpPr/>
        <p:nvPr/>
      </p:nvGrpSpPr>
      <p:grpSpPr>
        <a:xfrm>
          <a:off x="0" y="0"/>
          <a:ext cx="0" cy="0"/>
          <a:chOff x="0" y="0"/>
          <a:chExt cx="0" cy="0"/>
        </a:xfrm>
      </p:grpSpPr>
      <p:sp>
        <p:nvSpPr>
          <p:cNvPr id="10" name="Google Shape;10;p2"/>
          <p:cNvSpPr/>
          <p:nvPr/>
        </p:nvSpPr>
        <p:spPr>
          <a:xfrm>
            <a:off x="0" y="0"/>
            <a:ext cx="9144093" cy="5143522"/>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3954" cy="5143389"/>
          </a:xfrm>
          <a:custGeom>
            <a:avLst/>
            <a:gdLst/>
            <a:ahLst/>
            <a:cxnLst/>
            <a:rect l="l" t="t" r="r" b="b"/>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3"/>
          <p:cNvSpPr/>
          <p:nvPr/>
        </p:nvSpPr>
        <p:spPr>
          <a:xfrm>
            <a:off x="235802" y="2802078"/>
            <a:ext cx="1905613" cy="1255536"/>
          </a:xfrm>
          <a:custGeom>
            <a:avLst/>
            <a:gdLst/>
            <a:ahLst/>
            <a:cxnLst/>
            <a:rect l="l" t="t" r="r" b="b"/>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3"/>
          <p:cNvSpPr/>
          <p:nvPr/>
        </p:nvSpPr>
        <p:spPr>
          <a:xfrm>
            <a:off x="0" y="4136091"/>
            <a:ext cx="1085984" cy="1007319"/>
          </a:xfrm>
          <a:custGeom>
            <a:avLst/>
            <a:gdLst/>
            <a:ahLst/>
            <a:cxnLst/>
            <a:rect l="l" t="t" r="r" b="b"/>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19" name="Google Shape;19;p3"/>
          <p:cNvSpPr/>
          <p:nvPr/>
        </p:nvSpPr>
        <p:spPr>
          <a:xfrm>
            <a:off x="0" y="0"/>
            <a:ext cx="1936070" cy="2500305"/>
          </a:xfrm>
          <a:custGeom>
            <a:avLst/>
            <a:gdLst/>
            <a:ahLst/>
            <a:cxnLst/>
            <a:rect l="l" t="t" r="r" b="b"/>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0" name="Google Shape;20;p3"/>
          <p:cNvSpPr/>
          <p:nvPr/>
        </p:nvSpPr>
        <p:spPr>
          <a:xfrm>
            <a:off x="2221739" y="0"/>
            <a:ext cx="971624" cy="843005"/>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1" name="Google Shape;21;p3"/>
          <p:cNvSpPr/>
          <p:nvPr/>
        </p:nvSpPr>
        <p:spPr>
          <a:xfrm>
            <a:off x="1680587" y="3914645"/>
            <a:ext cx="1491337" cy="1228764"/>
          </a:xfrm>
          <a:custGeom>
            <a:avLst/>
            <a:gdLst/>
            <a:ahLst/>
            <a:cxnLst/>
            <a:rect l="l" t="t" r="r" b="b"/>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3"/>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23" name="Google Shape;23;p3"/>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Google Shape;25;p4"/>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4"/>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4"/>
          <p:cNvSpPr/>
          <p:nvPr/>
        </p:nvSpPr>
        <p:spPr>
          <a:xfrm>
            <a:off x="7602686" y="3512916"/>
            <a:ext cx="1278848" cy="1021604"/>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4"/>
          <p:cNvSpPr/>
          <p:nvPr/>
        </p:nvSpPr>
        <p:spPr>
          <a:xfrm>
            <a:off x="6991883" y="3961149"/>
            <a:ext cx="566286" cy="927029"/>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4"/>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4"/>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4"/>
          <p:cNvSpPr/>
          <p:nvPr/>
        </p:nvSpPr>
        <p:spPr>
          <a:xfrm>
            <a:off x="7600940" y="421461"/>
            <a:ext cx="1543076" cy="2686124"/>
          </a:xfrm>
          <a:custGeom>
            <a:avLst/>
            <a:gdLst/>
            <a:ahLst/>
            <a:cxnLst/>
            <a:rect l="l" t="t" r="r" b="b"/>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4"/>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noAutofit/>
          </a:bodyPr>
          <a:lstStyle>
            <a:lvl1pPr marL="457200" lvl="0" indent="-393700" rtl="0">
              <a:spcBef>
                <a:spcPts val="600"/>
              </a:spcBef>
              <a:spcAft>
                <a:spcPts val="0"/>
              </a:spcAft>
              <a:buClr>
                <a:schemeClr val="accent2"/>
              </a:buClr>
              <a:buSzPts val="2600"/>
              <a:buChar char="⊷"/>
              <a:defRPr sz="2600" i="1">
                <a:solidFill>
                  <a:schemeClr val="accent2"/>
                </a:solidFill>
              </a:defRPr>
            </a:lvl1pPr>
            <a:lvl2pPr marL="914400" lvl="1" indent="-393700" rtl="0">
              <a:spcBef>
                <a:spcPts val="0"/>
              </a:spcBef>
              <a:spcAft>
                <a:spcPts val="0"/>
              </a:spcAft>
              <a:buClr>
                <a:schemeClr val="accent2"/>
              </a:buClr>
              <a:buSzPts val="2600"/>
              <a:buChar char="⊶"/>
              <a:defRPr sz="2600" i="1">
                <a:solidFill>
                  <a:schemeClr val="accent2"/>
                </a:solidFill>
              </a:defRPr>
            </a:lvl2pPr>
            <a:lvl3pPr marL="1371600" lvl="2" indent="-393700" rtl="0">
              <a:spcBef>
                <a:spcPts val="0"/>
              </a:spcBef>
              <a:spcAft>
                <a:spcPts val="0"/>
              </a:spcAft>
              <a:buClr>
                <a:schemeClr val="accent2"/>
              </a:buClr>
              <a:buSzPts val="2600"/>
              <a:buChar char="⊸"/>
              <a:defRPr sz="2600" i="1">
                <a:solidFill>
                  <a:schemeClr val="accent2"/>
                </a:solidFill>
              </a:defRPr>
            </a:lvl3pPr>
            <a:lvl4pPr marL="1828800" lvl="3" indent="-393700" rtl="0">
              <a:spcBef>
                <a:spcPts val="0"/>
              </a:spcBef>
              <a:spcAft>
                <a:spcPts val="0"/>
              </a:spcAft>
              <a:buClr>
                <a:schemeClr val="accent2"/>
              </a:buClr>
              <a:buSzPts val="2600"/>
              <a:buChar char="●"/>
              <a:defRPr sz="2600" i="1">
                <a:solidFill>
                  <a:schemeClr val="accent2"/>
                </a:solidFill>
              </a:defRPr>
            </a:lvl4pPr>
            <a:lvl5pPr marL="2286000" lvl="4" indent="-393700" rtl="0">
              <a:spcBef>
                <a:spcPts val="0"/>
              </a:spcBef>
              <a:spcAft>
                <a:spcPts val="0"/>
              </a:spcAft>
              <a:buClr>
                <a:schemeClr val="accent2"/>
              </a:buClr>
              <a:buSzPts val="2600"/>
              <a:buChar char="○"/>
              <a:defRPr sz="2600" i="1">
                <a:solidFill>
                  <a:schemeClr val="accent2"/>
                </a:solidFill>
              </a:defRPr>
            </a:lvl5pPr>
            <a:lvl6pPr marL="2743200" lvl="5" indent="-393700" rtl="0">
              <a:spcBef>
                <a:spcPts val="0"/>
              </a:spcBef>
              <a:spcAft>
                <a:spcPts val="0"/>
              </a:spcAft>
              <a:buClr>
                <a:schemeClr val="accent2"/>
              </a:buClr>
              <a:buSzPts val="2600"/>
              <a:buChar char="■"/>
              <a:defRPr sz="2600" i="1">
                <a:solidFill>
                  <a:schemeClr val="accent2"/>
                </a:solidFill>
              </a:defRPr>
            </a:lvl6pPr>
            <a:lvl7pPr marL="3200400" lvl="6" indent="-393700" rtl="0">
              <a:spcBef>
                <a:spcPts val="0"/>
              </a:spcBef>
              <a:spcAft>
                <a:spcPts val="0"/>
              </a:spcAft>
              <a:buClr>
                <a:schemeClr val="accent2"/>
              </a:buClr>
              <a:buSzPts val="2600"/>
              <a:buChar char="●"/>
              <a:defRPr sz="2600" i="1">
                <a:solidFill>
                  <a:schemeClr val="accent2"/>
                </a:solidFill>
              </a:defRPr>
            </a:lvl7pPr>
            <a:lvl8pPr marL="3657600" lvl="7" indent="-393700" rtl="0">
              <a:spcBef>
                <a:spcPts val="0"/>
              </a:spcBef>
              <a:spcAft>
                <a:spcPts val="0"/>
              </a:spcAft>
              <a:buClr>
                <a:schemeClr val="accent2"/>
              </a:buClr>
              <a:buSzPts val="2600"/>
              <a:buChar char="○"/>
              <a:defRPr sz="2600" i="1">
                <a:solidFill>
                  <a:schemeClr val="accent2"/>
                </a:solidFill>
              </a:defRPr>
            </a:lvl8pPr>
            <a:lvl9pPr marL="4114800" lvl="8" indent="-393700">
              <a:spcBef>
                <a:spcPts val="0"/>
              </a:spcBef>
              <a:spcAft>
                <a:spcPts val="0"/>
              </a:spcAft>
              <a:buClr>
                <a:schemeClr val="accent2"/>
              </a:buClr>
              <a:buSzPts val="2600"/>
              <a:buChar char="■"/>
              <a:defRPr sz="2600" i="1">
                <a:solidFill>
                  <a:schemeClr val="accent2"/>
                </a:solidFill>
              </a:defRPr>
            </a:lvl9pPr>
          </a:lstStyle>
          <a:p/>
        </p:txBody>
      </p:sp>
      <p:sp>
        <p:nvSpPr>
          <p:cNvPr id="33" name="Google Shape;33;p4"/>
          <p:cNvSpPr txBox="1"/>
          <p:nvPr/>
        </p:nvSpPr>
        <p:spPr>
          <a:xfrm>
            <a:off x="1531725" y="1092169"/>
            <a:ext cx="1957200" cy="65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9600">
                <a:solidFill>
                  <a:schemeClr val="dk1"/>
                </a:solidFill>
                <a:latin typeface="Dosis"/>
                <a:ea typeface="Dosis"/>
                <a:cs typeface="Dosis"/>
                <a:sym typeface="Dosis"/>
              </a:rPr>
              <a:t>“</a:t>
            </a:r>
            <a:endParaRPr sz="9600">
              <a:solidFill>
                <a:schemeClr val="dk1"/>
              </a:solidFill>
              <a:latin typeface="Dosis"/>
              <a:ea typeface="Dosis"/>
              <a:cs typeface="Dosis"/>
              <a:sym typeface="Dosis"/>
            </a:endParaRPr>
          </a:p>
        </p:txBody>
      </p:sp>
      <p:sp>
        <p:nvSpPr>
          <p:cNvPr id="34" name="Google Shape;34;p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35"/>
        <p:cNvGrpSpPr/>
        <p:nvPr/>
      </p:nvGrpSpPr>
      <p:grpSpPr>
        <a:xfrm>
          <a:off x="0" y="0"/>
          <a:ext cx="0" cy="0"/>
          <a:chOff x="0" y="0"/>
          <a:chExt cx="0" cy="0"/>
        </a:xfrm>
      </p:grpSpPr>
      <p:sp>
        <p:nvSpPr>
          <p:cNvPr id="36" name="Google Shape;36;p5"/>
          <p:cNvSpPr/>
          <p:nvPr/>
        </p:nvSpPr>
        <p:spPr>
          <a:xfrm>
            <a:off x="0" y="0"/>
            <a:ext cx="9144093" cy="5143522"/>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5"/>
          <p:cNvSpPr/>
          <p:nvPr/>
        </p:nvSpPr>
        <p:spPr>
          <a:xfrm>
            <a:off x="528548" y="1071451"/>
            <a:ext cx="1164582" cy="1832524"/>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5"/>
          <p:cNvSpPr/>
          <p:nvPr/>
        </p:nvSpPr>
        <p:spPr>
          <a:xfrm>
            <a:off x="1192991" y="0"/>
            <a:ext cx="2343229" cy="1357321"/>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5"/>
          <p:cNvSpPr/>
          <p:nvPr/>
        </p:nvSpPr>
        <p:spPr>
          <a:xfrm>
            <a:off x="0" y="3350346"/>
            <a:ext cx="1257314" cy="1793142"/>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5"/>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5"/>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p:txBody>
      </p:sp>
      <p:sp>
        <p:nvSpPr>
          <p:cNvPr id="42" name="Google Shape;42;p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0"/>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10"/>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10"/>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10"/>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10"/>
          <p:cNvSpPr txBox="1">
            <a:spLocks noGrp="1"/>
          </p:cNvSpPr>
          <p:nvPr>
            <p:ph type="body" idx="1"/>
          </p:nvPr>
        </p:nvSpPr>
        <p:spPr>
          <a:xfrm>
            <a:off x="3221925" y="4330100"/>
            <a:ext cx="5464800" cy="519600"/>
          </a:xfrm>
          <a:prstGeom prst="rect">
            <a:avLst/>
          </a:prstGeom>
        </p:spPr>
        <p:txBody>
          <a:bodyPr spcFirstLastPara="1" wrap="square" lIns="91425" tIns="91425" rIns="91425" bIns="91425" anchor="t" anchorCtr="0">
            <a:noAutofit/>
          </a:bodyPr>
          <a:lstStyle>
            <a:lvl1pPr marL="457200" lvl="0" indent="-228600" algn="r">
              <a:spcBef>
                <a:spcPts val="360"/>
              </a:spcBef>
              <a:spcAft>
                <a:spcPts val="0"/>
              </a:spcAft>
              <a:buClr>
                <a:schemeClr val="dk1"/>
              </a:buClr>
              <a:buSzPts val="1800"/>
              <a:buNone/>
              <a:defRPr sz="1800"/>
            </a:lvl1pPr>
          </a:lstStyle>
          <a:p/>
        </p:txBody>
      </p:sp>
      <p:sp>
        <p:nvSpPr>
          <p:cNvPr id="89" name="Google Shape;89;p1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accent1"/>
        </a:solid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1pPr>
            <a:lvl2pPr lvl="1">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2pPr>
            <a:lvl3pPr lvl="2">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3pPr>
            <a:lvl4pPr lvl="3">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4pPr>
            <a:lvl5pPr lvl="4">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5pPr>
            <a:lvl6pPr lvl="5">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6pPr>
            <a:lvl7pPr lvl="6">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7pPr>
            <a:lvl8pPr lvl="7">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8pPr>
            <a:lvl9pPr lvl="8">
              <a:spcBef>
                <a:spcPts val="0"/>
              </a:spcBef>
              <a:spcAft>
                <a:spcPts val="0"/>
              </a:spcAft>
              <a:buClr>
                <a:schemeClr val="accent1"/>
              </a:buClr>
              <a:buSzPts val="3600"/>
              <a:buFont typeface="Dosis Light"/>
              <a:buNone/>
              <a:defRPr sz="3600">
                <a:solidFill>
                  <a:schemeClr val="accent1"/>
                </a:solidFill>
                <a:latin typeface="Dosis Light"/>
                <a:ea typeface="Dosis Light"/>
                <a:cs typeface="Dosis Light"/>
                <a:sym typeface="Dosis Light"/>
              </a:defRPr>
            </a:lvl9pPr>
          </a:lstStyle>
          <a:p/>
        </p:txBody>
      </p:sp>
      <p:sp>
        <p:nvSpPr>
          <p:cNvPr id="7" name="Google Shape;7;p1"/>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1pPr>
            <a:lvl2pPr marL="914400" lvl="1" indent="-381000">
              <a:spcBef>
                <a:spcPts val="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2pPr>
            <a:lvl3pPr marL="1371600" lvl="2" indent="-381000">
              <a:spcBef>
                <a:spcPts val="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3pPr>
            <a:lvl4pPr marL="1828800" lvl="3"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4pPr>
            <a:lvl5pPr marL="2286000" lvl="4"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5pPr>
            <a:lvl6pPr marL="2743200" lvl="5"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6pPr>
            <a:lvl7pPr marL="3200400" lvl="6"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7pPr>
            <a:lvl8pPr marL="3657600" lvl="7"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8pPr>
            <a:lvl9pPr marL="4114800" lvl="8"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9pPr>
          </a:lstStyle>
          <a:p/>
        </p:txBody>
      </p:sp>
      <p:sp>
        <p:nvSpPr>
          <p:cNvPr id="8" name="Google Shape;8;p1"/>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buNone/>
              <a:defRPr sz="1300">
                <a:solidFill>
                  <a:schemeClr val="accent2"/>
                </a:solidFill>
                <a:latin typeface="Dosis Light"/>
                <a:ea typeface="Dosis Light"/>
                <a:cs typeface="Dosis Light"/>
                <a:sym typeface="Dosis Light"/>
              </a:defRPr>
            </a:lvl1pPr>
            <a:lvl2pPr lvl="1">
              <a:buNone/>
              <a:defRPr sz="1300">
                <a:solidFill>
                  <a:schemeClr val="accent2"/>
                </a:solidFill>
                <a:latin typeface="Dosis Light"/>
                <a:ea typeface="Dosis Light"/>
                <a:cs typeface="Dosis Light"/>
                <a:sym typeface="Dosis Light"/>
              </a:defRPr>
            </a:lvl2pPr>
            <a:lvl3pPr lvl="2">
              <a:buNone/>
              <a:defRPr sz="1300">
                <a:solidFill>
                  <a:schemeClr val="accent2"/>
                </a:solidFill>
                <a:latin typeface="Dosis Light"/>
                <a:ea typeface="Dosis Light"/>
                <a:cs typeface="Dosis Light"/>
                <a:sym typeface="Dosis Light"/>
              </a:defRPr>
            </a:lvl3pPr>
            <a:lvl4pPr lvl="3">
              <a:buNone/>
              <a:defRPr sz="1300">
                <a:solidFill>
                  <a:schemeClr val="accent2"/>
                </a:solidFill>
                <a:latin typeface="Dosis Light"/>
                <a:ea typeface="Dosis Light"/>
                <a:cs typeface="Dosis Light"/>
                <a:sym typeface="Dosis Light"/>
              </a:defRPr>
            </a:lvl4pPr>
            <a:lvl5pPr lvl="4">
              <a:buNone/>
              <a:defRPr sz="1300">
                <a:solidFill>
                  <a:schemeClr val="accent2"/>
                </a:solidFill>
                <a:latin typeface="Dosis Light"/>
                <a:ea typeface="Dosis Light"/>
                <a:cs typeface="Dosis Light"/>
                <a:sym typeface="Dosis Light"/>
              </a:defRPr>
            </a:lvl5pPr>
            <a:lvl6pPr lvl="5">
              <a:buNone/>
              <a:defRPr sz="1300">
                <a:solidFill>
                  <a:schemeClr val="accent2"/>
                </a:solidFill>
                <a:latin typeface="Dosis Light"/>
                <a:ea typeface="Dosis Light"/>
                <a:cs typeface="Dosis Light"/>
                <a:sym typeface="Dosis Light"/>
              </a:defRPr>
            </a:lvl6pPr>
            <a:lvl7pPr lvl="6">
              <a:buNone/>
              <a:defRPr sz="1300">
                <a:solidFill>
                  <a:schemeClr val="accent2"/>
                </a:solidFill>
                <a:latin typeface="Dosis Light"/>
                <a:ea typeface="Dosis Light"/>
                <a:cs typeface="Dosis Light"/>
                <a:sym typeface="Dosis Light"/>
              </a:defRPr>
            </a:lvl7pPr>
            <a:lvl8pPr lvl="7">
              <a:buNone/>
              <a:defRPr sz="1300">
                <a:solidFill>
                  <a:schemeClr val="accent2"/>
                </a:solidFill>
                <a:latin typeface="Dosis Light"/>
                <a:ea typeface="Dosis Light"/>
                <a:cs typeface="Dosis Light"/>
                <a:sym typeface="Dosis Light"/>
              </a:defRPr>
            </a:lvl8pPr>
            <a:lvl9pPr lvl="8">
              <a:buNone/>
              <a:defRPr sz="1300">
                <a:solidFill>
                  <a:schemeClr val="accent2"/>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13.jpe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4833460" y="0"/>
            <a:ext cx="4310540" cy="296461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t>Bài</a:t>
            </a:r>
            <a:r>
              <a:rPr lang="en-US" sz="3600" dirty="0"/>
              <a:t> 7. TRỒNG, CHĂM SÓC VÀ BẢO VỆ RỪNG</a:t>
            </a:r>
            <a:br>
              <a:rPr lang="en-US" sz="3600" dirty="0"/>
            </a:br>
            <a:r>
              <a:rPr lang="en-US" sz="3600" dirty="0"/>
              <a:t>(2 </a:t>
            </a:r>
            <a:r>
              <a:rPr lang="en-US" sz="3600" dirty="0" err="1"/>
              <a:t>tiết</a:t>
            </a:r>
            <a:r>
              <a:rPr lang="en-US" sz="3600" dirty="0"/>
              <a:t>)</a:t>
            </a:r>
            <a:endParaRPr sz="3600" dirty="0"/>
          </a:p>
        </p:txBody>
      </p:sp>
      <p:pic>
        <p:nvPicPr>
          <p:cNvPr id="109" name="Google Shape;109;p14"/>
          <p:cNvPicPr preferRelativeResize="0"/>
          <p:nvPr/>
        </p:nvPicPr>
        <p:blipFill rotWithShape="1">
          <a:blip r:embed="rId1"/>
          <a:srcRect l="932" r="942"/>
          <a:stretch>
            <a:fillRect/>
          </a:stretch>
        </p:blipFill>
        <p:spPr>
          <a:xfrm>
            <a:off x="224471" y="446550"/>
            <a:ext cx="4608989" cy="4696974"/>
          </a:xfrm>
          <a:custGeom>
            <a:avLst/>
            <a:gdLst/>
            <a:ahLst/>
            <a:cxnLst/>
            <a:rect l="l" t="t" r="r" b="b"/>
            <a:pathLst>
              <a:path w="21061" h="21600" extrusionOk="0">
                <a:moveTo>
                  <a:pt x="21016" y="0"/>
                </a:moveTo>
                <a:cubicBezTo>
                  <a:pt x="21016" y="0"/>
                  <a:pt x="13076" y="1665"/>
                  <a:pt x="10033" y="5720"/>
                </a:cubicBezTo>
                <a:cubicBezTo>
                  <a:pt x="6991" y="9775"/>
                  <a:pt x="9992" y="14676"/>
                  <a:pt x="9992" y="14676"/>
                </a:cubicBezTo>
                <a:cubicBezTo>
                  <a:pt x="9992" y="14676"/>
                  <a:pt x="15513" y="16226"/>
                  <a:pt x="18557" y="12175"/>
                </a:cubicBezTo>
                <a:cubicBezTo>
                  <a:pt x="21600" y="8123"/>
                  <a:pt x="21016" y="0"/>
                  <a:pt x="21016" y="0"/>
                </a:cubicBezTo>
                <a:close/>
                <a:moveTo>
                  <a:pt x="4385" y="10816"/>
                </a:moveTo>
                <a:cubicBezTo>
                  <a:pt x="2245" y="10758"/>
                  <a:pt x="0" y="11508"/>
                  <a:pt x="0" y="11508"/>
                </a:cubicBezTo>
                <a:cubicBezTo>
                  <a:pt x="0" y="11508"/>
                  <a:pt x="1843" y="15299"/>
                  <a:pt x="4257" y="16319"/>
                </a:cubicBezTo>
                <a:cubicBezTo>
                  <a:pt x="6207" y="17143"/>
                  <a:pt x="7933" y="15908"/>
                  <a:pt x="8524" y="15404"/>
                </a:cubicBezTo>
                <a:lnTo>
                  <a:pt x="2629" y="12634"/>
                </a:lnTo>
                <a:lnTo>
                  <a:pt x="8734" y="14939"/>
                </a:lnTo>
                <a:cubicBezTo>
                  <a:pt x="8686" y="14185"/>
                  <a:pt x="8378" y="12037"/>
                  <a:pt x="6403" y="11203"/>
                </a:cubicBezTo>
                <a:cubicBezTo>
                  <a:pt x="5799" y="10948"/>
                  <a:pt x="5098" y="10835"/>
                  <a:pt x="4385" y="10816"/>
                </a:cubicBezTo>
                <a:close/>
                <a:moveTo>
                  <a:pt x="9515" y="15936"/>
                </a:moveTo>
                <a:cubicBezTo>
                  <a:pt x="9515" y="15936"/>
                  <a:pt x="6279" y="17665"/>
                  <a:pt x="6644" y="20887"/>
                </a:cubicBezTo>
                <a:cubicBezTo>
                  <a:pt x="6672" y="21128"/>
                  <a:pt x="6721" y="21365"/>
                  <a:pt x="6783" y="21600"/>
                </a:cubicBezTo>
                <a:lnTo>
                  <a:pt x="13391" y="21600"/>
                </a:lnTo>
                <a:cubicBezTo>
                  <a:pt x="13467" y="21105"/>
                  <a:pt x="13478" y="20600"/>
                  <a:pt x="13427" y="20101"/>
                </a:cubicBezTo>
                <a:cubicBezTo>
                  <a:pt x="13059" y="16877"/>
                  <a:pt x="9515" y="15936"/>
                  <a:pt x="9515" y="15936"/>
                </a:cubicBezTo>
                <a:close/>
              </a:path>
            </a:pathLst>
          </a:custGeom>
          <a:noFill/>
          <a:ln>
            <a:noFill/>
          </a:ln>
        </p:spPr>
      </p:pic>
      <p:pic>
        <p:nvPicPr>
          <p:cNvPr id="1026" name="Picture 2" descr="DOANH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63873"/>
            <a:ext cx="3875809" cy="2579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a:stretch>
            <a:fillRect/>
          </a:stretch>
        </p:blipFill>
        <p:spPr>
          <a:xfrm>
            <a:off x="0" y="0"/>
            <a:ext cx="908383" cy="908383"/>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62" name="Google Shape;262;p29"/>
          <p:cNvPicPr preferRelativeResize="0"/>
          <p:nvPr/>
        </p:nvPicPr>
        <p:blipFill rotWithShape="1">
          <a:blip r:embed="rId1"/>
          <a:srcRect l="44553" t="17280" r="1113"/>
          <a:stretch>
            <a:fillRect/>
          </a:stretch>
        </p:blipFill>
        <p:spPr>
          <a:xfrm rot="-182">
            <a:off x="1152444" y="592222"/>
            <a:ext cx="1642531" cy="250074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55" name="Google Shape;255;p29"/>
          <p:cNvSpPr txBox="1">
            <a:spLocks noGrp="1"/>
          </p:cNvSpPr>
          <p:nvPr>
            <p:ph type="ctrTitle" idx="4294967295"/>
          </p:nvPr>
        </p:nvSpPr>
        <p:spPr>
          <a:xfrm>
            <a:off x="0" y="8817"/>
            <a:ext cx="3145386" cy="539579"/>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51B148"/>
                </a:solidFill>
                <a:latin typeface="Times New Roman" panose="02020603050405020304" pitchFamily="18" charset="0"/>
                <a:cs typeface="Times New Roman" panose="02020603050405020304" pitchFamily="18" charset="0"/>
              </a:rPr>
              <a:t>Nội</a:t>
            </a:r>
            <a:r>
              <a:rPr lang="en-US" sz="2800" dirty="0">
                <a:solidFill>
                  <a:srgbClr val="51B148"/>
                </a:solidFill>
                <a:latin typeface="Times New Roman" panose="02020603050405020304" pitchFamily="18" charset="0"/>
                <a:cs typeface="Times New Roman" panose="02020603050405020304" pitchFamily="18" charset="0"/>
              </a:rPr>
              <a:t> dung </a:t>
            </a:r>
            <a:r>
              <a:rPr lang="en-US" sz="2800" dirty="0" err="1">
                <a:solidFill>
                  <a:srgbClr val="51B148"/>
                </a:solidFill>
                <a:latin typeface="Times New Roman" panose="02020603050405020304" pitchFamily="18" charset="0"/>
                <a:cs typeface="Times New Roman" panose="02020603050405020304" pitchFamily="18" charset="0"/>
              </a:rPr>
              <a:t>ghi</a:t>
            </a:r>
            <a:r>
              <a:rPr lang="en-US" sz="2800" dirty="0">
                <a:solidFill>
                  <a:srgbClr val="51B148"/>
                </a:solidFill>
                <a:latin typeface="Times New Roman" panose="02020603050405020304" pitchFamily="18" charset="0"/>
                <a:cs typeface="Times New Roman" panose="02020603050405020304" pitchFamily="18" charset="0"/>
              </a:rPr>
              <a:t> </a:t>
            </a:r>
            <a:r>
              <a:rPr lang="en-US" sz="2800" dirty="0" err="1">
                <a:solidFill>
                  <a:srgbClr val="51B148"/>
                </a:solidFill>
                <a:latin typeface="Times New Roman" panose="02020603050405020304" pitchFamily="18" charset="0"/>
                <a:cs typeface="Times New Roman" panose="02020603050405020304" pitchFamily="18" charset="0"/>
              </a:rPr>
              <a:t>bài</a:t>
            </a:r>
            <a:r>
              <a:rPr lang="en-US" sz="2800" dirty="0">
                <a:solidFill>
                  <a:srgbClr val="51B148"/>
                </a:solidFill>
                <a:latin typeface="Times New Roman" panose="02020603050405020304" pitchFamily="18" charset="0"/>
                <a:cs typeface="Times New Roman" panose="02020603050405020304" pitchFamily="18" charset="0"/>
              </a:rPr>
              <a:t>:</a:t>
            </a:r>
            <a:endParaRPr sz="2800" dirty="0">
              <a:solidFill>
                <a:srgbClr val="51B148"/>
              </a:solidFill>
              <a:latin typeface="Times New Roman" panose="02020603050405020304" pitchFamily="18" charset="0"/>
              <a:cs typeface="Times New Roman" panose="02020603050405020304" pitchFamily="18" charset="0"/>
            </a:endParaRPr>
          </a:p>
        </p:txBody>
      </p:sp>
      <p:sp>
        <p:nvSpPr>
          <p:cNvPr id="261" name="Google Shape;261;p2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solidFill>
                  <a:srgbClr val="51B148"/>
                </a:solidFill>
              </a:rPr>
            </a:fld>
            <a:endParaRPr>
              <a:solidFill>
                <a:srgbClr val="51B148"/>
              </a:solidFill>
            </a:endParaRPr>
          </a:p>
        </p:txBody>
      </p:sp>
      <p:sp>
        <p:nvSpPr>
          <p:cNvPr id="14" name="Google Shape;124;p16"/>
          <p:cNvSpPr txBox="1"/>
          <p:nvPr/>
        </p:nvSpPr>
        <p:spPr>
          <a:xfrm>
            <a:off x="2961409" y="454553"/>
            <a:ext cx="3685839" cy="13212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TRỒNG R</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endPar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 Chuẩn bị</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Chuẩn bị cây con</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961409" y="1681968"/>
            <a:ext cx="6078682" cy="1323439"/>
          </a:xfrm>
          <a:prstGeom prst="rect">
            <a:avLst/>
          </a:prstGeom>
        </p:spPr>
        <p:txBody>
          <a:bodyPr wrap="square">
            <a:spAutoFit/>
          </a:bodyPr>
          <a:lstStyle/>
          <a:p>
            <a:r>
              <a:rPr lang="vi-VN" sz="2000" dirty="0">
                <a:solidFill>
                  <a:schemeClr val="accent2">
                    <a:lumMod val="50000"/>
                  </a:schemeClr>
                </a:solidFill>
                <a:latin typeface="+mj-lt"/>
              </a:rPr>
              <a:t>Giống cây rừng chuẩn bị đem trồng gồm có cây con có bầu đất và cây con rễ trần. Cây con được chọn đem trồng phải đủ tiêu chuẩn, cây khỏe, sinh trưởng, phát triển tốt, cân đối.</a:t>
            </a:r>
            <a:endParaRPr lang="en-US" sz="2000" dirty="0">
              <a:solidFill>
                <a:schemeClr val="accent2">
                  <a:lumMod val="50000"/>
                </a:schemeClr>
              </a:solidFill>
              <a:latin typeface="+mj-lt"/>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62" name="Google Shape;262;p29"/>
          <p:cNvPicPr preferRelativeResize="0"/>
          <p:nvPr/>
        </p:nvPicPr>
        <p:blipFill rotWithShape="1">
          <a:blip r:embed="rId1"/>
          <a:srcRect l="44553" t="17280" r="1113"/>
          <a:stretch>
            <a:fillRect/>
          </a:stretch>
        </p:blipFill>
        <p:spPr>
          <a:xfrm rot="-182">
            <a:off x="1152444" y="592222"/>
            <a:ext cx="1642531" cy="250074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55" name="Google Shape;255;p29"/>
          <p:cNvSpPr txBox="1">
            <a:spLocks noGrp="1"/>
          </p:cNvSpPr>
          <p:nvPr>
            <p:ph type="ctrTitle" idx="4294967295"/>
          </p:nvPr>
        </p:nvSpPr>
        <p:spPr>
          <a:xfrm>
            <a:off x="0" y="8817"/>
            <a:ext cx="3145386" cy="539579"/>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51B148"/>
                </a:solidFill>
                <a:latin typeface="Times New Roman" panose="02020603050405020304" pitchFamily="18" charset="0"/>
                <a:cs typeface="Times New Roman" panose="02020603050405020304" pitchFamily="18" charset="0"/>
              </a:rPr>
              <a:t>Nội</a:t>
            </a:r>
            <a:r>
              <a:rPr lang="en-US" sz="2800" dirty="0">
                <a:solidFill>
                  <a:srgbClr val="51B148"/>
                </a:solidFill>
                <a:latin typeface="Times New Roman" panose="02020603050405020304" pitchFamily="18" charset="0"/>
                <a:cs typeface="Times New Roman" panose="02020603050405020304" pitchFamily="18" charset="0"/>
              </a:rPr>
              <a:t> dung </a:t>
            </a:r>
            <a:r>
              <a:rPr lang="en-US" sz="2800" dirty="0" err="1">
                <a:solidFill>
                  <a:srgbClr val="51B148"/>
                </a:solidFill>
                <a:latin typeface="Times New Roman" panose="02020603050405020304" pitchFamily="18" charset="0"/>
                <a:cs typeface="Times New Roman" panose="02020603050405020304" pitchFamily="18" charset="0"/>
              </a:rPr>
              <a:t>ghi</a:t>
            </a:r>
            <a:r>
              <a:rPr lang="en-US" sz="2800" dirty="0">
                <a:solidFill>
                  <a:srgbClr val="51B148"/>
                </a:solidFill>
                <a:latin typeface="Times New Roman" panose="02020603050405020304" pitchFamily="18" charset="0"/>
                <a:cs typeface="Times New Roman" panose="02020603050405020304" pitchFamily="18" charset="0"/>
              </a:rPr>
              <a:t> </a:t>
            </a:r>
            <a:r>
              <a:rPr lang="en-US" sz="2800" dirty="0" err="1">
                <a:solidFill>
                  <a:srgbClr val="51B148"/>
                </a:solidFill>
                <a:latin typeface="Times New Roman" panose="02020603050405020304" pitchFamily="18" charset="0"/>
                <a:cs typeface="Times New Roman" panose="02020603050405020304" pitchFamily="18" charset="0"/>
              </a:rPr>
              <a:t>bài</a:t>
            </a:r>
            <a:r>
              <a:rPr lang="en-US" sz="2800" dirty="0">
                <a:solidFill>
                  <a:srgbClr val="51B148"/>
                </a:solidFill>
                <a:latin typeface="Times New Roman" panose="02020603050405020304" pitchFamily="18" charset="0"/>
                <a:cs typeface="Times New Roman" panose="02020603050405020304" pitchFamily="18" charset="0"/>
              </a:rPr>
              <a:t>:</a:t>
            </a:r>
            <a:endParaRPr sz="2800" dirty="0">
              <a:solidFill>
                <a:srgbClr val="51B148"/>
              </a:solidFill>
              <a:latin typeface="Times New Roman" panose="02020603050405020304" pitchFamily="18" charset="0"/>
              <a:cs typeface="Times New Roman" panose="02020603050405020304" pitchFamily="18" charset="0"/>
            </a:endParaRPr>
          </a:p>
        </p:txBody>
      </p:sp>
      <p:sp>
        <p:nvSpPr>
          <p:cNvPr id="261" name="Google Shape;261;p2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solidFill>
                  <a:srgbClr val="51B148"/>
                </a:solidFill>
              </a:rPr>
            </a:fld>
            <a:endParaRPr>
              <a:solidFill>
                <a:srgbClr val="51B148"/>
              </a:solidFill>
            </a:endParaRPr>
          </a:p>
        </p:txBody>
      </p:sp>
      <p:sp>
        <p:nvSpPr>
          <p:cNvPr id="14" name="Google Shape;124;p16"/>
          <p:cNvSpPr txBox="1"/>
          <p:nvPr/>
        </p:nvSpPr>
        <p:spPr>
          <a:xfrm>
            <a:off x="2961409" y="454553"/>
            <a:ext cx="3685839" cy="13212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TRỒNG R</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endPar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 Chuẩn bị</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Làm đất trồng cây</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961409" y="1681968"/>
            <a:ext cx="6078682" cy="1323439"/>
          </a:xfrm>
          <a:prstGeom prst="rect">
            <a:avLst/>
          </a:prstGeom>
        </p:spPr>
        <p:txBody>
          <a:bodyPr wrap="square">
            <a:spAutoFit/>
          </a:bodyPr>
          <a:lstStyle/>
          <a:p>
            <a:r>
              <a:rPr lang="vi-VN" sz="2000" dirty="0">
                <a:solidFill>
                  <a:schemeClr val="accent2">
                    <a:lumMod val="50000"/>
                  </a:schemeClr>
                </a:solidFill>
                <a:latin typeface="Times New Roman" panose="02020603050405020304" pitchFamily="18" charset="0"/>
                <a:cs typeface="Times New Roman" panose="02020603050405020304" pitchFamily="18" charset="0"/>
              </a:rPr>
              <a:t>Làm đất trồng cây rừng được thực hiện theo trình tự sau</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r>
              <a:rPr lang="vi-VN" sz="2000" dirty="0">
                <a:solidFill>
                  <a:schemeClr val="accent2">
                    <a:lumMod val="50000"/>
                  </a:schemeClr>
                </a:solidFill>
                <a:latin typeface="Times New Roman" panose="02020603050405020304" pitchFamily="18" charset="0"/>
                <a:cs typeface="Times New Roman" panose="02020603050405020304" pitchFamily="18" charset="0"/>
              </a:rPr>
              <a:t> v</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ạt</a:t>
            </a:r>
            <a:r>
              <a:rPr lang="vi-VN" sz="2000" dirty="0">
                <a:solidFill>
                  <a:schemeClr val="accent2">
                    <a:lumMod val="50000"/>
                  </a:schemeClr>
                </a:solidFill>
                <a:latin typeface="Times New Roman" panose="02020603050405020304" pitchFamily="18" charset="0"/>
                <a:cs typeface="Times New Roman" panose="02020603050405020304" pitchFamily="18" charset="0"/>
              </a:rPr>
              <a:t> sạch cỏ chỗ đào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hố</a:t>
            </a:r>
            <a:r>
              <a:rPr lang="en-US" sz="2000" dirty="0">
                <a:solidFill>
                  <a:schemeClr val="accent2">
                    <a:lumMod val="50000"/>
                  </a:schemeClr>
                </a:solidFill>
                <a:latin typeface="Times New Roman" panose="02020603050405020304" pitchFamily="18" charset="0"/>
                <a:cs typeface="Times New Roman" panose="02020603050405020304" pitchFamily="18" charset="0"/>
              </a:rPr>
              <a:t> -&gt;</a:t>
            </a:r>
            <a:r>
              <a:rPr lang="vi-VN"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a:solidFill>
                  <a:schemeClr val="accent2">
                    <a:lumMod val="50000"/>
                  </a:schemeClr>
                </a:solidFill>
                <a:latin typeface="Times New Roman" panose="02020603050405020304" pitchFamily="18" charset="0"/>
                <a:cs typeface="Times New Roman" panose="02020603050405020304" pitchFamily="18" charset="0"/>
              </a:rPr>
              <a:t>c</a:t>
            </a:r>
            <a:r>
              <a:rPr lang="vi-VN" sz="2000" dirty="0">
                <a:solidFill>
                  <a:schemeClr val="accent2">
                    <a:lumMod val="50000"/>
                  </a:schemeClr>
                </a:solidFill>
                <a:latin typeface="Times New Roman" panose="02020603050405020304" pitchFamily="18" charset="0"/>
                <a:cs typeface="Times New Roman" panose="02020603050405020304" pitchFamily="18" charset="0"/>
              </a:rPr>
              <a:t>uốc lớp đất màu để riêng một bên</a:t>
            </a:r>
            <a:r>
              <a:rPr lang="en-US" sz="2000" dirty="0">
                <a:solidFill>
                  <a:schemeClr val="accent2">
                    <a:lumMod val="50000"/>
                  </a:schemeClr>
                </a:solidFill>
                <a:latin typeface="Times New Roman" panose="02020603050405020304" pitchFamily="18" charset="0"/>
                <a:cs typeface="Times New Roman" panose="02020603050405020304" pitchFamily="18" charset="0"/>
              </a:rPr>
              <a:t> -&gt;</a:t>
            </a:r>
            <a:r>
              <a:rPr lang="vi-VN" sz="2000" dirty="0">
                <a:solidFill>
                  <a:schemeClr val="accent2">
                    <a:lumMod val="50000"/>
                  </a:schemeClr>
                </a:solidFill>
                <a:latin typeface="Times New Roman" panose="02020603050405020304" pitchFamily="18" charset="0"/>
                <a:cs typeface="Times New Roman" panose="02020603050405020304" pitchFamily="18" charset="0"/>
              </a:rPr>
              <a:t> bón lót</a:t>
            </a:r>
            <a:r>
              <a:rPr lang="en-US" sz="2000" dirty="0">
                <a:solidFill>
                  <a:schemeClr val="accent2">
                    <a:lumMod val="50000"/>
                  </a:schemeClr>
                </a:solidFill>
                <a:latin typeface="Times New Roman" panose="02020603050405020304" pitchFamily="18" charset="0"/>
                <a:cs typeface="Times New Roman" panose="02020603050405020304" pitchFamily="18" charset="0"/>
              </a:rPr>
              <a:t> -&gt;</a:t>
            </a:r>
            <a:r>
              <a:rPr lang="vi-VN" sz="2000" dirty="0">
                <a:solidFill>
                  <a:schemeClr val="accent2">
                    <a:lumMod val="50000"/>
                  </a:schemeClr>
                </a:solidFill>
                <a:latin typeface="Times New Roman" panose="02020603050405020304" pitchFamily="18" charset="0"/>
                <a:cs typeface="Times New Roman" panose="02020603050405020304" pitchFamily="18" charset="0"/>
              </a:rPr>
              <a:t> lấp đất đã trộn phân bón vào hố</a:t>
            </a:r>
            <a:r>
              <a:rPr lang="en-US" sz="2000" dirty="0">
                <a:solidFill>
                  <a:schemeClr val="accent2">
                    <a:lumMod val="50000"/>
                  </a:schemeClr>
                </a:solidFill>
                <a:latin typeface="Times New Roman" panose="02020603050405020304" pitchFamily="18" charset="0"/>
                <a:cs typeface="Times New Roman" panose="02020603050405020304" pitchFamily="18" charset="0"/>
              </a:rPr>
              <a:t> -&gt;</a:t>
            </a:r>
            <a:r>
              <a:rPr lang="vi-VN" sz="2000" dirty="0">
                <a:solidFill>
                  <a:schemeClr val="accent2">
                    <a:lumMod val="50000"/>
                  </a:schemeClr>
                </a:solidFill>
                <a:latin typeface="Times New Roman" panose="02020603050405020304" pitchFamily="18" charset="0"/>
                <a:cs typeface="Times New Roman" panose="02020603050405020304" pitchFamily="18" charset="0"/>
              </a:rPr>
              <a:t> lấp</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đất</a:t>
            </a:r>
            <a:r>
              <a:rPr lang="vi-VN" sz="2000" dirty="0">
                <a:solidFill>
                  <a:schemeClr val="accent2">
                    <a:lumMod val="50000"/>
                  </a:schemeClr>
                </a:solidFill>
                <a:latin typeface="Times New Roman" panose="02020603050405020304" pitchFamily="18" charset="0"/>
                <a:cs typeface="Times New Roman" panose="02020603050405020304" pitchFamily="18" charset="0"/>
              </a:rPr>
              <a:t> đầy hố</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62" name="Google Shape;262;p29"/>
          <p:cNvPicPr preferRelativeResize="0"/>
          <p:nvPr/>
        </p:nvPicPr>
        <p:blipFill rotWithShape="1">
          <a:blip r:embed="rId1"/>
          <a:srcRect l="44553" t="17280" r="1113"/>
          <a:stretch>
            <a:fillRect/>
          </a:stretch>
        </p:blipFill>
        <p:spPr>
          <a:xfrm rot="-182">
            <a:off x="1152444" y="592222"/>
            <a:ext cx="1642531" cy="250074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55" name="Google Shape;255;p29"/>
          <p:cNvSpPr txBox="1">
            <a:spLocks noGrp="1"/>
          </p:cNvSpPr>
          <p:nvPr>
            <p:ph type="ctrTitle" idx="4294967295"/>
          </p:nvPr>
        </p:nvSpPr>
        <p:spPr>
          <a:xfrm>
            <a:off x="0" y="8817"/>
            <a:ext cx="3145386" cy="539579"/>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51B148"/>
                </a:solidFill>
                <a:latin typeface="Times New Roman" panose="02020603050405020304" pitchFamily="18" charset="0"/>
                <a:cs typeface="Times New Roman" panose="02020603050405020304" pitchFamily="18" charset="0"/>
              </a:rPr>
              <a:t>Nội</a:t>
            </a:r>
            <a:r>
              <a:rPr lang="en-US" sz="2800" dirty="0">
                <a:solidFill>
                  <a:srgbClr val="51B148"/>
                </a:solidFill>
                <a:latin typeface="Times New Roman" panose="02020603050405020304" pitchFamily="18" charset="0"/>
                <a:cs typeface="Times New Roman" panose="02020603050405020304" pitchFamily="18" charset="0"/>
              </a:rPr>
              <a:t> dung </a:t>
            </a:r>
            <a:r>
              <a:rPr lang="en-US" sz="2800" dirty="0" err="1">
                <a:solidFill>
                  <a:srgbClr val="51B148"/>
                </a:solidFill>
                <a:latin typeface="Times New Roman" panose="02020603050405020304" pitchFamily="18" charset="0"/>
                <a:cs typeface="Times New Roman" panose="02020603050405020304" pitchFamily="18" charset="0"/>
              </a:rPr>
              <a:t>ghi</a:t>
            </a:r>
            <a:r>
              <a:rPr lang="en-US" sz="2800" dirty="0">
                <a:solidFill>
                  <a:srgbClr val="51B148"/>
                </a:solidFill>
                <a:latin typeface="Times New Roman" panose="02020603050405020304" pitchFamily="18" charset="0"/>
                <a:cs typeface="Times New Roman" panose="02020603050405020304" pitchFamily="18" charset="0"/>
              </a:rPr>
              <a:t> </a:t>
            </a:r>
            <a:r>
              <a:rPr lang="en-US" sz="2800" dirty="0" err="1">
                <a:solidFill>
                  <a:srgbClr val="51B148"/>
                </a:solidFill>
                <a:latin typeface="Times New Roman" panose="02020603050405020304" pitchFamily="18" charset="0"/>
                <a:cs typeface="Times New Roman" panose="02020603050405020304" pitchFamily="18" charset="0"/>
              </a:rPr>
              <a:t>bài</a:t>
            </a:r>
            <a:r>
              <a:rPr lang="en-US" sz="2800" dirty="0">
                <a:solidFill>
                  <a:srgbClr val="51B148"/>
                </a:solidFill>
                <a:latin typeface="Times New Roman" panose="02020603050405020304" pitchFamily="18" charset="0"/>
                <a:cs typeface="Times New Roman" panose="02020603050405020304" pitchFamily="18" charset="0"/>
              </a:rPr>
              <a:t>:</a:t>
            </a:r>
            <a:endParaRPr sz="2800" dirty="0">
              <a:solidFill>
                <a:srgbClr val="51B148"/>
              </a:solidFill>
              <a:latin typeface="Times New Roman" panose="02020603050405020304" pitchFamily="18" charset="0"/>
              <a:cs typeface="Times New Roman" panose="02020603050405020304" pitchFamily="18" charset="0"/>
            </a:endParaRPr>
          </a:p>
        </p:txBody>
      </p:sp>
      <p:sp>
        <p:nvSpPr>
          <p:cNvPr id="261" name="Google Shape;261;p2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solidFill>
                  <a:srgbClr val="51B148"/>
                </a:solidFill>
              </a:rPr>
            </a:fld>
            <a:endParaRPr>
              <a:solidFill>
                <a:srgbClr val="51B148"/>
              </a:solidFill>
            </a:endParaRPr>
          </a:p>
        </p:txBody>
      </p:sp>
      <p:sp>
        <p:nvSpPr>
          <p:cNvPr id="14" name="Google Shape;124;p16"/>
          <p:cNvSpPr txBox="1"/>
          <p:nvPr/>
        </p:nvSpPr>
        <p:spPr>
          <a:xfrm>
            <a:off x="2961409" y="454553"/>
            <a:ext cx="3685839" cy="13212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TRỒNG R</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endPar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1.2 Trồng r</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bằng</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cây</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Trồng bằng cây con có bầu đất</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961409" y="1681968"/>
            <a:ext cx="6078682" cy="1323439"/>
          </a:xfrm>
          <a:prstGeom prst="rect">
            <a:avLst/>
          </a:prstGeom>
        </p:spPr>
        <p:txBody>
          <a:bodyPr wrap="square">
            <a:spAutoFit/>
          </a:bodyPr>
          <a:lstStyle/>
          <a:p>
            <a:r>
              <a:rPr lang="en-US" sz="2000" dirty="0" err="1">
                <a:solidFill>
                  <a:schemeClr val="accent2">
                    <a:lumMod val="50000"/>
                  </a:schemeClr>
                </a:solidFill>
                <a:latin typeface="Times New Roman" panose="02020603050405020304" pitchFamily="18" charset="0"/>
                <a:cs typeface="Times New Roman" panose="02020603050405020304" pitchFamily="18" charset="0"/>
              </a:rPr>
              <a:t>Trồng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rừng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bằng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cây</a:t>
            </a:r>
            <a:r>
              <a:rPr lang="en-US" sz="2000" dirty="0">
                <a:solidFill>
                  <a:schemeClr val="accent2">
                    <a:lumMod val="50000"/>
                  </a:schemeClr>
                </a:solidFill>
                <a:latin typeface="Times New Roman" panose="02020603050405020304" pitchFamily="18" charset="0"/>
                <a:cs typeface="Times New Roman" panose="02020603050405020304" pitchFamily="18" charset="0"/>
              </a:rPr>
              <a:t> con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bầu</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thực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hiện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theo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quy</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nh</a:t>
            </a:r>
            <a:r>
              <a:rPr lang="vi-VN" sz="2000" dirty="0">
                <a:solidFill>
                  <a:schemeClr val="accent2">
                    <a:lumMod val="50000"/>
                  </a:schemeClr>
                </a:solidFill>
                <a:latin typeface="Times New Roman" panose="02020603050405020304" pitchFamily="18" charset="0"/>
                <a:cs typeface="Times New Roman" panose="02020603050405020304" pitchFamily="18" charset="0"/>
              </a:rPr>
              <a:t>ư</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sau</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tạo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lỗ</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hố</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trồng</a:t>
            </a:r>
            <a:r>
              <a:rPr lang="en-US" sz="2000" dirty="0">
                <a:solidFill>
                  <a:schemeClr val="accent2">
                    <a:lumMod val="50000"/>
                  </a:schemeClr>
                </a:solidFill>
                <a:latin typeface="Times New Roman" panose="02020603050405020304" pitchFamily="18" charset="0"/>
                <a:cs typeface="Times New Roman" panose="02020603050405020304" pitchFamily="18" charset="0"/>
              </a:rPr>
              <a:t> -&gt;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rạch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bỏ</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vỏ</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bầu</a:t>
            </a:r>
            <a:r>
              <a:rPr lang="en-US" sz="2000" dirty="0">
                <a:solidFill>
                  <a:schemeClr val="accent2">
                    <a:lumMod val="50000"/>
                  </a:schemeClr>
                </a:solidFill>
                <a:latin typeface="Times New Roman" panose="02020603050405020304" pitchFamily="18" charset="0"/>
                <a:cs typeface="Times New Roman" panose="02020603050405020304" pitchFamily="18" charset="0"/>
              </a:rPr>
              <a:t> -&gt;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đặt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bầu</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cây</a:t>
            </a:r>
            <a:r>
              <a:rPr lang="en-US" sz="2000" dirty="0">
                <a:solidFill>
                  <a:schemeClr val="accent2">
                    <a:lumMod val="50000"/>
                  </a:schemeClr>
                </a:solidFill>
                <a:latin typeface="Times New Roman" panose="02020603050405020304" pitchFamily="18" charset="0"/>
                <a:cs typeface="Times New Roman" panose="02020603050405020304" pitchFamily="18" charset="0"/>
              </a:rPr>
              <a:t> con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hố</a:t>
            </a:r>
            <a:r>
              <a:rPr lang="en-US" sz="2000" dirty="0">
                <a:solidFill>
                  <a:schemeClr val="accent2">
                    <a:lumMod val="50000"/>
                  </a:schemeClr>
                </a:solidFill>
                <a:latin typeface="Times New Roman" panose="02020603050405020304" pitchFamily="18" charset="0"/>
                <a:cs typeface="Times New Roman" panose="02020603050405020304" pitchFamily="18" charset="0"/>
              </a:rPr>
              <a:t> -&gt;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lấp</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nén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lần</a:t>
            </a:r>
            <a:r>
              <a:rPr lang="en-US" sz="2000" dirty="0">
                <a:solidFill>
                  <a:schemeClr val="accent2">
                    <a:lumMod val="50000"/>
                  </a:schemeClr>
                </a:solidFill>
                <a:latin typeface="Times New Roman" panose="02020603050405020304" pitchFamily="18" charset="0"/>
                <a:cs typeface="Times New Roman" panose="02020603050405020304" pitchFamily="18" charset="0"/>
              </a:rPr>
              <a:t> 1-&gt;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lấp</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nén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lần</a:t>
            </a:r>
            <a:r>
              <a:rPr lang="en-US" sz="2000" dirty="0">
                <a:solidFill>
                  <a:schemeClr val="accent2">
                    <a:lumMod val="50000"/>
                  </a:schemeClr>
                </a:solidFill>
                <a:latin typeface="Times New Roman" panose="02020603050405020304" pitchFamily="18" charset="0"/>
                <a:cs typeface="Times New Roman" panose="02020603050405020304" pitchFamily="18" charset="0"/>
              </a:rPr>
              <a:t> 2 -&gt;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vun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gốc</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62" name="Google Shape;262;p29"/>
          <p:cNvPicPr preferRelativeResize="0"/>
          <p:nvPr/>
        </p:nvPicPr>
        <p:blipFill rotWithShape="1">
          <a:blip r:embed="rId1"/>
          <a:srcRect l="44553" t="17280" r="1113"/>
          <a:stretch>
            <a:fillRect/>
          </a:stretch>
        </p:blipFill>
        <p:spPr>
          <a:xfrm rot="-182">
            <a:off x="1152444" y="592222"/>
            <a:ext cx="1642531" cy="250074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55" name="Google Shape;255;p29"/>
          <p:cNvSpPr txBox="1">
            <a:spLocks noGrp="1"/>
          </p:cNvSpPr>
          <p:nvPr>
            <p:ph type="ctrTitle" idx="4294967295"/>
          </p:nvPr>
        </p:nvSpPr>
        <p:spPr>
          <a:xfrm>
            <a:off x="0" y="8817"/>
            <a:ext cx="3145386" cy="539579"/>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51B148"/>
                </a:solidFill>
                <a:latin typeface="Times New Roman" panose="02020603050405020304" pitchFamily="18" charset="0"/>
                <a:cs typeface="Times New Roman" panose="02020603050405020304" pitchFamily="18" charset="0"/>
              </a:rPr>
              <a:t>Nội</a:t>
            </a:r>
            <a:r>
              <a:rPr lang="en-US" sz="2800" dirty="0">
                <a:solidFill>
                  <a:srgbClr val="51B148"/>
                </a:solidFill>
                <a:latin typeface="Times New Roman" panose="02020603050405020304" pitchFamily="18" charset="0"/>
                <a:cs typeface="Times New Roman" panose="02020603050405020304" pitchFamily="18" charset="0"/>
              </a:rPr>
              <a:t> dung </a:t>
            </a:r>
            <a:r>
              <a:rPr lang="en-US" sz="2800" dirty="0" err="1">
                <a:solidFill>
                  <a:srgbClr val="51B148"/>
                </a:solidFill>
                <a:latin typeface="Times New Roman" panose="02020603050405020304" pitchFamily="18" charset="0"/>
                <a:cs typeface="Times New Roman" panose="02020603050405020304" pitchFamily="18" charset="0"/>
              </a:rPr>
              <a:t>ghi</a:t>
            </a:r>
            <a:r>
              <a:rPr lang="en-US" sz="2800" dirty="0">
                <a:solidFill>
                  <a:srgbClr val="51B148"/>
                </a:solidFill>
                <a:latin typeface="Times New Roman" panose="02020603050405020304" pitchFamily="18" charset="0"/>
                <a:cs typeface="Times New Roman" panose="02020603050405020304" pitchFamily="18" charset="0"/>
              </a:rPr>
              <a:t> </a:t>
            </a:r>
            <a:r>
              <a:rPr lang="en-US" sz="2800" dirty="0" err="1">
                <a:solidFill>
                  <a:srgbClr val="51B148"/>
                </a:solidFill>
                <a:latin typeface="Times New Roman" panose="02020603050405020304" pitchFamily="18" charset="0"/>
                <a:cs typeface="Times New Roman" panose="02020603050405020304" pitchFamily="18" charset="0"/>
              </a:rPr>
              <a:t>bài</a:t>
            </a:r>
            <a:r>
              <a:rPr lang="en-US" sz="2800" dirty="0">
                <a:solidFill>
                  <a:srgbClr val="51B148"/>
                </a:solidFill>
                <a:latin typeface="Times New Roman" panose="02020603050405020304" pitchFamily="18" charset="0"/>
                <a:cs typeface="Times New Roman" panose="02020603050405020304" pitchFamily="18" charset="0"/>
              </a:rPr>
              <a:t>:</a:t>
            </a:r>
            <a:endParaRPr sz="2800" dirty="0">
              <a:solidFill>
                <a:srgbClr val="51B148"/>
              </a:solidFill>
              <a:latin typeface="Times New Roman" panose="02020603050405020304" pitchFamily="18" charset="0"/>
              <a:cs typeface="Times New Roman" panose="02020603050405020304" pitchFamily="18" charset="0"/>
            </a:endParaRPr>
          </a:p>
        </p:txBody>
      </p:sp>
      <p:sp>
        <p:nvSpPr>
          <p:cNvPr id="261" name="Google Shape;261;p2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solidFill>
                  <a:srgbClr val="51B148"/>
                </a:solidFill>
              </a:rPr>
            </a:fld>
            <a:endParaRPr>
              <a:solidFill>
                <a:srgbClr val="51B148"/>
              </a:solidFill>
            </a:endParaRPr>
          </a:p>
        </p:txBody>
      </p:sp>
      <p:sp>
        <p:nvSpPr>
          <p:cNvPr id="14" name="Google Shape;124;p16"/>
          <p:cNvSpPr txBox="1"/>
          <p:nvPr/>
        </p:nvSpPr>
        <p:spPr>
          <a:xfrm>
            <a:off x="2961409" y="454553"/>
            <a:ext cx="3685839" cy="13212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TRỒNG R</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endPar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1.2 Trồng r</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bằng</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cây</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Trồng bằng cây con rễ trần</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78281" y="1679627"/>
            <a:ext cx="6078682" cy="1938992"/>
          </a:xfrm>
          <a:prstGeom prst="rect">
            <a:avLst/>
          </a:prstGeom>
        </p:spPr>
        <p:txBody>
          <a:bodyPr wrap="square">
            <a:spAutoFit/>
          </a:bodyPr>
          <a:lstStyle/>
          <a:p>
            <a:r>
              <a:rPr lang="en-US" sz="2000" dirty="0" err="1">
                <a:solidFill>
                  <a:schemeClr val="accent2">
                    <a:lumMod val="50000"/>
                  </a:schemeClr>
                </a:solidFill>
                <a:latin typeface="Times New Roman" panose="02020603050405020304" pitchFamily="18" charset="0"/>
                <a:cs typeface="Times New Roman" panose="02020603050405020304" pitchFamily="18" charset="0"/>
              </a:rPr>
              <a:t>Trồng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rừng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bằng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cây</a:t>
            </a:r>
            <a:r>
              <a:rPr lang="en-US" sz="2000" dirty="0">
                <a:solidFill>
                  <a:schemeClr val="accent2">
                    <a:lumMod val="50000"/>
                  </a:schemeClr>
                </a:solidFill>
                <a:latin typeface="Times New Roman" panose="02020603050405020304" pitchFamily="18" charset="0"/>
                <a:cs typeface="Times New Roman" panose="02020603050405020304" pitchFamily="18" charset="0"/>
              </a:rPr>
              <a:t> con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rễ</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trần</a:t>
            </a:r>
            <a:r>
              <a:rPr lang="en-US" sz="2000" dirty="0">
                <a:solidFill>
                  <a:schemeClr val="accent2">
                    <a:lumMod val="50000"/>
                  </a:schemeClr>
                </a:solidFill>
                <a:latin typeface="Times New Roman" panose="02020603050405020304" pitchFamily="18" charset="0"/>
                <a:cs typeface="Times New Roman" panose="02020603050405020304" pitchFamily="18" charset="0"/>
              </a:rPr>
              <a:t> đ</a:t>
            </a:r>
            <a:r>
              <a:rPr lang="vi-VN" sz="2000" dirty="0">
                <a:solidFill>
                  <a:schemeClr val="accent2">
                    <a:lumMod val="50000"/>
                  </a:schemeClr>
                </a:solidFill>
                <a:latin typeface="Times New Roman" panose="02020603050405020304" pitchFamily="18" charset="0"/>
                <a:cs typeface="Times New Roman" panose="02020603050405020304" pitchFamily="18" charset="0"/>
              </a:rPr>
              <a:t>ư</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ợc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thực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hiện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theo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quy</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nh</a:t>
            </a:r>
            <a:r>
              <a:rPr lang="vi-VN" sz="2000" dirty="0">
                <a:solidFill>
                  <a:schemeClr val="accent2">
                    <a:lumMod val="50000"/>
                  </a:schemeClr>
                </a:solidFill>
                <a:latin typeface="Times New Roman" panose="02020603050405020304" pitchFamily="18" charset="0"/>
                <a:cs typeface="Times New Roman" panose="02020603050405020304" pitchFamily="18" charset="0"/>
              </a:rPr>
              <a:t>ư</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sau</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tạo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lỗ</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hố</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trồng</a:t>
            </a:r>
            <a:r>
              <a:rPr lang="en-US" sz="2000" dirty="0">
                <a:solidFill>
                  <a:schemeClr val="accent2">
                    <a:lumMod val="50000"/>
                  </a:schemeClr>
                </a:solidFill>
                <a:latin typeface="Times New Roman" panose="02020603050405020304" pitchFamily="18" charset="0"/>
                <a:cs typeface="Times New Roman" panose="02020603050405020304" pitchFamily="18" charset="0"/>
              </a:rPr>
              <a:t> -&gt;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đặt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cây</a:t>
            </a:r>
            <a:r>
              <a:rPr lang="en-US" sz="2000" dirty="0">
                <a:solidFill>
                  <a:schemeClr val="accent2">
                    <a:lumMod val="50000"/>
                  </a:schemeClr>
                </a:solidFill>
                <a:latin typeface="Times New Roman" panose="02020603050405020304" pitchFamily="18" charset="0"/>
                <a:cs typeface="Times New Roman" panose="02020603050405020304" pitchFamily="18" charset="0"/>
              </a:rPr>
              <a:t> con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hố</a:t>
            </a:r>
            <a:r>
              <a:rPr lang="en-US" sz="2000" dirty="0">
                <a:solidFill>
                  <a:schemeClr val="accent2">
                    <a:lumMod val="50000"/>
                  </a:schemeClr>
                </a:solidFill>
                <a:latin typeface="Times New Roman" panose="02020603050405020304" pitchFamily="18" charset="0"/>
                <a:cs typeface="Times New Roman" panose="02020603050405020304" pitchFamily="18" charset="0"/>
              </a:rPr>
              <a:t> -&gt;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lấp</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nén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lần</a:t>
            </a:r>
            <a:r>
              <a:rPr lang="en-US" sz="2000" dirty="0">
                <a:solidFill>
                  <a:schemeClr val="accent2">
                    <a:lumMod val="50000"/>
                  </a:schemeClr>
                </a:solidFill>
                <a:latin typeface="Times New Roman" panose="02020603050405020304" pitchFamily="18" charset="0"/>
                <a:cs typeface="Times New Roman" panose="02020603050405020304" pitchFamily="18" charset="0"/>
              </a:rPr>
              <a:t> 1-&gt;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lấp</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nén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lần</a:t>
            </a:r>
            <a:r>
              <a:rPr lang="en-US" sz="2000" dirty="0">
                <a:solidFill>
                  <a:schemeClr val="accent2">
                    <a:lumMod val="50000"/>
                  </a:schemeClr>
                </a:solidFill>
                <a:latin typeface="Times New Roman" panose="02020603050405020304" pitchFamily="18" charset="0"/>
                <a:cs typeface="Times New Roman" panose="02020603050405020304" pitchFamily="18" charset="0"/>
              </a:rPr>
              <a:t> 2 -&gt;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vun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gốc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Ngoài</a:t>
            </a:r>
            <a:r>
              <a:rPr lang="en-US" sz="2000" dirty="0">
                <a:solidFill>
                  <a:schemeClr val="accent2">
                    <a:lumMod val="50000"/>
                  </a:schemeClr>
                </a:solidFill>
                <a:latin typeface="Times New Roman" panose="02020603050405020304" pitchFamily="18" charset="0"/>
                <a:cs typeface="Times New Roman" panose="02020603050405020304" pitchFamily="18" charset="0"/>
              </a:rPr>
              <a:t> ra ng</a:t>
            </a:r>
            <a:r>
              <a:rPr lang="vi-VN" sz="2000" dirty="0">
                <a:solidFill>
                  <a:schemeClr val="accent2">
                    <a:lumMod val="50000"/>
                  </a:schemeClr>
                </a:solidFill>
                <a:latin typeface="Times New Roman" panose="02020603050405020304" pitchFamily="18" charset="0"/>
                <a:cs typeface="Times New Roman" panose="02020603050405020304" pitchFamily="18" charset="0"/>
              </a:rPr>
              <a:t>ư</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ời</a:t>
            </a:r>
            <a:r>
              <a:rPr lang="en-US" sz="2000" dirty="0">
                <a:solidFill>
                  <a:schemeClr val="accent2">
                    <a:lumMod val="50000"/>
                  </a:schemeClr>
                </a:solidFill>
                <a:latin typeface="Times New Roman" panose="02020603050405020304" pitchFamily="18" charset="0"/>
                <a:cs typeface="Times New Roman" panose="02020603050405020304" pitchFamily="18" charset="0"/>
              </a:rPr>
              <a:t> ta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còn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trồng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rừng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bằng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cách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gieo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hạt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trực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tiếp</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hố</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đem</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hạt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gieo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trực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tiếp</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trên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trồng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rừng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đã</a:t>
            </a:r>
            <a:r>
              <a:rPr lang="en-US" sz="2000" dirty="0">
                <a:solidFill>
                  <a:schemeClr val="accent2">
                    <a:lumMod val="50000"/>
                  </a:schemeClr>
                </a:solidFill>
                <a:latin typeface="Times New Roman" panose="02020603050405020304" pitchFamily="18" charset="0"/>
                <a:cs typeface="Times New Roman" panose="02020603050405020304" pitchFamily="18" charset="0"/>
              </a:rPr>
              <a:t> đ</a:t>
            </a:r>
            <a:r>
              <a:rPr lang="vi-VN" sz="2000" dirty="0">
                <a:solidFill>
                  <a:schemeClr val="accent2">
                    <a:lumMod val="50000"/>
                  </a:schemeClr>
                </a:solidFill>
                <a:latin typeface="Times New Roman" panose="02020603050405020304" pitchFamily="18" charset="0"/>
                <a:cs typeface="Times New Roman" panose="02020603050405020304" pitchFamily="18" charset="0"/>
              </a:rPr>
              <a:t>ư</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ợc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chuẩn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bị</a:t>
            </a:r>
            <a:r>
              <a:rPr lang="en-US" sz="2000" dirty="0">
                <a:solidFill>
                  <a:schemeClr val="accent2">
                    <a:lumMod val="50000"/>
                  </a:schemeClr>
                </a:solidFill>
                <a:latin typeface="Times New Roman" panose="02020603050405020304" pitchFamily="18" charset="0"/>
                <a:cs typeface="Times New Roman" panose="02020603050405020304" pitchFamily="18" charset="0"/>
              </a:rPr>
              <a:t> tr</a:t>
            </a:r>
            <a:r>
              <a:rPr lang="vi-VN" sz="2000" dirty="0">
                <a:solidFill>
                  <a:schemeClr val="accent2">
                    <a:lumMod val="50000"/>
                  </a:schemeClr>
                </a:solidFill>
                <a:latin typeface="Times New Roman" panose="02020603050405020304" pitchFamily="18" charset="0"/>
                <a:cs typeface="Times New Roman" panose="02020603050405020304" pitchFamily="18" charset="0"/>
              </a:rPr>
              <a:t>ư</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ớc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62" name="Google Shape;262;p29"/>
          <p:cNvPicPr preferRelativeResize="0"/>
          <p:nvPr/>
        </p:nvPicPr>
        <p:blipFill rotWithShape="1">
          <a:blip r:embed="rId1"/>
          <a:srcRect l="44553" t="17280" r="1113"/>
          <a:stretch>
            <a:fillRect/>
          </a:stretch>
        </p:blipFill>
        <p:spPr>
          <a:xfrm rot="-182">
            <a:off x="1152444" y="592222"/>
            <a:ext cx="1642531" cy="250074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55" name="Google Shape;255;p29"/>
          <p:cNvSpPr txBox="1">
            <a:spLocks noGrp="1"/>
          </p:cNvSpPr>
          <p:nvPr>
            <p:ph type="ctrTitle" idx="4294967295"/>
          </p:nvPr>
        </p:nvSpPr>
        <p:spPr>
          <a:xfrm>
            <a:off x="0" y="8817"/>
            <a:ext cx="3145386" cy="539579"/>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51B148"/>
                </a:solidFill>
                <a:latin typeface="Times New Roman" panose="02020603050405020304" pitchFamily="18" charset="0"/>
                <a:cs typeface="Times New Roman" panose="02020603050405020304" pitchFamily="18" charset="0"/>
              </a:rPr>
              <a:t>Nội</a:t>
            </a:r>
            <a:r>
              <a:rPr lang="en-US" sz="2800" dirty="0">
                <a:solidFill>
                  <a:srgbClr val="51B148"/>
                </a:solidFill>
                <a:latin typeface="Times New Roman" panose="02020603050405020304" pitchFamily="18" charset="0"/>
                <a:cs typeface="Times New Roman" panose="02020603050405020304" pitchFamily="18" charset="0"/>
              </a:rPr>
              <a:t> dung </a:t>
            </a:r>
            <a:r>
              <a:rPr lang="en-US" sz="2800" dirty="0" err="1">
                <a:solidFill>
                  <a:srgbClr val="51B148"/>
                </a:solidFill>
                <a:latin typeface="Times New Roman" panose="02020603050405020304" pitchFamily="18" charset="0"/>
                <a:cs typeface="Times New Roman" panose="02020603050405020304" pitchFamily="18" charset="0"/>
              </a:rPr>
              <a:t>ghi</a:t>
            </a:r>
            <a:r>
              <a:rPr lang="en-US" sz="2800" dirty="0">
                <a:solidFill>
                  <a:srgbClr val="51B148"/>
                </a:solidFill>
                <a:latin typeface="Times New Roman" panose="02020603050405020304" pitchFamily="18" charset="0"/>
                <a:cs typeface="Times New Roman" panose="02020603050405020304" pitchFamily="18" charset="0"/>
              </a:rPr>
              <a:t> </a:t>
            </a:r>
            <a:r>
              <a:rPr lang="en-US" sz="2800" dirty="0" err="1">
                <a:solidFill>
                  <a:srgbClr val="51B148"/>
                </a:solidFill>
                <a:latin typeface="Times New Roman" panose="02020603050405020304" pitchFamily="18" charset="0"/>
                <a:cs typeface="Times New Roman" panose="02020603050405020304" pitchFamily="18" charset="0"/>
              </a:rPr>
              <a:t>bài</a:t>
            </a:r>
            <a:r>
              <a:rPr lang="en-US" sz="2800" dirty="0">
                <a:solidFill>
                  <a:srgbClr val="51B148"/>
                </a:solidFill>
                <a:latin typeface="Times New Roman" panose="02020603050405020304" pitchFamily="18" charset="0"/>
                <a:cs typeface="Times New Roman" panose="02020603050405020304" pitchFamily="18" charset="0"/>
              </a:rPr>
              <a:t>:</a:t>
            </a:r>
            <a:endParaRPr sz="2800" dirty="0">
              <a:solidFill>
                <a:srgbClr val="51B148"/>
              </a:solidFill>
              <a:latin typeface="Times New Roman" panose="02020603050405020304" pitchFamily="18" charset="0"/>
              <a:cs typeface="Times New Roman" panose="02020603050405020304" pitchFamily="18" charset="0"/>
            </a:endParaRPr>
          </a:p>
        </p:txBody>
      </p:sp>
      <p:sp>
        <p:nvSpPr>
          <p:cNvPr id="261" name="Google Shape;261;p2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solidFill>
                  <a:srgbClr val="51B148"/>
                </a:solidFill>
              </a:rPr>
            </a:fld>
            <a:endParaRPr>
              <a:solidFill>
                <a:srgbClr val="51B148"/>
              </a:solidFill>
            </a:endParaRPr>
          </a:p>
        </p:txBody>
      </p:sp>
      <p:sp>
        <p:nvSpPr>
          <p:cNvPr id="14" name="Google Shape;124;p16"/>
          <p:cNvSpPr txBox="1"/>
          <p:nvPr/>
        </p:nvSpPr>
        <p:spPr>
          <a:xfrm>
            <a:off x="2961409" y="454553"/>
            <a:ext cx="3685839" cy="13212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TRỒNG R</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endPar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1.3 Chăm sóc r</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sau</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trồng</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67891" y="1671577"/>
            <a:ext cx="6078682" cy="1015663"/>
          </a:xfrm>
          <a:prstGeom prst="rect">
            <a:avLst/>
          </a:prstGeom>
        </p:spPr>
        <p:txBody>
          <a:bodyPr wrap="square">
            <a:spAutoFit/>
          </a:bodyPr>
          <a:lstStyle/>
          <a:p>
            <a:r>
              <a:rPr lang="en-US" sz="2000" dirty="0" err="1">
                <a:solidFill>
                  <a:schemeClr val="accent2">
                    <a:lumMod val="50000"/>
                  </a:schemeClr>
                </a:solidFill>
                <a:latin typeface="Times New Roman" panose="02020603050405020304" pitchFamily="18" charset="0"/>
                <a:cs typeface="Times New Roman" panose="02020603050405020304" pitchFamily="18" charset="0"/>
              </a:rPr>
              <a:t>Quá</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chăm</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sóc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rừng</a:t>
            </a:r>
            <a:r>
              <a:rPr lang="en-US" sz="2000" dirty="0">
                <a:solidFill>
                  <a:schemeClr val="accent2">
                    <a:lumMod val="50000"/>
                  </a:schemeClr>
                </a:solidFill>
                <a:latin typeface="Times New Roman" panose="02020603050405020304" pitchFamily="18" charset="0"/>
                <a:cs typeface="Times New Roman" panose="02020603050405020304" pitchFamily="18" charset="0"/>
              </a:rPr>
              <a:t> bao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gồm</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công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việc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làm</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rào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bảo</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vệ</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phát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quang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cây</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hoang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dại</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làm</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cỏ</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gốc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cây</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xới</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vun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gốc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bón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phân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tỉa</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dặm</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cây</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62" name="Google Shape;262;p29"/>
          <p:cNvPicPr preferRelativeResize="0"/>
          <p:nvPr/>
        </p:nvPicPr>
        <p:blipFill rotWithShape="1">
          <a:blip r:embed="rId1"/>
          <a:srcRect l="44553" t="17280" r="1113"/>
          <a:stretch>
            <a:fillRect/>
          </a:stretch>
        </p:blipFill>
        <p:spPr>
          <a:xfrm rot="-182">
            <a:off x="1152444" y="592222"/>
            <a:ext cx="1642531" cy="250074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55" name="Google Shape;255;p29"/>
          <p:cNvSpPr txBox="1">
            <a:spLocks noGrp="1"/>
          </p:cNvSpPr>
          <p:nvPr>
            <p:ph type="ctrTitle" idx="4294967295"/>
          </p:nvPr>
        </p:nvSpPr>
        <p:spPr>
          <a:xfrm>
            <a:off x="0" y="8817"/>
            <a:ext cx="3145386" cy="539579"/>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51B148"/>
                </a:solidFill>
                <a:latin typeface="Times New Roman" panose="02020603050405020304" pitchFamily="18" charset="0"/>
                <a:cs typeface="Times New Roman" panose="02020603050405020304" pitchFamily="18" charset="0"/>
              </a:rPr>
              <a:t>Nội</a:t>
            </a:r>
            <a:r>
              <a:rPr lang="en-US" sz="2800" dirty="0">
                <a:solidFill>
                  <a:srgbClr val="51B148"/>
                </a:solidFill>
                <a:latin typeface="Times New Roman" panose="02020603050405020304" pitchFamily="18" charset="0"/>
                <a:cs typeface="Times New Roman" panose="02020603050405020304" pitchFamily="18" charset="0"/>
              </a:rPr>
              <a:t> dung </a:t>
            </a:r>
            <a:r>
              <a:rPr lang="en-US" sz="2800" dirty="0" err="1">
                <a:solidFill>
                  <a:srgbClr val="51B148"/>
                </a:solidFill>
                <a:latin typeface="Times New Roman" panose="02020603050405020304" pitchFamily="18" charset="0"/>
                <a:cs typeface="Times New Roman" panose="02020603050405020304" pitchFamily="18" charset="0"/>
              </a:rPr>
              <a:t>ghi</a:t>
            </a:r>
            <a:r>
              <a:rPr lang="en-US" sz="2800" dirty="0">
                <a:solidFill>
                  <a:srgbClr val="51B148"/>
                </a:solidFill>
                <a:latin typeface="Times New Roman" panose="02020603050405020304" pitchFamily="18" charset="0"/>
                <a:cs typeface="Times New Roman" panose="02020603050405020304" pitchFamily="18" charset="0"/>
              </a:rPr>
              <a:t> </a:t>
            </a:r>
            <a:r>
              <a:rPr lang="en-US" sz="2800" dirty="0" err="1">
                <a:solidFill>
                  <a:srgbClr val="51B148"/>
                </a:solidFill>
                <a:latin typeface="Times New Roman" panose="02020603050405020304" pitchFamily="18" charset="0"/>
                <a:cs typeface="Times New Roman" panose="02020603050405020304" pitchFamily="18" charset="0"/>
              </a:rPr>
              <a:t>bài</a:t>
            </a:r>
            <a:r>
              <a:rPr lang="en-US" sz="2800" dirty="0">
                <a:solidFill>
                  <a:srgbClr val="51B148"/>
                </a:solidFill>
                <a:latin typeface="Times New Roman" panose="02020603050405020304" pitchFamily="18" charset="0"/>
                <a:cs typeface="Times New Roman" panose="02020603050405020304" pitchFamily="18" charset="0"/>
              </a:rPr>
              <a:t>:</a:t>
            </a:r>
            <a:endParaRPr sz="2800" dirty="0">
              <a:solidFill>
                <a:srgbClr val="51B148"/>
              </a:solidFill>
              <a:latin typeface="Times New Roman" panose="02020603050405020304" pitchFamily="18" charset="0"/>
              <a:cs typeface="Times New Roman" panose="02020603050405020304" pitchFamily="18" charset="0"/>
            </a:endParaRPr>
          </a:p>
        </p:txBody>
      </p:sp>
      <p:sp>
        <p:nvSpPr>
          <p:cNvPr id="261" name="Google Shape;261;p2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solidFill>
                  <a:srgbClr val="51B148"/>
                </a:solidFill>
              </a:rPr>
            </a:fld>
            <a:endParaRPr>
              <a:solidFill>
                <a:srgbClr val="51B148"/>
              </a:solidFill>
            </a:endParaRPr>
          </a:p>
        </p:txBody>
      </p:sp>
      <p:sp>
        <p:nvSpPr>
          <p:cNvPr id="14" name="Google Shape;124;p16"/>
          <p:cNvSpPr txBox="1"/>
          <p:nvPr/>
        </p:nvSpPr>
        <p:spPr>
          <a:xfrm>
            <a:off x="2961409" y="454553"/>
            <a:ext cx="3685839" cy="13212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BẢO VỆ R</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endPar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2.1 S</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ự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cần</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thiết</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bảo</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vệ</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rừng</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67891" y="1671577"/>
            <a:ext cx="6078682" cy="1323439"/>
          </a:xfrm>
          <a:prstGeom prst="rect">
            <a:avLst/>
          </a:prstGeom>
        </p:spPr>
        <p:txBody>
          <a:bodyPr wrap="square">
            <a:spAutoFit/>
          </a:bodyPr>
          <a:lstStyle/>
          <a:p>
            <a:r>
              <a:rPr lang="en-US" sz="2000" dirty="0">
                <a:solidFill>
                  <a:schemeClr val="accent2">
                    <a:lumMod val="50000"/>
                  </a:schemeClr>
                </a:solidFill>
                <a:latin typeface="Times New Roman" panose="02020603050405020304" pitchFamily="18" charset="0"/>
                <a:cs typeface="Times New Roman" panose="02020603050405020304" pitchFamily="18" charset="0"/>
              </a:rPr>
              <a:t>R</a:t>
            </a:r>
            <a:r>
              <a:rPr lang="vi-VN" sz="2000" dirty="0">
                <a:solidFill>
                  <a:schemeClr val="accent2">
                    <a:lumMod val="50000"/>
                  </a:schemeClr>
                </a:solidFill>
                <a:latin typeface="Times New Roman" panose="02020603050405020304" pitchFamily="18" charset="0"/>
                <a:cs typeface="Times New Roman" panose="02020603050405020304" pitchFamily="18" charset="0"/>
              </a:rPr>
              <a:t>ừng có vai trò quan trọng trong bảo vệ môi trường</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r>
              <a:rPr lang="vi-VN" sz="2000" dirty="0">
                <a:solidFill>
                  <a:schemeClr val="accent2">
                    <a:lumMod val="50000"/>
                  </a:schemeClr>
                </a:solidFill>
                <a:latin typeface="Times New Roman" panose="02020603050405020304" pitchFamily="18" charset="0"/>
                <a:cs typeface="Times New Roman" panose="02020603050405020304" pitchFamily="18" charset="0"/>
              </a:rPr>
              <a:t> phục vụ đời sống</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r>
              <a:rPr lang="vi-VN" sz="2000" dirty="0">
                <a:solidFill>
                  <a:schemeClr val="accent2">
                    <a:lumMod val="50000"/>
                  </a:schemeClr>
                </a:solidFill>
                <a:latin typeface="Times New Roman" panose="02020603050405020304" pitchFamily="18" charset="0"/>
                <a:cs typeface="Times New Roman" panose="02020603050405020304" pitchFamily="18" charset="0"/>
              </a:rPr>
              <a:t> sản xuất của con người</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r>
              <a:rPr lang="vi-VN"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a:solidFill>
                  <a:schemeClr val="accent2">
                    <a:lumMod val="50000"/>
                  </a:schemeClr>
                </a:solidFill>
                <a:latin typeface="Times New Roman" panose="02020603050405020304" pitchFamily="18" charset="0"/>
                <a:cs typeface="Times New Roman" panose="02020603050405020304" pitchFamily="18" charset="0"/>
              </a:rPr>
              <a:t>B</a:t>
            </a:r>
            <a:r>
              <a:rPr lang="vi-VN" sz="2000" dirty="0">
                <a:solidFill>
                  <a:schemeClr val="accent2">
                    <a:lumMod val="50000"/>
                  </a:schemeClr>
                </a:solidFill>
                <a:latin typeface="Times New Roman" panose="02020603050405020304" pitchFamily="18" charset="0"/>
                <a:cs typeface="Times New Roman" panose="02020603050405020304" pitchFamily="18" charset="0"/>
              </a:rPr>
              <a:t>ảo vệ rừng là việc làm cần thiết bảo vệ rừng chính là bảo vệ môi trường sống của chúng ta</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62" name="Google Shape;262;p29"/>
          <p:cNvPicPr preferRelativeResize="0"/>
          <p:nvPr/>
        </p:nvPicPr>
        <p:blipFill rotWithShape="1">
          <a:blip r:embed="rId1"/>
          <a:srcRect l="44553" t="17280" r="1113"/>
          <a:stretch>
            <a:fillRect/>
          </a:stretch>
        </p:blipFill>
        <p:spPr>
          <a:xfrm rot="-182">
            <a:off x="1152444" y="592222"/>
            <a:ext cx="1642531" cy="250074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55" name="Google Shape;255;p29"/>
          <p:cNvSpPr txBox="1">
            <a:spLocks noGrp="1"/>
          </p:cNvSpPr>
          <p:nvPr>
            <p:ph type="ctrTitle" idx="4294967295"/>
          </p:nvPr>
        </p:nvSpPr>
        <p:spPr>
          <a:xfrm>
            <a:off x="0" y="8817"/>
            <a:ext cx="3145386" cy="539579"/>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51B148"/>
                </a:solidFill>
                <a:latin typeface="Times New Roman" panose="02020603050405020304" pitchFamily="18" charset="0"/>
                <a:cs typeface="Times New Roman" panose="02020603050405020304" pitchFamily="18" charset="0"/>
              </a:rPr>
              <a:t>Nội</a:t>
            </a:r>
            <a:r>
              <a:rPr lang="en-US" sz="2800" dirty="0">
                <a:solidFill>
                  <a:srgbClr val="51B148"/>
                </a:solidFill>
                <a:latin typeface="Times New Roman" panose="02020603050405020304" pitchFamily="18" charset="0"/>
                <a:cs typeface="Times New Roman" panose="02020603050405020304" pitchFamily="18" charset="0"/>
              </a:rPr>
              <a:t> dung </a:t>
            </a:r>
            <a:r>
              <a:rPr lang="en-US" sz="2800" dirty="0" err="1">
                <a:solidFill>
                  <a:srgbClr val="51B148"/>
                </a:solidFill>
                <a:latin typeface="Times New Roman" panose="02020603050405020304" pitchFamily="18" charset="0"/>
                <a:cs typeface="Times New Roman" panose="02020603050405020304" pitchFamily="18" charset="0"/>
              </a:rPr>
              <a:t>ghi</a:t>
            </a:r>
            <a:r>
              <a:rPr lang="en-US" sz="2800" dirty="0">
                <a:solidFill>
                  <a:srgbClr val="51B148"/>
                </a:solidFill>
                <a:latin typeface="Times New Roman" panose="02020603050405020304" pitchFamily="18" charset="0"/>
                <a:cs typeface="Times New Roman" panose="02020603050405020304" pitchFamily="18" charset="0"/>
              </a:rPr>
              <a:t> </a:t>
            </a:r>
            <a:r>
              <a:rPr lang="en-US" sz="2800" dirty="0" err="1">
                <a:solidFill>
                  <a:srgbClr val="51B148"/>
                </a:solidFill>
                <a:latin typeface="Times New Roman" panose="02020603050405020304" pitchFamily="18" charset="0"/>
                <a:cs typeface="Times New Roman" panose="02020603050405020304" pitchFamily="18" charset="0"/>
              </a:rPr>
              <a:t>bài</a:t>
            </a:r>
            <a:r>
              <a:rPr lang="en-US" sz="2800" dirty="0">
                <a:solidFill>
                  <a:srgbClr val="51B148"/>
                </a:solidFill>
                <a:latin typeface="Times New Roman" panose="02020603050405020304" pitchFamily="18" charset="0"/>
                <a:cs typeface="Times New Roman" panose="02020603050405020304" pitchFamily="18" charset="0"/>
              </a:rPr>
              <a:t>:</a:t>
            </a:r>
            <a:endParaRPr sz="2800" dirty="0">
              <a:solidFill>
                <a:srgbClr val="51B148"/>
              </a:solidFill>
              <a:latin typeface="Times New Roman" panose="02020603050405020304" pitchFamily="18" charset="0"/>
              <a:cs typeface="Times New Roman" panose="02020603050405020304" pitchFamily="18" charset="0"/>
            </a:endParaRPr>
          </a:p>
        </p:txBody>
      </p:sp>
      <p:sp>
        <p:nvSpPr>
          <p:cNvPr id="261" name="Google Shape;261;p2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solidFill>
                  <a:srgbClr val="51B148"/>
                </a:solidFill>
              </a:rPr>
            </a:fld>
            <a:endParaRPr>
              <a:solidFill>
                <a:srgbClr val="51B148"/>
              </a:solidFill>
            </a:endParaRPr>
          </a:p>
        </p:txBody>
      </p:sp>
      <p:sp>
        <p:nvSpPr>
          <p:cNvPr id="14" name="Google Shape;124;p16"/>
          <p:cNvSpPr txBox="1"/>
          <p:nvPr/>
        </p:nvSpPr>
        <p:spPr>
          <a:xfrm>
            <a:off x="2961409" y="454553"/>
            <a:ext cx="3685839" cy="132125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BẢO VỆ R</a:t>
            </a:r>
            <a:r>
              <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endParaRPr lang="en-US"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2.2 Biện pháp bảo vệ r</a:t>
            </a:r>
            <a:r>
              <a:rPr lang="en-US" sz="2000"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ừng</a:t>
            </a:r>
            <a:endParaRPr lang="fi-FI" sz="20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67891" y="1671577"/>
            <a:ext cx="6078682" cy="1323439"/>
          </a:xfrm>
          <a:prstGeom prst="rect">
            <a:avLst/>
          </a:prstGeom>
        </p:spPr>
        <p:txBody>
          <a:bodyPr wrap="square">
            <a:spAutoFit/>
          </a:bodyPr>
          <a:lstStyle/>
          <a:p>
            <a:r>
              <a:rPr lang="vi-VN" sz="2000" dirty="0">
                <a:solidFill>
                  <a:schemeClr val="accent2">
                    <a:lumMod val="50000"/>
                  </a:schemeClr>
                </a:solidFill>
                <a:latin typeface="Times New Roman" panose="02020603050405020304" pitchFamily="18" charset="0"/>
                <a:cs typeface="Times New Roman" panose="02020603050405020304" pitchFamily="18" charset="0"/>
              </a:rPr>
              <a:t>Để bảo vệ rừng cần ngăn chặn, cấm chống phá hoại tài nguyên rừng và đất rừng; phòng chống cháy rừng. Việc khai thác rừng và sử dụng đất rừng phải có kế hoạch và được Nhà nước cho phép.</a:t>
            </a:r>
            <a:endParaRPr lang="en-US" sz="2000"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ctrTitle"/>
          </p:nvPr>
        </p:nvSpPr>
        <p:spPr>
          <a:xfrm>
            <a:off x="5297220" y="345200"/>
            <a:ext cx="3108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1.</a:t>
            </a:r>
            <a:endParaRPr dirty="0"/>
          </a:p>
          <a:p>
            <a:pPr marL="0" lvl="0" indent="0" algn="l" rtl="0">
              <a:spcBef>
                <a:spcPts val="0"/>
              </a:spcBef>
              <a:spcAft>
                <a:spcPts val="0"/>
              </a:spcAft>
              <a:buNone/>
            </a:pPr>
            <a:r>
              <a:rPr lang="en-GB" dirty="0"/>
              <a:t>TR</a:t>
            </a:r>
            <a:r>
              <a:rPr lang="en-US" dirty="0"/>
              <a:t>ỒNG RỪNG</a:t>
            </a:r>
            <a:endParaRPr dirty="0"/>
          </a:p>
        </p:txBody>
      </p:sp>
      <p:pic>
        <p:nvPicPr>
          <p:cNvPr id="126" name="Google Shape;126;p16"/>
          <p:cNvPicPr preferRelativeResize="0"/>
          <p:nvPr/>
        </p:nvPicPr>
        <p:blipFill rotWithShape="1">
          <a:blip r:embed="rId1"/>
          <a:srcRect l="8436" r="8444"/>
          <a:stretch>
            <a:fillRect/>
          </a:stretch>
        </p:blipFill>
        <p:spPr>
          <a:xfrm>
            <a:off x="2125100" y="448629"/>
            <a:ext cx="2708355" cy="3258307"/>
          </a:xfrm>
          <a:custGeom>
            <a:avLst/>
            <a:gdLst/>
            <a:ahLst/>
            <a:cxnLst/>
            <a:rect l="l" t="t" r="r" b="b"/>
            <a:pathLst>
              <a:path w="18313" h="19923" extrusionOk="0">
                <a:moveTo>
                  <a:pt x="18244" y="0"/>
                </a:moveTo>
                <a:cubicBezTo>
                  <a:pt x="18244" y="0"/>
                  <a:pt x="6512" y="2215"/>
                  <a:pt x="2014" y="7612"/>
                </a:cubicBezTo>
                <a:cubicBezTo>
                  <a:pt x="-2484" y="13005"/>
                  <a:pt x="1955" y="19534"/>
                  <a:pt x="1955" y="19534"/>
                </a:cubicBezTo>
                <a:cubicBezTo>
                  <a:pt x="1955" y="19534"/>
                  <a:pt x="10120" y="21600"/>
                  <a:pt x="14618" y="16208"/>
                </a:cubicBezTo>
                <a:cubicBezTo>
                  <a:pt x="19116" y="10816"/>
                  <a:pt x="18244" y="0"/>
                  <a:pt x="18244" y="0"/>
                </a:cubicBezTo>
                <a:close/>
              </a:path>
            </a:pathLst>
          </a:custGeom>
          <a:noFill/>
          <a:ln>
            <a:noFill/>
          </a:ln>
        </p:spPr>
      </p:pic>
      <p:pic>
        <p:nvPicPr>
          <p:cNvPr id="2050" name="Picture 2" descr="Trồng mới 60.000 cây rừng đầu nguồn vì một Việt Nam xanh | Xã hội |  Vietnam+ (Vietnam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4641" cy="2348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Xã Xăm Khòe: Làm tốt công tác quản lý, bảo vệ và phát triển rừ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587" y="1765176"/>
            <a:ext cx="4044166" cy="30331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ỳ lạ việc phá rừng tự nhiên để trồng rừng keo - Đất Màu Trồng Câ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572000" cy="3105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Đồi trọc gọi lũ qué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6500"/>
            <a:ext cx="457200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ình ảnh : thiên nhiên, đồi núi, hoa, Thung lũng, dãy núi, màu xanh lá, rừng  nhiệt đới, Cây cỏ, Rừng nhiệt đới, Trồng trọt, cao nguyên, Rừng cây, môi  trường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Núi Rừng Cây Thông Noel Bạch - Ảnh miễn phí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98964"/>
            <a:ext cx="4572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rrow: Right 3"/>
          <p:cNvSpPr/>
          <p:nvPr/>
        </p:nvSpPr>
        <p:spPr>
          <a:xfrm>
            <a:off x="4073236" y="1868632"/>
            <a:ext cx="997527" cy="148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barn(inVertical)">
                                      <p:cBhvr>
                                        <p:cTn id="10" dur="500"/>
                                        <p:tgtEl>
                                          <p:spTgt spid="3078"/>
                                        </p:tgtEl>
                                      </p:cBhvr>
                                    </p:animEffect>
                                  </p:childTnLst>
                                </p:cTn>
                              </p:par>
                              <p:par>
                                <p:cTn id="11" presetID="16" presetClass="entr" presetSubtype="21" fill="hold" nodeType="with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barn(inVertical)">
                                      <p:cBhvr>
                                        <p:cTn id="13"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body" idx="1"/>
          </p:nvPr>
        </p:nvSpPr>
        <p:spPr>
          <a:xfrm>
            <a:off x="3417311" y="306100"/>
            <a:ext cx="5550043" cy="3486582"/>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buNone/>
            </a:pPr>
            <a:r>
              <a:rPr lang="en-US" dirty="0" err="1">
                <a:latin typeface="Times New Roman" panose="02020603050405020304" pitchFamily="18" charset="0"/>
                <a:cs typeface="Times New Roman" panose="02020603050405020304" pitchFamily="18" charset="0"/>
              </a:rPr>
              <a:t>Trồ</a:t>
            </a:r>
            <a:r>
              <a:rPr lang="vi-VN" dirty="0">
                <a:latin typeface="Times New Roman" panose="02020603050405020304" pitchFamily="18" charset="0"/>
                <a:cs typeface="Times New Roman" panose="02020603050405020304" pitchFamily="18" charset="0"/>
              </a:rPr>
              <a:t>ng rừng được áp dụng để mở rộng và tăng độ che phủ cho đất rừng</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ồ</a:t>
            </a:r>
            <a:r>
              <a:rPr lang="vi-VN" dirty="0">
                <a:latin typeface="Times New Roman" panose="02020603050405020304" pitchFamily="18" charset="0"/>
                <a:cs typeface="Times New Roman" panose="02020603050405020304" pitchFamily="18" charset="0"/>
              </a:rPr>
              <a:t>ng rừng bao gồm nhiều bước như</a:t>
            </a:r>
            <a:r>
              <a:rPr lang="en-US" dirty="0">
                <a:latin typeface="Times New Roman" panose="02020603050405020304" pitchFamily="18" charset="0"/>
                <a:cs typeface="Times New Roman" panose="02020603050405020304" pitchFamily="18" charset="0"/>
              </a:rPr>
              <a:t>: C</a:t>
            </a:r>
            <a:r>
              <a:rPr lang="vi-VN" dirty="0">
                <a:latin typeface="Times New Roman" panose="02020603050405020304" pitchFamily="18" charset="0"/>
                <a:cs typeface="Times New Roman" panose="02020603050405020304" pitchFamily="18" charset="0"/>
              </a:rPr>
              <a:t>huẩn bị cây con</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làm đấ</a:t>
            </a: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 trồng cây</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trồng</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chăm sóc rừng sau khi trồng</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rồng rừng </a:t>
            </a:r>
            <a:r>
              <a:rPr lang="vi-VN" u="sng" dirty="0">
                <a:solidFill>
                  <a:schemeClr val="accent2">
                    <a:lumMod val="50000"/>
                  </a:schemeClr>
                </a:solidFill>
                <a:latin typeface="Times New Roman" panose="02020603050405020304" pitchFamily="18" charset="0"/>
                <a:cs typeface="Times New Roman" panose="02020603050405020304" pitchFamily="18" charset="0"/>
              </a:rPr>
              <a:t>đúng thời vụ</a:t>
            </a:r>
            <a:r>
              <a:rPr lang="en-US" u="sng" dirty="0">
                <a:solidFill>
                  <a:schemeClr val="accent2">
                    <a:lumMod val="50000"/>
                  </a:schemeClr>
                </a:solidFill>
                <a:latin typeface="Times New Roman" panose="02020603050405020304" pitchFamily="18" charset="0"/>
                <a:cs typeface="Times New Roman" panose="02020603050405020304" pitchFamily="18" charset="0"/>
              </a:rPr>
              <a:t>,</a:t>
            </a:r>
            <a:r>
              <a:rPr lang="vi-VN" u="sng" dirty="0">
                <a:solidFill>
                  <a:schemeClr val="accent2">
                    <a:lumMod val="50000"/>
                  </a:schemeClr>
                </a:solidFill>
                <a:latin typeface="Times New Roman" panose="02020603050405020304" pitchFamily="18" charset="0"/>
                <a:cs typeface="Times New Roman" panose="02020603050405020304" pitchFamily="18" charset="0"/>
              </a:rPr>
              <a:t> đúng kỹ thuật </a:t>
            </a:r>
            <a:r>
              <a:rPr lang="vi-VN" dirty="0">
                <a:latin typeface="Times New Roman" panose="02020603050405020304" pitchFamily="18" charset="0"/>
                <a:cs typeface="Times New Roman" panose="02020603050405020304" pitchFamily="18" charset="0"/>
              </a:rPr>
              <a:t>giúp tỉ lệ cây sống cao</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cây sinh trưởng và phát triển tốt</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142" name="Google Shape;142;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fld>
            <a:endParaRPr lang="en-GB"/>
          </a:p>
        </p:txBody>
      </p:sp>
      <p:pic>
        <p:nvPicPr>
          <p:cNvPr id="143" name="Google Shape;143;p18"/>
          <p:cNvPicPr preferRelativeResize="0"/>
          <p:nvPr/>
        </p:nvPicPr>
        <p:blipFill rotWithShape="1">
          <a:blip r:embed="rId1"/>
          <a:srcRect l="11022" t="10435" r="11022" b="10443"/>
          <a:stretch>
            <a:fillRect/>
          </a:stretch>
        </p:blipFill>
        <p:spPr>
          <a:xfrm>
            <a:off x="1155808" y="601750"/>
            <a:ext cx="1642139" cy="2500206"/>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5" name="Google Shape;157;p20"/>
          <p:cNvSpPr txBox="1"/>
          <p:nvPr/>
        </p:nvSpPr>
        <p:spPr>
          <a:xfrm>
            <a:off x="3248882" y="3966257"/>
            <a:ext cx="5818909" cy="7848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indent="0" algn="ctr">
              <a:buFont typeface="Pontano Sans"/>
              <a:buNone/>
            </a:pPr>
            <a:r>
              <a:rPr lang="en-US" dirty="0" err="1">
                <a:solidFill>
                  <a:schemeClr val="accent2">
                    <a:lumMod val="50000"/>
                  </a:schemeClr>
                </a:solidFill>
                <a:latin typeface="Times New Roman" panose="02020603050405020304" pitchFamily="18" charset="0"/>
                <a:cs typeface="Times New Roman" panose="02020603050405020304" pitchFamily="18" charset="0"/>
              </a:rPr>
              <a:t>Thời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vụ</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trồng</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rừng</a:t>
            </a:r>
            <a:r>
              <a:rPr lang="en-US" dirty="0">
                <a:solidFill>
                  <a:schemeClr val="accent2">
                    <a:lumMod val="50000"/>
                  </a:schemeClr>
                </a:solidFill>
                <a:latin typeface="Times New Roman" panose="02020603050405020304" pitchFamily="18" charset="0"/>
                <a:cs typeface="Times New Roman" panose="02020603050405020304" pitchFamily="18" charset="0"/>
              </a:rPr>
              <a:t> ở </a:t>
            </a:r>
            <a:r>
              <a:rPr lang="en-US" dirty="0" err="1">
                <a:solidFill>
                  <a:schemeClr val="accent2">
                    <a:lumMod val="50000"/>
                  </a:schemeClr>
                </a:solidFill>
                <a:latin typeface="Times New Roman" panose="02020603050405020304" pitchFamily="18" charset="0"/>
                <a:cs typeface="Times New Roman" panose="02020603050405020304" pitchFamily="18" charset="0"/>
              </a:rPr>
              <a:t>các</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miền</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như</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thế</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nào</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ctrTitle" idx="4294967295"/>
          </p:nvPr>
        </p:nvSpPr>
        <p:spPr>
          <a:xfrm>
            <a:off x="179658" y="166255"/>
            <a:ext cx="4270664" cy="10524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600" dirty="0">
                <a:solidFill>
                  <a:schemeClr val="accent2">
                    <a:lumMod val="50000"/>
                  </a:schemeClr>
                </a:solidFill>
              </a:rPr>
              <a:t>1.1 CHU</a:t>
            </a:r>
            <a:r>
              <a:rPr lang="en-US" sz="6600" dirty="0">
                <a:solidFill>
                  <a:schemeClr val="accent2">
                    <a:lumMod val="50000"/>
                  </a:schemeClr>
                </a:solidFill>
              </a:rPr>
              <a:t>ẨN BỊ</a:t>
            </a:r>
            <a:endParaRPr sz="6600" dirty="0">
              <a:solidFill>
                <a:schemeClr val="accent2">
                  <a:lumMod val="50000"/>
                </a:schemeClr>
              </a:solidFill>
            </a:endParaRPr>
          </a:p>
        </p:txBody>
      </p:sp>
      <p:sp>
        <p:nvSpPr>
          <p:cNvPr id="132" name="Google Shape;132;p17"/>
          <p:cNvSpPr txBox="1">
            <a:spLocks noGrp="1"/>
          </p:cNvSpPr>
          <p:nvPr>
            <p:ph type="subTitle" idx="4294967295"/>
          </p:nvPr>
        </p:nvSpPr>
        <p:spPr>
          <a:xfrm>
            <a:off x="822336" y="1052411"/>
            <a:ext cx="3749664" cy="893436"/>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GB" sz="3200" dirty="0">
                <a:solidFill>
                  <a:srgbClr val="FFFFFF"/>
                </a:solidFill>
                <a:latin typeface="Times New Roman" panose="02020603050405020304" pitchFamily="18" charset="0"/>
                <a:cs typeface="Times New Roman" panose="02020603050405020304" pitchFamily="18" charset="0"/>
              </a:rPr>
              <a:t>a. C</a:t>
            </a:r>
            <a:r>
              <a:rPr lang="en-US" sz="3200" dirty="0" err="1">
                <a:solidFill>
                  <a:srgbClr val="FFFFFF"/>
                </a:solidFill>
                <a:latin typeface="Times New Roman" panose="02020603050405020304" pitchFamily="18" charset="0"/>
                <a:cs typeface="Times New Roman" panose="02020603050405020304" pitchFamily="18" charset="0"/>
              </a:rPr>
              <a:t>huẩn</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bị</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cây</a:t>
            </a:r>
            <a:r>
              <a:rPr lang="en-US" sz="3200" dirty="0">
                <a:solidFill>
                  <a:srgbClr val="FFFFFF"/>
                </a:solidFill>
                <a:latin typeface="Times New Roman" panose="02020603050405020304" pitchFamily="18" charset="0"/>
                <a:cs typeface="Times New Roman" panose="02020603050405020304" pitchFamily="18" charset="0"/>
              </a:rPr>
              <a:t> con</a:t>
            </a:r>
            <a:endParaRPr sz="3200" dirty="0">
              <a:solidFill>
                <a:srgbClr val="FFFFFF"/>
              </a:solidFill>
              <a:latin typeface="Times New Roman" panose="02020603050405020304" pitchFamily="18" charset="0"/>
              <a:cs typeface="Times New Roman" panose="02020603050405020304" pitchFamily="18" charset="0"/>
            </a:endParaRPr>
          </a:p>
        </p:txBody>
      </p:sp>
      <p:sp>
        <p:nvSpPr>
          <p:cNvPr id="133" name="Google Shape;133;p1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fld>
            <a:endParaRPr lang="en-GB"/>
          </a:p>
        </p:txBody>
      </p:sp>
      <p:sp>
        <p:nvSpPr>
          <p:cNvPr id="134" name="Google Shape;134;p17"/>
          <p:cNvSpPr/>
          <p:nvPr/>
        </p:nvSpPr>
        <p:spPr>
          <a:xfrm rot="1553879">
            <a:off x="6337783" y="3906779"/>
            <a:ext cx="1651751" cy="1002497"/>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17"/>
          <p:cNvSpPr/>
          <p:nvPr/>
        </p:nvSpPr>
        <p:spPr>
          <a:xfrm rot="-7428817">
            <a:off x="7606849" y="3029768"/>
            <a:ext cx="640974" cy="998333"/>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 name="Picture 1"/>
          <p:cNvPicPr>
            <a:picLocks noChangeAspect="1"/>
          </p:cNvPicPr>
          <p:nvPr/>
        </p:nvPicPr>
        <p:blipFill>
          <a:blip r:embed="rId1"/>
          <a:stretch>
            <a:fillRect/>
          </a:stretch>
        </p:blipFill>
        <p:spPr>
          <a:xfrm>
            <a:off x="557558" y="1805391"/>
            <a:ext cx="4769301" cy="3059407"/>
          </a:xfrm>
          <a:prstGeom prst="rect">
            <a:avLst/>
          </a:prstGeom>
          <a:ln>
            <a:noFill/>
          </a:ln>
          <a:effectLst>
            <a:outerShdw blurRad="190500" algn="tl" rotWithShape="0">
              <a:srgbClr val="000000">
                <a:alpha val="70000"/>
              </a:srgbClr>
            </a:outerShdw>
          </a:effectLst>
        </p:spPr>
      </p:pic>
      <p:pic>
        <p:nvPicPr>
          <p:cNvPr id="1026" name="Picture 2" descr="Tả cây non mới trồng (11 mẫu) - Tập làm văn lớp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425" y="353137"/>
            <a:ext cx="3952465" cy="20722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fld>
            <a:endParaRPr lang="en-GB"/>
          </a:p>
        </p:txBody>
      </p:sp>
      <p:pic>
        <p:nvPicPr>
          <p:cNvPr id="2050" name="Picture 2" descr="Công nghệ 7 Bài 7: Trồng, chăm sóc và bảo vệ rừng - Chân trời sáng tạ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32059" y="0"/>
            <a:ext cx="6079882" cy="2395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
          <a:stretch>
            <a:fillRect/>
          </a:stretch>
        </p:blipFill>
        <p:spPr>
          <a:xfrm>
            <a:off x="0" y="1823545"/>
            <a:ext cx="2890996" cy="3398641"/>
          </a:xfrm>
          <a:prstGeom prst="rect">
            <a:avLst/>
          </a:prstGeom>
          <a:ln>
            <a:noFill/>
          </a:ln>
          <a:effectLst>
            <a:softEdge rad="112500"/>
          </a:effectLst>
        </p:spPr>
      </p:pic>
      <p:pic>
        <p:nvPicPr>
          <p:cNvPr id="2052" name="Picture 4" descr="Cách trồng và chăm sóc hoa hồng rễ trần khi mới mua về – DOCNEEM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693" y="2329246"/>
            <a:ext cx="4221307" cy="2814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Google Shape;157;p20"/>
          <p:cNvSpPr txBox="1"/>
          <p:nvPr/>
        </p:nvSpPr>
        <p:spPr>
          <a:xfrm>
            <a:off x="1070126" y="4561561"/>
            <a:ext cx="6614551" cy="58189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indent="0" algn="ctr">
              <a:buFont typeface="Pontano Sans"/>
              <a:buNone/>
            </a:pPr>
            <a:r>
              <a:rPr lang="vi-VN" dirty="0">
                <a:solidFill>
                  <a:schemeClr val="accent2">
                    <a:lumMod val="50000"/>
                  </a:schemeClr>
                </a:solidFill>
                <a:latin typeface="Times New Roman" panose="02020603050405020304" pitchFamily="18" charset="0"/>
                <a:cs typeface="Times New Roman" panose="02020603050405020304" pitchFamily="18" charset="0"/>
              </a:rPr>
              <a:t>Các yêu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cầu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trong</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quá</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trình</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chuẩn</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bị</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cây</a:t>
            </a:r>
            <a:r>
              <a:rPr lang="en-US" dirty="0">
                <a:solidFill>
                  <a:schemeClr val="accent2">
                    <a:lumMod val="50000"/>
                  </a:schemeClr>
                </a:solidFill>
                <a:latin typeface="Times New Roman" panose="02020603050405020304" pitchFamily="18" charset="0"/>
                <a:cs typeface="Times New Roman" panose="02020603050405020304" pitchFamily="18" charset="0"/>
              </a:rPr>
              <a:t> con </a:t>
            </a:r>
            <a:r>
              <a:rPr lang="en-US" dirty="0" err="1">
                <a:solidFill>
                  <a:schemeClr val="accent2">
                    <a:lumMod val="50000"/>
                  </a:schemeClr>
                </a:solidFill>
                <a:latin typeface="Times New Roman" panose="02020603050405020304" pitchFamily="18" charset="0"/>
                <a:cs typeface="Times New Roman" panose="02020603050405020304" pitchFamily="18" charset="0"/>
              </a:rPr>
              <a:t>là</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gì</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4320075" y="509155"/>
            <a:ext cx="4366800" cy="66972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a:t>b. </a:t>
            </a:r>
            <a:r>
              <a:rPr lang="en-US" dirty="0" err="1"/>
              <a:t>Làm</a:t>
            </a:r>
            <a:r>
              <a:rPr lang="en-US" dirty="0"/>
              <a:t> </a:t>
            </a:r>
            <a:r>
              <a:rPr lang="en-US" dirty="0" err="1"/>
              <a:t>đất</a:t>
            </a:r>
            <a:r>
              <a:rPr lang="en-US" dirty="0"/>
              <a:t> </a:t>
            </a:r>
            <a:r>
              <a:rPr lang="en-US" dirty="0" err="1"/>
              <a:t>trồng</a:t>
            </a:r>
            <a:r>
              <a:rPr lang="en-US" dirty="0"/>
              <a:t> </a:t>
            </a:r>
            <a:r>
              <a:rPr lang="en-US" dirty="0" err="1"/>
              <a:t>cây</a:t>
            </a:r>
            <a:endParaRPr dirty="0"/>
          </a:p>
        </p:txBody>
      </p:sp>
      <p:sp>
        <p:nvSpPr>
          <p:cNvPr id="150" name="Google Shape;150;p1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fld>
            <a:endParaRPr lang="en-GB"/>
          </a:p>
        </p:txBody>
      </p:sp>
      <p:pic>
        <p:nvPicPr>
          <p:cNvPr id="151" name="Google Shape;151;p19"/>
          <p:cNvPicPr preferRelativeResize="0"/>
          <p:nvPr/>
        </p:nvPicPr>
        <p:blipFill rotWithShape="1">
          <a:blip r:embed="rId1"/>
          <a:srcRect t="21478" r="12854" b="8625"/>
          <a:stretch>
            <a:fillRect/>
          </a:stretch>
        </p:blipFill>
        <p:spPr>
          <a:xfrm rot="-226003">
            <a:off x="1599738" y="1500708"/>
            <a:ext cx="2413373" cy="2903426"/>
          </a:xfrm>
          <a:custGeom>
            <a:avLst/>
            <a:gdLst/>
            <a:ahLst/>
            <a:cxnLst/>
            <a:rect l="l" t="t" r="r" b="b"/>
            <a:pathLst>
              <a:path w="18313" h="19923" extrusionOk="0">
                <a:moveTo>
                  <a:pt x="18244" y="0"/>
                </a:moveTo>
                <a:cubicBezTo>
                  <a:pt x="18244" y="0"/>
                  <a:pt x="6512" y="2215"/>
                  <a:pt x="2014" y="7612"/>
                </a:cubicBezTo>
                <a:cubicBezTo>
                  <a:pt x="-2484" y="13005"/>
                  <a:pt x="1955" y="19534"/>
                  <a:pt x="1955" y="19534"/>
                </a:cubicBezTo>
                <a:cubicBezTo>
                  <a:pt x="1955" y="19534"/>
                  <a:pt x="10120" y="21600"/>
                  <a:pt x="14618" y="16208"/>
                </a:cubicBezTo>
                <a:cubicBezTo>
                  <a:pt x="19116" y="10816"/>
                  <a:pt x="18244" y="0"/>
                  <a:pt x="18244" y="0"/>
                </a:cubicBezTo>
                <a:close/>
              </a:path>
            </a:pathLst>
          </a:custGeom>
          <a:noFill/>
          <a:ln>
            <a:noFill/>
          </a:ln>
        </p:spPr>
      </p:pic>
      <p:pic>
        <p:nvPicPr>
          <p:cNvPr id="3074" name="Picture 2" descr="Công nghệ 7 Bài 26: Trồng cây rừ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1178879"/>
            <a:ext cx="5143500" cy="215265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57;p20"/>
          <p:cNvSpPr txBox="1"/>
          <p:nvPr/>
        </p:nvSpPr>
        <p:spPr>
          <a:xfrm>
            <a:off x="2529449" y="4480271"/>
            <a:ext cx="6614551" cy="58189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indent="0" algn="ctr">
              <a:buFont typeface="Pontano Sans"/>
              <a:buNone/>
            </a:pPr>
            <a:r>
              <a:rPr lang="en-US" dirty="0" err="1">
                <a:solidFill>
                  <a:schemeClr val="accent2">
                    <a:lumMod val="50000"/>
                  </a:schemeClr>
                </a:solidFill>
                <a:latin typeface="Times New Roman" panose="02020603050405020304" pitchFamily="18" charset="0"/>
                <a:cs typeface="Times New Roman" panose="02020603050405020304" pitchFamily="18" charset="0"/>
              </a:rPr>
              <a:t>Làm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đất</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trồng</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cây</a:t>
            </a:r>
            <a:r>
              <a:rPr lang="en-US" dirty="0">
                <a:solidFill>
                  <a:schemeClr val="accent2">
                    <a:lumMod val="50000"/>
                  </a:schemeClr>
                </a:solidFill>
                <a:latin typeface="Times New Roman" panose="02020603050405020304" pitchFamily="18" charset="0"/>
                <a:cs typeface="Times New Roman" panose="02020603050405020304" pitchFamily="18" charset="0"/>
              </a:rPr>
              <a:t> bao </a:t>
            </a:r>
            <a:r>
              <a:rPr lang="en-US" dirty="0" err="1">
                <a:solidFill>
                  <a:schemeClr val="accent2">
                    <a:lumMod val="50000"/>
                  </a:schemeClr>
                </a:solidFill>
                <a:latin typeface="Times New Roman" panose="02020603050405020304" pitchFamily="18" charset="0"/>
                <a:cs typeface="Times New Roman" panose="02020603050405020304" pitchFamily="18" charset="0"/>
              </a:rPr>
              <a:t>gồm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công</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việc</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nào</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7025" y="-17442"/>
            <a:ext cx="3048000" cy="17145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ctrTitle" idx="4294967295"/>
          </p:nvPr>
        </p:nvSpPr>
        <p:spPr>
          <a:xfrm>
            <a:off x="3401343" y="0"/>
            <a:ext cx="5007767" cy="7481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solidFill>
                  <a:schemeClr val="accent2">
                    <a:lumMod val="50000"/>
                  </a:schemeClr>
                </a:solidFill>
              </a:rPr>
              <a:t>1.2 </a:t>
            </a:r>
            <a:r>
              <a:rPr lang="en-US" dirty="0" err="1">
                <a:solidFill>
                  <a:schemeClr val="accent2">
                    <a:lumMod val="50000"/>
                  </a:schemeClr>
                </a:solidFill>
              </a:rPr>
              <a:t>Trồng</a:t>
            </a:r>
            <a:r>
              <a:rPr lang="en-US" dirty="0">
                <a:solidFill>
                  <a:schemeClr val="accent2">
                    <a:lumMod val="50000"/>
                  </a:schemeClr>
                </a:solidFill>
              </a:rPr>
              <a:t> </a:t>
            </a:r>
            <a:r>
              <a:rPr lang="en-US" dirty="0" err="1">
                <a:solidFill>
                  <a:schemeClr val="accent2">
                    <a:lumMod val="50000"/>
                  </a:schemeClr>
                </a:solidFill>
              </a:rPr>
              <a:t>rừng</a:t>
            </a:r>
            <a:r>
              <a:rPr lang="en-US" dirty="0">
                <a:solidFill>
                  <a:schemeClr val="accent2">
                    <a:lumMod val="50000"/>
                  </a:schemeClr>
                </a:solidFill>
              </a:rPr>
              <a:t> </a:t>
            </a:r>
            <a:r>
              <a:rPr lang="en-US" dirty="0" err="1">
                <a:solidFill>
                  <a:schemeClr val="accent2">
                    <a:lumMod val="50000"/>
                  </a:schemeClr>
                </a:solidFill>
              </a:rPr>
              <a:t>bằng</a:t>
            </a:r>
            <a:r>
              <a:rPr lang="en-US" dirty="0">
                <a:solidFill>
                  <a:schemeClr val="accent2">
                    <a:lumMod val="50000"/>
                  </a:schemeClr>
                </a:solidFill>
              </a:rPr>
              <a:t> </a:t>
            </a:r>
            <a:r>
              <a:rPr lang="en-US" dirty="0" err="1">
                <a:solidFill>
                  <a:schemeClr val="accent2">
                    <a:lumMod val="50000"/>
                  </a:schemeClr>
                </a:solidFill>
              </a:rPr>
              <a:t>cây</a:t>
            </a:r>
            <a:r>
              <a:rPr lang="en-US" dirty="0">
                <a:solidFill>
                  <a:schemeClr val="accent2">
                    <a:lumMod val="50000"/>
                  </a:schemeClr>
                </a:solidFill>
              </a:rPr>
              <a:t> con</a:t>
            </a:r>
            <a:endParaRPr dirty="0">
              <a:solidFill>
                <a:schemeClr val="accent2">
                  <a:lumMod val="50000"/>
                </a:schemeClr>
              </a:solidFill>
            </a:endParaRPr>
          </a:p>
        </p:txBody>
      </p:sp>
      <p:sp>
        <p:nvSpPr>
          <p:cNvPr id="132" name="Google Shape;132;p17"/>
          <p:cNvSpPr txBox="1">
            <a:spLocks noGrp="1"/>
          </p:cNvSpPr>
          <p:nvPr>
            <p:ph type="subTitle" idx="4294967295"/>
          </p:nvPr>
        </p:nvSpPr>
        <p:spPr>
          <a:xfrm>
            <a:off x="3208059" y="592755"/>
            <a:ext cx="6181138" cy="893436"/>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GB" sz="2800" dirty="0">
                <a:solidFill>
                  <a:srgbClr val="FFFFFF"/>
                </a:solidFill>
                <a:latin typeface="Times New Roman" panose="02020603050405020304" pitchFamily="18" charset="0"/>
                <a:cs typeface="Times New Roman" panose="02020603050405020304" pitchFamily="18" charset="0"/>
              </a:rPr>
              <a:t>a. Tr</a:t>
            </a:r>
            <a:r>
              <a:rPr lang="en-US" sz="2800" dirty="0" err="1">
                <a:solidFill>
                  <a:srgbClr val="FFFFFF"/>
                </a:solidFill>
                <a:latin typeface="Times New Roman" panose="02020603050405020304" pitchFamily="18" charset="0"/>
                <a:cs typeface="Times New Roman" panose="02020603050405020304" pitchFamily="18" charset="0"/>
              </a:rPr>
              <a:t>ồng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bằng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cây</a:t>
            </a:r>
            <a:r>
              <a:rPr lang="en-US" sz="2800" dirty="0">
                <a:solidFill>
                  <a:srgbClr val="FFFFFF"/>
                </a:solidFill>
                <a:latin typeface="Times New Roman" panose="02020603050405020304" pitchFamily="18" charset="0"/>
                <a:cs typeface="Times New Roman" panose="02020603050405020304" pitchFamily="18" charset="0"/>
              </a:rPr>
              <a:t> con </a:t>
            </a:r>
            <a:r>
              <a:rPr lang="en-US" sz="2800" dirty="0" err="1">
                <a:solidFill>
                  <a:srgbClr val="FFFFFF"/>
                </a:solidFill>
                <a:latin typeface="Times New Roman" panose="02020603050405020304" pitchFamily="18" charset="0"/>
                <a:cs typeface="Times New Roman" panose="02020603050405020304" pitchFamily="18" charset="0"/>
              </a:rPr>
              <a:t>có</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bầu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đất</a:t>
            </a:r>
            <a:endParaRPr sz="2800" dirty="0">
              <a:solidFill>
                <a:srgbClr val="FFFFFF"/>
              </a:solidFill>
              <a:latin typeface="Times New Roman" panose="02020603050405020304" pitchFamily="18" charset="0"/>
              <a:cs typeface="Times New Roman" panose="02020603050405020304" pitchFamily="18" charset="0"/>
            </a:endParaRPr>
          </a:p>
        </p:txBody>
      </p:sp>
      <p:sp>
        <p:nvSpPr>
          <p:cNvPr id="133" name="Google Shape;133;p1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fld>
            <a:endParaRPr lang="en-GB"/>
          </a:p>
        </p:txBody>
      </p:sp>
      <p:sp>
        <p:nvSpPr>
          <p:cNvPr id="134" name="Google Shape;134;p17"/>
          <p:cNvSpPr/>
          <p:nvPr/>
        </p:nvSpPr>
        <p:spPr>
          <a:xfrm rot="1553879">
            <a:off x="6337783" y="3906779"/>
            <a:ext cx="1651751" cy="1002497"/>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17"/>
          <p:cNvSpPr/>
          <p:nvPr/>
        </p:nvSpPr>
        <p:spPr>
          <a:xfrm rot="-7428817">
            <a:off x="7606849" y="3029768"/>
            <a:ext cx="640974" cy="998333"/>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5122" name="Picture 2" descr="D O N A - T E C H N O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857500" cy="514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Thủ tục nhập khẩu cây có bầu đất | TRACO Log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343" y="1270351"/>
            <a:ext cx="3470398" cy="2602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fld>
            <a:endParaRPr lang="en-GB"/>
          </a:p>
        </p:txBody>
      </p:sp>
      <p:pic>
        <p:nvPicPr>
          <p:cNvPr id="4098" name="Picture 2" descr="Công nghệ 7 Bài 7: Trồng, chăm sóc và bảo vệ rừng - Chân trời sáng tạ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07289" y="284018"/>
            <a:ext cx="6162456" cy="398664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512068" y="2757054"/>
            <a:ext cx="498763" cy="426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6</a:t>
            </a:r>
            <a:endParaRPr lang="en-US" sz="2000" dirty="0">
              <a:solidFill>
                <a:srgbClr val="C00000"/>
              </a:solidFill>
            </a:endParaRPr>
          </a:p>
        </p:txBody>
      </p:sp>
      <p:sp>
        <p:nvSpPr>
          <p:cNvPr id="6" name="Oval 5"/>
          <p:cNvSpPr/>
          <p:nvPr/>
        </p:nvSpPr>
        <p:spPr>
          <a:xfrm>
            <a:off x="4667359" y="756803"/>
            <a:ext cx="498763" cy="426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5</a:t>
            </a:r>
            <a:endParaRPr lang="en-US" sz="2000" dirty="0">
              <a:solidFill>
                <a:srgbClr val="C00000"/>
              </a:solidFill>
            </a:endParaRPr>
          </a:p>
        </p:txBody>
      </p:sp>
      <p:sp>
        <p:nvSpPr>
          <p:cNvPr id="7" name="Oval 6"/>
          <p:cNvSpPr/>
          <p:nvPr/>
        </p:nvSpPr>
        <p:spPr>
          <a:xfrm>
            <a:off x="4876800" y="2757054"/>
            <a:ext cx="498763" cy="426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4</a:t>
            </a:r>
            <a:endParaRPr lang="en-US" sz="2000" dirty="0">
              <a:solidFill>
                <a:srgbClr val="C00000"/>
              </a:solidFill>
            </a:endParaRPr>
          </a:p>
        </p:txBody>
      </p:sp>
      <p:sp>
        <p:nvSpPr>
          <p:cNvPr id="8" name="Oval 7"/>
          <p:cNvSpPr/>
          <p:nvPr/>
        </p:nvSpPr>
        <p:spPr>
          <a:xfrm>
            <a:off x="8105773" y="756804"/>
            <a:ext cx="498763" cy="426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3</a:t>
            </a:r>
            <a:endParaRPr lang="en-US" sz="2000" dirty="0">
              <a:solidFill>
                <a:srgbClr val="C00000"/>
              </a:solidFill>
            </a:endParaRPr>
          </a:p>
        </p:txBody>
      </p:sp>
      <p:sp>
        <p:nvSpPr>
          <p:cNvPr id="9" name="Oval 8"/>
          <p:cNvSpPr/>
          <p:nvPr/>
        </p:nvSpPr>
        <p:spPr>
          <a:xfrm>
            <a:off x="8105773" y="2757054"/>
            <a:ext cx="498763" cy="426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2</a:t>
            </a:r>
            <a:endParaRPr lang="en-US" sz="2000" dirty="0">
              <a:solidFill>
                <a:srgbClr val="C00000"/>
              </a:solidFill>
            </a:endParaRPr>
          </a:p>
        </p:txBody>
      </p:sp>
      <p:sp>
        <p:nvSpPr>
          <p:cNvPr id="10" name="Oval 9"/>
          <p:cNvSpPr/>
          <p:nvPr/>
        </p:nvSpPr>
        <p:spPr>
          <a:xfrm>
            <a:off x="6341918" y="756803"/>
            <a:ext cx="498763" cy="426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1</a:t>
            </a:r>
            <a:endParaRPr lang="en-US" sz="2000" dirty="0">
              <a:solidFill>
                <a:srgbClr val="C00000"/>
              </a:solidFill>
            </a:endParaRPr>
          </a:p>
        </p:txBody>
      </p:sp>
      <p:sp>
        <p:nvSpPr>
          <p:cNvPr id="11" name="Google Shape;157;p20"/>
          <p:cNvSpPr txBox="1"/>
          <p:nvPr/>
        </p:nvSpPr>
        <p:spPr>
          <a:xfrm>
            <a:off x="350559" y="1452995"/>
            <a:ext cx="2295182" cy="164869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chemeClr val="accent1"/>
              </a:buClr>
              <a:buSzPts val="2400"/>
              <a:buFont typeface="Pontano Sans"/>
              <a:buChar char="⊸"/>
              <a:defRPr sz="2400" b="0" i="0" u="none" strike="noStrike" cap="none">
                <a:solidFill>
                  <a:schemeClr val="dk1"/>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chemeClr val="dk1"/>
              </a:buClr>
              <a:buSzPts val="2400"/>
              <a:buFont typeface="Pontano Sans"/>
              <a:buChar char="■"/>
              <a:defRPr sz="2400" b="0" i="0" u="none" strike="noStrike" cap="none">
                <a:solidFill>
                  <a:schemeClr val="dk1"/>
                </a:solidFill>
                <a:latin typeface="Pontano Sans"/>
                <a:ea typeface="Pontano Sans"/>
                <a:cs typeface="Pontano Sans"/>
                <a:sym typeface="Pontano Sans"/>
              </a:defRPr>
            </a:lvl9pPr>
          </a:lstStyle>
          <a:p>
            <a:pPr marL="0" indent="0" algn="ctr">
              <a:buFont typeface="Pontano Sans"/>
              <a:buNone/>
            </a:pPr>
            <a:r>
              <a:rPr lang="en-US" dirty="0" err="1">
                <a:solidFill>
                  <a:schemeClr val="accent2">
                    <a:lumMod val="50000"/>
                  </a:schemeClr>
                </a:solidFill>
                <a:latin typeface="Times New Roman" panose="02020603050405020304" pitchFamily="18" charset="0"/>
                <a:cs typeface="Times New Roman" panose="02020603050405020304" pitchFamily="18" charset="0"/>
              </a:rPr>
              <a:t>Em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hãy</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giải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thích</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tác</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dụng</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của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từng</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bước</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US"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Solanio template">
  <a:themeElements>
    <a:clrScheme name="Custom 347">
      <a:dk1>
        <a:srgbClr val="484F56"/>
      </a:dk1>
      <a:lt1>
        <a:srgbClr val="FFFFFF"/>
      </a:lt1>
      <a:dk2>
        <a:srgbClr val="666666"/>
      </a:dk2>
      <a:lt2>
        <a:srgbClr val="EEF1F3"/>
      </a:lt2>
      <a:accent1>
        <a:srgbClr val="9BCF63"/>
      </a:accent1>
      <a:accent2>
        <a:srgbClr val="51B148"/>
      </a:accent2>
      <a:accent3>
        <a:srgbClr val="B8F567"/>
      </a:accent3>
      <a:accent4>
        <a:srgbClr val="484F56"/>
      </a:accent4>
      <a:accent5>
        <a:srgbClr val="89A8BF"/>
      </a:accent5>
      <a:accent6>
        <a:srgbClr val="E0E8EE"/>
      </a:accent6>
      <a:hlink>
        <a:srgbClr val="9BCF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2515</Words>
  <Application>WPS Presentation</Application>
  <PresentationFormat>On-screen Show (16:9)</PresentationFormat>
  <Paragraphs>116</Paragraphs>
  <Slides>16</Slides>
  <Notes>13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SimSun</vt:lpstr>
      <vt:lpstr>Wingdings</vt:lpstr>
      <vt:lpstr>Arial</vt:lpstr>
      <vt:lpstr>Dosis Light</vt:lpstr>
      <vt:lpstr>Pontano Sans</vt:lpstr>
      <vt:lpstr>Segoe Print</vt:lpstr>
      <vt:lpstr>Dosis</vt:lpstr>
      <vt:lpstr>Times New Roman</vt:lpstr>
      <vt:lpstr>Microsoft YaHei</vt:lpstr>
      <vt:lpstr>Arial Unicode MS</vt:lpstr>
      <vt:lpstr>Solanio template</vt:lpstr>
      <vt:lpstr>Bài 7. TRỒNG, CHĂM SÓC VÀ BẢO VỆ RỪNG (2 tiết)</vt:lpstr>
      <vt:lpstr>TRỒNG RỪNG</vt:lpstr>
      <vt:lpstr>PowerPoint 演示文稿</vt:lpstr>
      <vt:lpstr>PowerPoint 演示文稿</vt:lpstr>
      <vt:lpstr>1.1 CHUẨN BỊ</vt:lpstr>
      <vt:lpstr>PowerPoint 演示文稿</vt:lpstr>
      <vt:lpstr>b. Làm đất trồng cây</vt:lpstr>
      <vt:lpstr>1.2 Trồng rừng bằng cây con</vt:lpstr>
      <vt:lpstr>PowerPoint 演示文稿</vt:lpstr>
      <vt:lpstr>Nội dung ghi bài:</vt:lpstr>
      <vt:lpstr>Nội dung ghi bài:</vt:lpstr>
      <vt:lpstr>Nội dung ghi bài:</vt:lpstr>
      <vt:lpstr>Nội dung ghi bài:</vt:lpstr>
      <vt:lpstr>Nội dung ghi bài:</vt:lpstr>
      <vt:lpstr>Nội dung ghi bài:</vt:lpstr>
      <vt:lpstr>Nội dung ghi bài: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TRỒNG, CHĂM SÓC VÀ BẢO VỆ RỪNG</dc:title>
  <dc:creator/>
  <cp:lastModifiedBy>Khôi Nguyễn Tuấn</cp:lastModifiedBy>
  <cp:revision>44</cp:revision>
  <dcterms:created xsi:type="dcterms:W3CDTF">2025-05-16T11:37:28Z</dcterms:created>
  <dcterms:modified xsi:type="dcterms:W3CDTF">2025-05-16T11:37:50Z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B49F98729BDA4F9FB40973D6D68D0CAD_13</vt:lpwstr>
  </property>
  <property fmtid="{D5CDD505-2E9C-101B-9397-08002B2CF9AE}" pid="3" name="KSOProductBuildVer">
    <vt:lpwstr>1033-12.2.0.21179</vt:lpwstr>
  </property>
</Properties>
</file>