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0"/>
  </p:notesMasterIdLst>
  <p:sldIdLst>
    <p:sldId id="256" r:id="rId4"/>
    <p:sldId id="285" r:id="rId5"/>
    <p:sldId id="261" r:id="rId6"/>
    <p:sldId id="267" r:id="rId7"/>
    <p:sldId id="287" r:id="rId8"/>
    <p:sldId id="288" r:id="rId9"/>
    <p:sldId id="268" r:id="rId10"/>
    <p:sldId id="290" r:id="rId11"/>
    <p:sldId id="269" r:id="rId12"/>
    <p:sldId id="270" r:id="rId13"/>
    <p:sldId id="273" r:id="rId14"/>
    <p:sldId id="280" r:id="rId15"/>
    <p:sldId id="281" r:id="rId16"/>
    <p:sldId id="282" r:id="rId17"/>
    <p:sldId id="28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B"/>
    <a:srgbClr val="D0F2FE"/>
    <a:srgbClr val="DB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FB5F-BE98-49DB-AC86-585844B7947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CA41-898D-4E46-B4CF-9F9312B8B0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6E01E-8FC3-4675-A0FC-E8FF351DE3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010F1F-BE37-48CF-B182-801FB68591C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305B31C-0D44-4345-AA91-E08B747CD66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E56692-5494-41CD-BB5E-3122157F659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AEF2E5-D34E-4CF4-A925-4AF47D8FE46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8787D89-459D-4E29-9BF6-863E7B5D9A0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0079D76-7B1F-4F54-9A35-4430B266C19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07344F7-92E0-474A-9AAA-08E7F8489E3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92863B-44BC-4B05-8A0C-3DAB6141EC4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DDFC52E-0931-46B3-9145-BB72469DD28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EF140AB-1FEC-4F84-AD54-408DA2B62AB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92B126-1DAF-4B78-B088-02EB09FFFCD0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232E894-69AA-474F-B067-B69430B71ECD}" type="slidenum">
              <a:rPr lang="en-US" altLang="en-US" smtClean="0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9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h ảnh về nông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820"/>
            <a:ext cx="12192000" cy="6871819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00300" y="2819430"/>
            <a:ext cx="73914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CÔNG NGHỆ 7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60180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2.2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9882" y="643944"/>
            <a:ext cx="7070501" cy="2865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383" y="3056348"/>
            <a:ext cx="676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881" y="2410503"/>
            <a:ext cx="1860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348" y="2406048"/>
            <a:ext cx="2641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955" y="685800"/>
            <a:ext cx="2522943" cy="172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152" y="643944"/>
            <a:ext cx="2458976" cy="1796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30151" y="2440715"/>
            <a:ext cx="2214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9881" y="3944847"/>
            <a:ext cx="71499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9881" y="3944847"/>
            <a:ext cx="70705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034"/>
            <a:ext cx="12191999" cy="717119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80" y="1043187"/>
            <a:ext cx="12171620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506128"/>
            <a:ext cx="1188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215" y="1218792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9946" y="1205997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2385" y="2243516"/>
            <a:ext cx="945705" cy="9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75109" y="2318340"/>
            <a:ext cx="14777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314" y="197455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9987" y="1736027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492" y="1641067"/>
            <a:ext cx="2147618" cy="1224320"/>
          </a:xfrm>
          <a:prstGeom prst="rect">
            <a:avLst/>
          </a:prstGeom>
        </p:spPr>
      </p:pic>
      <p:sp>
        <p:nvSpPr>
          <p:cNvPr id="32" name="AutoShape 2" descr="Hình ảnh bát cơm trắng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679" y="1630031"/>
            <a:ext cx="2163646" cy="11996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74" y="5569174"/>
            <a:ext cx="2684128" cy="1361552"/>
          </a:xfrm>
          <a:prstGeom prst="rect">
            <a:avLst/>
          </a:prstGeom>
        </p:spPr>
      </p:pic>
      <p:sp>
        <p:nvSpPr>
          <p:cNvPr id="37" name="AutoShape 4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1" y="3373711"/>
            <a:ext cx="2084582" cy="1562100"/>
          </a:xfrm>
          <a:prstGeom prst="rect">
            <a:avLst/>
          </a:prstGeom>
        </p:spPr>
      </p:pic>
      <p:sp>
        <p:nvSpPr>
          <p:cNvPr id="39" name="AutoShape 6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97499" y="4176722"/>
            <a:ext cx="941165" cy="21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728" y="2806840"/>
            <a:ext cx="2102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090" y="3373711"/>
            <a:ext cx="2681191" cy="15621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395095" y="4391692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59147" y="407174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5931" y="3727958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33" y="5569173"/>
            <a:ext cx="2139582" cy="136155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2521109" y="6322411"/>
            <a:ext cx="917555" cy="15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9399" y="2780029"/>
            <a:ext cx="32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4975" y="5021651"/>
            <a:ext cx="218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6133" y="5013965"/>
            <a:ext cx="266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15673" y="6411527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79725" y="6091579"/>
            <a:ext cx="44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96509" y="5747793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3" grpId="0"/>
      <p:bldP spid="24" grpId="0"/>
      <p:bldP spid="41" grpId="0"/>
      <p:bldP spid="44" grpId="0"/>
      <p:bldP spid="45" grpId="0"/>
      <p:bldP spid="53" grpId="0"/>
      <p:bldP spid="54" grpId="0"/>
      <p:bldP spid="55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7" y="1092222"/>
            <a:ext cx="119307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650" y="150094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" y="1801879"/>
            <a:ext cx="3752099" cy="260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97" y="1801877"/>
            <a:ext cx="3752101" cy="2601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07" y="1801878"/>
            <a:ext cx="3752100" cy="260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03" y="4403335"/>
            <a:ext cx="361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3742" y="4403337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3013" y="4403336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9073" y="886094"/>
            <a:ext cx="514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59" y="1699172"/>
          <a:ext cx="10676965" cy="389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2830"/>
                <a:gridCol w="5349026"/>
                <a:gridCol w="1275109"/>
              </a:tblGrid>
              <a:tr h="77896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Gạo, cà phê, xoài, mít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Mía, trà, cà phê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Cung cấp thức ăn cho chăn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Lúa, rau muống, bắp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Cà rốt, mồng tơi, lúa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7960" y="4728045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7961" y="3959316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7961" y="2390899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7961" y="3163693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3135" y="354130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622" y="1725769"/>
            <a:ext cx="798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688609" y="1636714"/>
            <a:ext cx="812041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HƯỚNG DẪN VỀ NHÀ</a:t>
            </a:r>
            <a:endParaRPr lang="en-US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57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6" name="AutoShape 2" descr="Các giống quýt, cách chọn quýt ngon và phân biệt quýt Trung Quốc,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916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1" descr="Rau Muống Hình ảnh | Định dạng hình ảnh JPG 501327969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5" y="520844"/>
            <a:ext cx="3824431" cy="246102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4235" y="3547819"/>
            <a:ext cx="9040091" cy="138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489831"/>
            <a:ext cx="11985938" cy="7018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MỞ ĐẦU VỀ TRỒNG TRỌT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057400"/>
            <a:ext cx="10470524" cy="94337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6079" y="2150772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479" y="3314348"/>
            <a:ext cx="69938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7479" y="3959815"/>
            <a:ext cx="69085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53409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6106" y="957893"/>
            <a:ext cx="5120783" cy="32919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67240" y="2032685"/>
            <a:ext cx="368480" cy="334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65808" y="3562882"/>
            <a:ext cx="368480" cy="4078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24758" y="2033726"/>
            <a:ext cx="368480" cy="358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0497" y="3940733"/>
            <a:ext cx="40439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41932" y="3562882"/>
            <a:ext cx="368480" cy="3477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9883" y="4425976"/>
            <a:ext cx="7182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(5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3.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74981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114751" y="912281"/>
          <a:ext cx="7041390" cy="5333240"/>
        </p:xfrm>
        <a:graphic>
          <a:graphicData uri="http://schemas.openxmlformats.org/drawingml/2006/table">
            <a:tbl>
              <a:tblPr firstRow="1" firstCol="1" bandRow="1"/>
              <a:tblGrid>
                <a:gridCol w="3034167"/>
                <a:gridCol w="40072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Kể tên các sản phẩm khác của trồng trọt?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2025" y="1330324"/>
            <a:ext cx="403411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6153" y="4366404"/>
            <a:ext cx="393998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5437" y="5278826"/>
            <a:ext cx="243904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8457700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Rau cải bắp - món ngon chữa được nhiều loại bệnh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48" y="685801"/>
            <a:ext cx="2143169" cy="15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6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8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31" y="685800"/>
            <a:ext cx="2202403" cy="1533322"/>
          </a:xfrm>
          <a:prstGeom prst="rect">
            <a:avLst/>
          </a:prstGeom>
        </p:spPr>
      </p:pic>
      <p:sp>
        <p:nvSpPr>
          <p:cNvPr id="10" name="AutoShape 10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AutoShape 12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AutoShape 14" descr="Rau muống - Trang chủ E&amp;CV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AutoShape 16" descr="Rau muống - Trang chủ E&amp;CV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710" y="685801"/>
            <a:ext cx="2308538" cy="1533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147" y="4732656"/>
            <a:ext cx="2147674" cy="1741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710" y="4731371"/>
            <a:ext cx="2332289" cy="1742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806" y="4731371"/>
            <a:ext cx="2130962" cy="1736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806" y="2484948"/>
            <a:ext cx="2177111" cy="1685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9710" y="2484948"/>
            <a:ext cx="2332290" cy="1685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3931" y="2484948"/>
            <a:ext cx="2202404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817251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4239" y="691272"/>
            <a:ext cx="3319996" cy="19928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813" y="685800"/>
            <a:ext cx="3344214" cy="19983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239" y="3268954"/>
            <a:ext cx="3319996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813" y="3268954"/>
            <a:ext cx="3344214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84239" y="2697155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239" y="5260952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813" y="2697155"/>
            <a:ext cx="334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8591" y="5261514"/>
            <a:ext cx="36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9488" y="5988660"/>
            <a:ext cx="7088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944"/>
            <a:ext cx="5009882" cy="646330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AutoShape 2" descr="Sạ lúa bằng máy bay không người lái có hiệu quả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6519" y="694278"/>
            <a:ext cx="3096186" cy="192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4238" y="2616473"/>
            <a:ext cx="27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541" y="707582"/>
            <a:ext cx="3227376" cy="1895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1541" y="2604541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iá Máy cấy ở đâu rẻ nhất tháng 07/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4" y="3160060"/>
            <a:ext cx="3096186" cy="1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8443" y="5198553"/>
            <a:ext cx="3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6" descr="Cận cảnh cỗ máy thu hoạch bắp cải siêu tốc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541" y="3160059"/>
            <a:ext cx="3227376" cy="1981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01541" y="5198553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7609" y="5584041"/>
            <a:ext cx="71135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57609" y="5571855"/>
            <a:ext cx="71821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32387" y="5535988"/>
            <a:ext cx="716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52513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9882" y="1246032"/>
            <a:ext cx="7563491" cy="27979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59955" y="3026535"/>
            <a:ext cx="368480" cy="435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53309" y="3034351"/>
            <a:ext cx="368480" cy="4515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8684" y="3520528"/>
            <a:ext cx="63458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55056" y="3034351"/>
            <a:ext cx="368480" cy="500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848" y="5216486"/>
            <a:ext cx="682662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a: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b: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c: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9882" y="4210307"/>
            <a:ext cx="7182118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4" grpId="0"/>
    </p:bldLst>
  </p:timing>
</p:sld>
</file>

<file path=ppt/tags/tag1.xml><?xml version="1.0" encoding="utf-8"?>
<p:tagLst xmlns:p="http://schemas.openxmlformats.org/presentationml/2006/main">
  <p:tag name="GENSWF_ADVANCE_TIME" val="5.000"/>
  <p:tag name="TIMING" val="|0.001"/>
  <p:tag name="ISPRING_CUSTOM_TIMING_USED" val="1"/>
  <p:tag name="ISPRING_SLIDE_ID_2" val="{EE6980C7-4531-4E2A-ACB5-576D0DEEB409}"/>
  <p:tag name="GENSWF_SLIDE_UID" val="{298EA3D4-E927-440A-8E29-2BEF77C7085A}:1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6992</Words>
  <Application>WPS Presentation</Application>
  <PresentationFormat>Widescreen</PresentationFormat>
  <Paragraphs>366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VNI-Times</vt:lpstr>
      <vt:lpstr>Segoe Print</vt:lpstr>
      <vt:lpstr>Times New Roman</vt:lpstr>
      <vt:lpstr>Calibri</vt:lpstr>
      <vt:lpstr>Calibri</vt:lpstr>
      <vt:lpstr>Microsoft YaHei</vt:lpstr>
      <vt:lpstr>Arial Unicode MS</vt:lpstr>
      <vt:lpstr>Calibri Light</vt:lpstr>
      <vt:lpstr>Office Theme</vt:lpstr>
      <vt:lpstr>1_Default Design</vt:lpstr>
      <vt:lpstr>PowerPoint 演示文稿</vt:lpstr>
      <vt:lpstr>PowerPoint 演示文稿</vt:lpstr>
      <vt:lpstr>Chương 1. MỞ ĐẦU VỀ TRỒNG TRỌT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Du An- Mien Phi - STEM</Company>
  <LinksUpToDate>false</LinksUpToDate>
  <SharedDoc>false</SharedDoc>
  <HyperlinksChanged>false</HyperlinksChanged>
  <AppVersion>14.0000</AppVersion>
  <Manager>LXN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creator>Du An- Mien Phi - STEM</dc:creator>
  <cp:keywords>Du An- Mien Phi - STEM</cp:keywords>
  <dc:description>Du An- Mien Phi - STEM</dc:description>
  <dc:subject>Du An- Mien Phi - STEM</dc:subject>
  <cp:category>Du An- Mien Phi - STEM</cp:category>
  <cp:lastModifiedBy>Khôi Nguyễn Tuấn</cp:lastModifiedBy>
  <cp:revision>81</cp:revision>
  <dcterms:created xsi:type="dcterms:W3CDTF">2022-07-22T10:00:00Z</dcterms:created>
  <dcterms:modified xsi:type="dcterms:W3CDTF">2025-05-16T11:31:00Z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7A33972F1C654184BF0B261D035B5490_13</vt:lpwstr>
  </property>
  <property fmtid="{D5CDD505-2E9C-101B-9397-08002B2CF9AE}" pid="3" name="KSOProductBuildVer">
    <vt:lpwstr>1033-12.2.0.21179</vt:lpwstr>
  </property>
</Properties>
</file>