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419" r:id="rId3"/>
    <p:sldId id="421" r:id="rId4"/>
    <p:sldId id="345" r:id="rId5"/>
    <p:sldId id="425" r:id="rId6"/>
    <p:sldId id="427" r:id="rId7"/>
    <p:sldId id="422" r:id="rId8"/>
    <p:sldId id="407" r:id="rId9"/>
    <p:sldId id="423" r:id="rId10"/>
    <p:sldId id="389" r:id="rId11"/>
    <p:sldId id="368" r:id="rId12"/>
  </p:sldIdLst>
  <p:sldSz cx="9144000" cy="6858000" type="screen4x3"/>
  <p:notesSz cx="6858000" cy="9144000"/>
  <p:custDataLst>
    <p:tags r:id="rId17"/>
  </p:custDataLst>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E84C88"/>
    <a:srgbClr val="2CC6D2"/>
    <a:srgbClr val="FA1815"/>
    <a:srgbClr val="4A7EBB"/>
    <a:srgbClr val="EDF6E5"/>
    <a:srgbClr val="FFBCBC"/>
    <a:srgbClr val="F38BA0"/>
    <a:srgbClr val="FF9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035"/>
    <p:restoredTop sz="94363"/>
  </p:normalViewPr>
  <p:slideViewPr>
    <p:cSldViewPr showGuides="1">
      <p:cViewPr varScale="1">
        <p:scale>
          <a:sx n="82" d="100"/>
          <a:sy n="82" d="100"/>
        </p:scale>
        <p:origin x="1546" y="53"/>
      </p:cViewPr>
      <p:guideLst>
        <p:guide orient="horz" pos="2352"/>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4.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VnAristote"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VnAristote"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VnAristote"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E609845-9F1C-4C56-942F-9D78E83CFE49}" type="datetimeFigureOut">
              <a:rPr kumimoji="0" lang="en-US" sz="1200" b="0" i="0" u="none" strike="noStrike" kern="1200" cap="none" spc="0" normalizeH="0" baseline="0" noProof="0">
                <a:ln>
                  <a:noFill/>
                </a:ln>
                <a:solidFill>
                  <a:schemeClr val="tx1"/>
                </a:solidFill>
                <a:effectLst/>
                <a:uLnTx/>
                <a:uFillTx/>
                <a:latin typeface=".VnAristote"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VnAristote"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VnAristote"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VnAristote"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en-US" altLang="vi-VN" sz="1200" dirty="0">
                <a:latin typeface=".VnAristote" pitchFamily="34" charset="0"/>
              </a:rPr>
            </a:fld>
            <a:endParaRPr lang="en-US" altLang="vi-VN" sz="1200" dirty="0">
              <a:latin typeface=".VnAristote"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433"/>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3"/>
            <a:ext cx="2057401"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3" y="274643"/>
            <a:ext cx="6019801"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5"/>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6"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6"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5"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8" y="1535117"/>
            <a:ext cx="404177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1"/>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7" y="273058"/>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4"/>
            <a:ext cx="5486400" cy="566739"/>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9"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vi-VN" dirty="0"/>
              <a:t>Click to edit Master title style</a:t>
            </a:r>
            <a:endParaRPr lang="en-US" altLang="vi-V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11" name="Group 10"/>
          <p:cNvGrpSpPr/>
          <p:nvPr/>
        </p:nvGrpSpPr>
        <p:grpSpPr>
          <a:xfrm>
            <a:off x="457200" y="2930525"/>
            <a:ext cx="1371600" cy="1641475"/>
            <a:chOff x="457200" y="2931115"/>
            <a:chExt cx="1760414" cy="1853722"/>
          </a:xfrm>
        </p:grpSpPr>
        <p:sp>
          <p:nvSpPr>
            <p:cNvPr id="3087" name="Flowchart: Stored Data 1"/>
            <p:cNvSpPr/>
            <p:nvPr/>
          </p:nvSpPr>
          <p:spPr>
            <a:xfrm>
              <a:off x="457200" y="3561786"/>
              <a:ext cx="980204" cy="772465"/>
            </a:xfrm>
            <a:custGeom>
              <a:avLst/>
              <a:gdLst/>
              <a:ahLst/>
              <a:cxnLst>
                <a:cxn ang="0">
                  <a:pos x="2147483646" y="0"/>
                </a:cxn>
                <a:cxn ang="0">
                  <a:pos x="2147483646" y="0"/>
                </a:cxn>
                <a:cxn ang="0">
                  <a:pos x="2147483646" y="2147483646"/>
                </a:cxn>
                <a:cxn ang="0">
                  <a:pos x="2147483646" y="2147483646"/>
                </a:cxn>
                <a:cxn ang="0">
                  <a:pos x="2147483646" y="2147483646"/>
                </a:cxn>
                <a:cxn ang="0">
                  <a:pos x="0" y="2147483646"/>
                </a:cxn>
                <a:cxn ang="0">
                  <a:pos x="2147483646" y="0"/>
                </a:cxn>
              </a:cxnLst>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w="9525">
              <a:noFill/>
            </a:ln>
          </p:spPr>
          <p:txBody>
            <a:bodyPr/>
            <a:p>
              <a:endParaRPr lang="en-US"/>
            </a:p>
          </p:txBody>
        </p:sp>
        <p:sp>
          <p:nvSpPr>
            <p:cNvPr id="4" name="Teardrop 3"/>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89" name="Isosceles Triangle 4"/>
            <p:cNvSpPr/>
            <p:nvPr/>
          </p:nvSpPr>
          <p:spPr>
            <a:xfrm rot="10800000">
              <a:off x="1212222" y="3552616"/>
              <a:ext cx="450364" cy="551760"/>
            </a:xfrm>
            <a:prstGeom prst="triangle">
              <a:avLst>
                <a:gd name="adj" fmla="val 50000"/>
              </a:avLst>
            </a:prstGeom>
            <a:solidFill>
              <a:srgbClr val="00B0F0">
                <a:alpha val="79999"/>
              </a:srgbClr>
            </a:solidFill>
            <a:ln w="9525">
              <a:noFill/>
            </a:ln>
          </p:spPr>
          <p:txBody>
            <a:bodyPr/>
            <a:p>
              <a:endParaRPr lang="vi-VN" altLang="en-US" dirty="0">
                <a:latin typeface="Tahoma" panose="020B0604030504040204" pitchFamily="34" charset="0"/>
              </a:endParaRPr>
            </a:p>
          </p:txBody>
        </p:sp>
        <p:sp>
          <p:nvSpPr>
            <p:cNvPr id="3090" name="Isosceles Triangle 5"/>
            <p:cNvSpPr/>
            <p:nvPr/>
          </p:nvSpPr>
          <p:spPr>
            <a:xfrm>
              <a:off x="1212222" y="4126210"/>
              <a:ext cx="483473" cy="208040"/>
            </a:xfrm>
            <a:prstGeom prst="triangle">
              <a:avLst>
                <a:gd name="adj" fmla="val 50000"/>
              </a:avLst>
            </a:prstGeom>
            <a:solidFill>
              <a:srgbClr val="00B0F0">
                <a:alpha val="79999"/>
              </a:srgbClr>
            </a:solidFill>
            <a:ln w="9525">
              <a:noFill/>
            </a:ln>
          </p:spPr>
          <p:txBody>
            <a:bodyPr/>
            <a:p>
              <a:endParaRPr lang="vi-VN" altLang="en-US" dirty="0">
                <a:latin typeface="Tahoma" panose="020B0604030504040204" pitchFamily="34" charset="0"/>
              </a:endParaRPr>
            </a:p>
          </p:txBody>
        </p:sp>
        <p:sp>
          <p:nvSpPr>
            <p:cNvPr id="3091" name="Flowchart: Stored Data 1"/>
            <p:cNvSpPr/>
            <p:nvPr/>
          </p:nvSpPr>
          <p:spPr>
            <a:xfrm rot="2642607">
              <a:off x="852141" y="2931115"/>
              <a:ext cx="1099802" cy="719989"/>
            </a:xfrm>
            <a:custGeom>
              <a:avLst/>
              <a:gdLst/>
              <a:ahLst/>
              <a:cxnLst>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Lst>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w="9525">
              <a:noFill/>
            </a:ln>
          </p:spPr>
          <p:txBody>
            <a:bodyPr/>
            <a:p>
              <a:endParaRPr lang="en-US"/>
            </a:p>
          </p:txBody>
        </p:sp>
        <p:sp>
          <p:nvSpPr>
            <p:cNvPr id="3092" name="Flowchart: Stored Data 1"/>
            <p:cNvSpPr/>
            <p:nvPr/>
          </p:nvSpPr>
          <p:spPr>
            <a:xfrm rot="-2642607" flipV="1">
              <a:off x="820564" y="4106573"/>
              <a:ext cx="1221243" cy="678264"/>
            </a:xfrm>
            <a:custGeom>
              <a:avLst/>
              <a:gdLst/>
              <a:ahLst/>
              <a:cxnLst>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Lst>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w="9525">
              <a:noFill/>
            </a:ln>
          </p:spPr>
          <p:txBody>
            <a:bodyPr/>
            <a:p>
              <a:endParaRPr lang="en-US"/>
            </a:p>
          </p:txBody>
        </p:sp>
      </p:grpSp>
      <p:grpSp>
        <p:nvGrpSpPr>
          <p:cNvPr id="14" name="Group 13"/>
          <p:cNvGrpSpPr/>
          <p:nvPr/>
        </p:nvGrpSpPr>
        <p:grpSpPr>
          <a:xfrm>
            <a:off x="2438400" y="2895600"/>
            <a:ext cx="1371600" cy="1640885"/>
            <a:chOff x="457200" y="2931115"/>
            <a:chExt cx="1760414" cy="1853722"/>
          </a:xfrm>
          <a:solidFill>
            <a:schemeClr val="tx1">
              <a:lumMod val="75000"/>
              <a:alpha val="71000"/>
            </a:schemeClr>
          </a:solidFill>
        </p:grpSpPr>
        <p:sp>
          <p:nvSpPr>
            <p:cNvPr id="15"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 name="Teardrop 15"/>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7" name="Isosceles Triangle 16"/>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8" name="Isosceles Triangle 17"/>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9"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 name="connsiteX0-15" fmla="*/ 1667 w 10000"/>
                <a:gd name="connsiteY0-16" fmla="*/ 0 h 10000"/>
                <a:gd name="connsiteX1-17" fmla="*/ 10000 w 10000"/>
                <a:gd name="connsiteY1-18" fmla="*/ 0 h 10000"/>
                <a:gd name="connsiteX2-19" fmla="*/ 9598 w 10000"/>
                <a:gd name="connsiteY2-20" fmla="*/ 5621 h 10000"/>
                <a:gd name="connsiteX3-21" fmla="*/ 10000 w 10000"/>
                <a:gd name="connsiteY3-22" fmla="*/ 10000 h 10000"/>
                <a:gd name="connsiteX4-23" fmla="*/ 1667 w 10000"/>
                <a:gd name="connsiteY4-24" fmla="*/ 10000 h 10000"/>
                <a:gd name="connsiteX5-25" fmla="*/ 0 w 10000"/>
                <a:gd name="connsiteY5-26" fmla="*/ 5000 h 10000"/>
                <a:gd name="connsiteX6-27" fmla="*/ 1667 w 10000"/>
                <a:gd name="connsiteY6-28" fmla="*/ 0 h 10000"/>
                <a:gd name="connsiteX0-29" fmla="*/ 1667 w 10000"/>
                <a:gd name="connsiteY0-30" fmla="*/ 0 h 10000"/>
                <a:gd name="connsiteX1-31" fmla="*/ 10000 w 10000"/>
                <a:gd name="connsiteY1-32" fmla="*/ 0 h 10000"/>
                <a:gd name="connsiteX2-33" fmla="*/ 9598 w 10000"/>
                <a:gd name="connsiteY2-34" fmla="*/ 5621 h 10000"/>
                <a:gd name="connsiteX3-35" fmla="*/ 10000 w 10000"/>
                <a:gd name="connsiteY3-36" fmla="*/ 10000 h 10000"/>
                <a:gd name="connsiteX4-37" fmla="*/ 1667 w 10000"/>
                <a:gd name="connsiteY4-38" fmla="*/ 10000 h 10000"/>
                <a:gd name="connsiteX5-39" fmla="*/ 0 w 10000"/>
                <a:gd name="connsiteY5-40" fmla="*/ 5000 h 10000"/>
                <a:gd name="connsiteX6-41" fmla="*/ 1667 w 10000"/>
                <a:gd name="connsiteY6-42" fmla="*/ 0 h 10000"/>
                <a:gd name="connsiteX0-43" fmla="*/ 1667 w 14510"/>
                <a:gd name="connsiteY0-44" fmla="*/ 606 h 10606"/>
                <a:gd name="connsiteX1-45" fmla="*/ 14510 w 14510"/>
                <a:gd name="connsiteY1-46" fmla="*/ 0 h 10606"/>
                <a:gd name="connsiteX2-47" fmla="*/ 9598 w 14510"/>
                <a:gd name="connsiteY2-48" fmla="*/ 6227 h 10606"/>
                <a:gd name="connsiteX3-49" fmla="*/ 10000 w 14510"/>
                <a:gd name="connsiteY3-50" fmla="*/ 10606 h 10606"/>
                <a:gd name="connsiteX4-51" fmla="*/ 1667 w 14510"/>
                <a:gd name="connsiteY4-52" fmla="*/ 10606 h 10606"/>
                <a:gd name="connsiteX5-53" fmla="*/ 0 w 14510"/>
                <a:gd name="connsiteY5-54" fmla="*/ 5606 h 10606"/>
                <a:gd name="connsiteX6-55" fmla="*/ 1667 w 14510"/>
                <a:gd name="connsiteY6-56" fmla="*/ 606 h 10606"/>
                <a:gd name="connsiteX0-57" fmla="*/ 1667 w 14510"/>
                <a:gd name="connsiteY0-58" fmla="*/ 606 h 10606"/>
                <a:gd name="connsiteX1-59" fmla="*/ 14510 w 14510"/>
                <a:gd name="connsiteY1-60" fmla="*/ 0 h 10606"/>
                <a:gd name="connsiteX2-61" fmla="*/ 12371 w 14510"/>
                <a:gd name="connsiteY2-62" fmla="*/ 4845 h 10606"/>
                <a:gd name="connsiteX3-63" fmla="*/ 10000 w 14510"/>
                <a:gd name="connsiteY3-64" fmla="*/ 10606 h 10606"/>
                <a:gd name="connsiteX4-65" fmla="*/ 1667 w 14510"/>
                <a:gd name="connsiteY4-66" fmla="*/ 10606 h 10606"/>
                <a:gd name="connsiteX5-67" fmla="*/ 0 w 14510"/>
                <a:gd name="connsiteY5-68" fmla="*/ 5606 h 10606"/>
                <a:gd name="connsiteX6-69" fmla="*/ 1667 w 14510"/>
                <a:gd name="connsiteY6-70" fmla="*/ 606 h 10606"/>
                <a:gd name="connsiteX0-71" fmla="*/ 1667 w 14510"/>
                <a:gd name="connsiteY0-72" fmla="*/ 606 h 10606"/>
                <a:gd name="connsiteX1-73" fmla="*/ 14510 w 14510"/>
                <a:gd name="connsiteY1-74" fmla="*/ 0 h 10606"/>
                <a:gd name="connsiteX2-75" fmla="*/ 13349 w 14510"/>
                <a:gd name="connsiteY2-76" fmla="*/ 4474 h 10606"/>
                <a:gd name="connsiteX3-77" fmla="*/ 10000 w 14510"/>
                <a:gd name="connsiteY3-78" fmla="*/ 10606 h 10606"/>
                <a:gd name="connsiteX4-79" fmla="*/ 1667 w 14510"/>
                <a:gd name="connsiteY4-80" fmla="*/ 10606 h 10606"/>
                <a:gd name="connsiteX5-81" fmla="*/ 0 w 14510"/>
                <a:gd name="connsiteY5-82" fmla="*/ 5606 h 10606"/>
                <a:gd name="connsiteX6-83" fmla="*/ 1667 w 14510"/>
                <a:gd name="connsiteY6-84" fmla="*/ 606 h 10606"/>
                <a:gd name="connsiteX0-85" fmla="*/ 1667 w 15367"/>
                <a:gd name="connsiteY0-86" fmla="*/ 1046 h 11046"/>
                <a:gd name="connsiteX1-87" fmla="*/ 15367 w 15367"/>
                <a:gd name="connsiteY1-88" fmla="*/ 0 h 11046"/>
                <a:gd name="connsiteX2-89" fmla="*/ 13349 w 15367"/>
                <a:gd name="connsiteY2-90" fmla="*/ 4914 h 11046"/>
                <a:gd name="connsiteX3-91" fmla="*/ 10000 w 15367"/>
                <a:gd name="connsiteY3-92" fmla="*/ 11046 h 11046"/>
                <a:gd name="connsiteX4-93" fmla="*/ 1667 w 15367"/>
                <a:gd name="connsiteY4-94" fmla="*/ 11046 h 11046"/>
                <a:gd name="connsiteX5-95" fmla="*/ 0 w 15367"/>
                <a:gd name="connsiteY5-96" fmla="*/ 6046 h 11046"/>
                <a:gd name="connsiteX6-97" fmla="*/ 1667 w 15367"/>
                <a:gd name="connsiteY6-98" fmla="*/ 1046 h 110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 name="connsiteX0-15" fmla="*/ 1667 w 10000"/>
                <a:gd name="connsiteY0-16" fmla="*/ 0 h 10000"/>
                <a:gd name="connsiteX1-17" fmla="*/ 10000 w 10000"/>
                <a:gd name="connsiteY1-18" fmla="*/ 0 h 10000"/>
                <a:gd name="connsiteX2-19" fmla="*/ 9598 w 10000"/>
                <a:gd name="connsiteY2-20" fmla="*/ 5621 h 10000"/>
                <a:gd name="connsiteX3-21" fmla="*/ 10000 w 10000"/>
                <a:gd name="connsiteY3-22" fmla="*/ 10000 h 10000"/>
                <a:gd name="connsiteX4-23" fmla="*/ 1667 w 10000"/>
                <a:gd name="connsiteY4-24" fmla="*/ 10000 h 10000"/>
                <a:gd name="connsiteX5-25" fmla="*/ 0 w 10000"/>
                <a:gd name="connsiteY5-26" fmla="*/ 5000 h 10000"/>
                <a:gd name="connsiteX6-27" fmla="*/ 1667 w 10000"/>
                <a:gd name="connsiteY6-28" fmla="*/ 0 h 10000"/>
                <a:gd name="connsiteX0-29" fmla="*/ 1667 w 10000"/>
                <a:gd name="connsiteY0-30" fmla="*/ 0 h 10000"/>
                <a:gd name="connsiteX1-31" fmla="*/ 10000 w 10000"/>
                <a:gd name="connsiteY1-32" fmla="*/ 0 h 10000"/>
                <a:gd name="connsiteX2-33" fmla="*/ 9598 w 10000"/>
                <a:gd name="connsiteY2-34" fmla="*/ 5621 h 10000"/>
                <a:gd name="connsiteX3-35" fmla="*/ 10000 w 10000"/>
                <a:gd name="connsiteY3-36" fmla="*/ 10000 h 10000"/>
                <a:gd name="connsiteX4-37" fmla="*/ 1667 w 10000"/>
                <a:gd name="connsiteY4-38" fmla="*/ 10000 h 10000"/>
                <a:gd name="connsiteX5-39" fmla="*/ 0 w 10000"/>
                <a:gd name="connsiteY5-40" fmla="*/ 5000 h 10000"/>
                <a:gd name="connsiteX6-41" fmla="*/ 1667 w 10000"/>
                <a:gd name="connsiteY6-42" fmla="*/ 0 h 10000"/>
                <a:gd name="connsiteX0-43" fmla="*/ 1667 w 14510"/>
                <a:gd name="connsiteY0-44" fmla="*/ 606 h 10606"/>
                <a:gd name="connsiteX1-45" fmla="*/ 14510 w 14510"/>
                <a:gd name="connsiteY1-46" fmla="*/ 0 h 10606"/>
                <a:gd name="connsiteX2-47" fmla="*/ 9598 w 14510"/>
                <a:gd name="connsiteY2-48" fmla="*/ 6227 h 10606"/>
                <a:gd name="connsiteX3-49" fmla="*/ 10000 w 14510"/>
                <a:gd name="connsiteY3-50" fmla="*/ 10606 h 10606"/>
                <a:gd name="connsiteX4-51" fmla="*/ 1667 w 14510"/>
                <a:gd name="connsiteY4-52" fmla="*/ 10606 h 10606"/>
                <a:gd name="connsiteX5-53" fmla="*/ 0 w 14510"/>
                <a:gd name="connsiteY5-54" fmla="*/ 5606 h 10606"/>
                <a:gd name="connsiteX6-55" fmla="*/ 1667 w 14510"/>
                <a:gd name="connsiteY6-56" fmla="*/ 606 h 10606"/>
                <a:gd name="connsiteX0-57" fmla="*/ 1667 w 14510"/>
                <a:gd name="connsiteY0-58" fmla="*/ 606 h 10606"/>
                <a:gd name="connsiteX1-59" fmla="*/ 14510 w 14510"/>
                <a:gd name="connsiteY1-60" fmla="*/ 0 h 10606"/>
                <a:gd name="connsiteX2-61" fmla="*/ 12371 w 14510"/>
                <a:gd name="connsiteY2-62" fmla="*/ 4845 h 10606"/>
                <a:gd name="connsiteX3-63" fmla="*/ 10000 w 14510"/>
                <a:gd name="connsiteY3-64" fmla="*/ 10606 h 10606"/>
                <a:gd name="connsiteX4-65" fmla="*/ 1667 w 14510"/>
                <a:gd name="connsiteY4-66" fmla="*/ 10606 h 10606"/>
                <a:gd name="connsiteX5-67" fmla="*/ 0 w 14510"/>
                <a:gd name="connsiteY5-68" fmla="*/ 5606 h 10606"/>
                <a:gd name="connsiteX6-69" fmla="*/ 1667 w 14510"/>
                <a:gd name="connsiteY6-70" fmla="*/ 606 h 10606"/>
                <a:gd name="connsiteX0-71" fmla="*/ 1667 w 14510"/>
                <a:gd name="connsiteY0-72" fmla="*/ 606 h 10606"/>
                <a:gd name="connsiteX1-73" fmla="*/ 14510 w 14510"/>
                <a:gd name="connsiteY1-74" fmla="*/ 0 h 10606"/>
                <a:gd name="connsiteX2-75" fmla="*/ 13349 w 14510"/>
                <a:gd name="connsiteY2-76" fmla="*/ 4474 h 10606"/>
                <a:gd name="connsiteX3-77" fmla="*/ 10000 w 14510"/>
                <a:gd name="connsiteY3-78" fmla="*/ 10606 h 10606"/>
                <a:gd name="connsiteX4-79" fmla="*/ 1667 w 14510"/>
                <a:gd name="connsiteY4-80" fmla="*/ 10606 h 10606"/>
                <a:gd name="connsiteX5-81" fmla="*/ 0 w 14510"/>
                <a:gd name="connsiteY5-82" fmla="*/ 5606 h 10606"/>
                <a:gd name="connsiteX6-83" fmla="*/ 1667 w 14510"/>
                <a:gd name="connsiteY6-84" fmla="*/ 606 h 10606"/>
                <a:gd name="connsiteX0-85" fmla="*/ 1667 w 15367"/>
                <a:gd name="connsiteY0-86" fmla="*/ 1046 h 11046"/>
                <a:gd name="connsiteX1-87" fmla="*/ 15367 w 15367"/>
                <a:gd name="connsiteY1-88" fmla="*/ 0 h 11046"/>
                <a:gd name="connsiteX2-89" fmla="*/ 13349 w 15367"/>
                <a:gd name="connsiteY2-90" fmla="*/ 4914 h 11046"/>
                <a:gd name="connsiteX3-91" fmla="*/ 10000 w 15367"/>
                <a:gd name="connsiteY3-92" fmla="*/ 11046 h 11046"/>
                <a:gd name="connsiteX4-93" fmla="*/ 1667 w 15367"/>
                <a:gd name="connsiteY4-94" fmla="*/ 11046 h 11046"/>
                <a:gd name="connsiteX5-95" fmla="*/ 0 w 15367"/>
                <a:gd name="connsiteY5-96" fmla="*/ 6046 h 11046"/>
                <a:gd name="connsiteX6-97" fmla="*/ 1667 w 15367"/>
                <a:gd name="connsiteY6-98" fmla="*/ 1046 h 11046"/>
                <a:gd name="connsiteX0-99" fmla="*/ 1667 w 16332"/>
                <a:gd name="connsiteY0-100" fmla="*/ 225 h 10225"/>
                <a:gd name="connsiteX1-101" fmla="*/ 16332 w 16332"/>
                <a:gd name="connsiteY1-102" fmla="*/ 0 h 10225"/>
                <a:gd name="connsiteX2-103" fmla="*/ 13349 w 16332"/>
                <a:gd name="connsiteY2-104" fmla="*/ 4093 h 10225"/>
                <a:gd name="connsiteX3-105" fmla="*/ 10000 w 16332"/>
                <a:gd name="connsiteY3-106" fmla="*/ 10225 h 10225"/>
                <a:gd name="connsiteX4-107" fmla="*/ 1667 w 16332"/>
                <a:gd name="connsiteY4-108" fmla="*/ 10225 h 10225"/>
                <a:gd name="connsiteX5-109" fmla="*/ 0 w 16332"/>
                <a:gd name="connsiteY5-110" fmla="*/ 5225 h 10225"/>
                <a:gd name="connsiteX6-111" fmla="*/ 1667 w 16332"/>
                <a:gd name="connsiteY6-112" fmla="*/ 225 h 10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grpSp>
        <p:nvGrpSpPr>
          <p:cNvPr id="21" name="Group 20"/>
          <p:cNvGrpSpPr/>
          <p:nvPr/>
        </p:nvGrpSpPr>
        <p:grpSpPr>
          <a:xfrm>
            <a:off x="4220531" y="2904832"/>
            <a:ext cx="1371600" cy="1640885"/>
            <a:chOff x="457200" y="2931115"/>
            <a:chExt cx="1760414" cy="1853722"/>
          </a:xfrm>
          <a:solidFill>
            <a:srgbClr val="E81F10">
              <a:alpha val="33000"/>
            </a:srgbClr>
          </a:solidFill>
        </p:grpSpPr>
        <p:sp>
          <p:nvSpPr>
            <p:cNvPr id="22"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3" name="Teardrop 22"/>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4" name="Isosceles Triangle 23"/>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5" name="Isosceles Triangle 24"/>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6"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 name="connsiteX0-15" fmla="*/ 1667 w 10000"/>
                <a:gd name="connsiteY0-16" fmla="*/ 0 h 10000"/>
                <a:gd name="connsiteX1-17" fmla="*/ 10000 w 10000"/>
                <a:gd name="connsiteY1-18" fmla="*/ 0 h 10000"/>
                <a:gd name="connsiteX2-19" fmla="*/ 9598 w 10000"/>
                <a:gd name="connsiteY2-20" fmla="*/ 5621 h 10000"/>
                <a:gd name="connsiteX3-21" fmla="*/ 10000 w 10000"/>
                <a:gd name="connsiteY3-22" fmla="*/ 10000 h 10000"/>
                <a:gd name="connsiteX4-23" fmla="*/ 1667 w 10000"/>
                <a:gd name="connsiteY4-24" fmla="*/ 10000 h 10000"/>
                <a:gd name="connsiteX5-25" fmla="*/ 0 w 10000"/>
                <a:gd name="connsiteY5-26" fmla="*/ 5000 h 10000"/>
                <a:gd name="connsiteX6-27" fmla="*/ 1667 w 10000"/>
                <a:gd name="connsiteY6-28" fmla="*/ 0 h 10000"/>
                <a:gd name="connsiteX0-29" fmla="*/ 1667 w 10000"/>
                <a:gd name="connsiteY0-30" fmla="*/ 0 h 10000"/>
                <a:gd name="connsiteX1-31" fmla="*/ 10000 w 10000"/>
                <a:gd name="connsiteY1-32" fmla="*/ 0 h 10000"/>
                <a:gd name="connsiteX2-33" fmla="*/ 9598 w 10000"/>
                <a:gd name="connsiteY2-34" fmla="*/ 5621 h 10000"/>
                <a:gd name="connsiteX3-35" fmla="*/ 10000 w 10000"/>
                <a:gd name="connsiteY3-36" fmla="*/ 10000 h 10000"/>
                <a:gd name="connsiteX4-37" fmla="*/ 1667 w 10000"/>
                <a:gd name="connsiteY4-38" fmla="*/ 10000 h 10000"/>
                <a:gd name="connsiteX5-39" fmla="*/ 0 w 10000"/>
                <a:gd name="connsiteY5-40" fmla="*/ 5000 h 10000"/>
                <a:gd name="connsiteX6-41" fmla="*/ 1667 w 10000"/>
                <a:gd name="connsiteY6-42" fmla="*/ 0 h 10000"/>
                <a:gd name="connsiteX0-43" fmla="*/ 1667 w 14510"/>
                <a:gd name="connsiteY0-44" fmla="*/ 606 h 10606"/>
                <a:gd name="connsiteX1-45" fmla="*/ 14510 w 14510"/>
                <a:gd name="connsiteY1-46" fmla="*/ 0 h 10606"/>
                <a:gd name="connsiteX2-47" fmla="*/ 9598 w 14510"/>
                <a:gd name="connsiteY2-48" fmla="*/ 6227 h 10606"/>
                <a:gd name="connsiteX3-49" fmla="*/ 10000 w 14510"/>
                <a:gd name="connsiteY3-50" fmla="*/ 10606 h 10606"/>
                <a:gd name="connsiteX4-51" fmla="*/ 1667 w 14510"/>
                <a:gd name="connsiteY4-52" fmla="*/ 10606 h 10606"/>
                <a:gd name="connsiteX5-53" fmla="*/ 0 w 14510"/>
                <a:gd name="connsiteY5-54" fmla="*/ 5606 h 10606"/>
                <a:gd name="connsiteX6-55" fmla="*/ 1667 w 14510"/>
                <a:gd name="connsiteY6-56" fmla="*/ 606 h 10606"/>
                <a:gd name="connsiteX0-57" fmla="*/ 1667 w 14510"/>
                <a:gd name="connsiteY0-58" fmla="*/ 606 h 10606"/>
                <a:gd name="connsiteX1-59" fmla="*/ 14510 w 14510"/>
                <a:gd name="connsiteY1-60" fmla="*/ 0 h 10606"/>
                <a:gd name="connsiteX2-61" fmla="*/ 12371 w 14510"/>
                <a:gd name="connsiteY2-62" fmla="*/ 4845 h 10606"/>
                <a:gd name="connsiteX3-63" fmla="*/ 10000 w 14510"/>
                <a:gd name="connsiteY3-64" fmla="*/ 10606 h 10606"/>
                <a:gd name="connsiteX4-65" fmla="*/ 1667 w 14510"/>
                <a:gd name="connsiteY4-66" fmla="*/ 10606 h 10606"/>
                <a:gd name="connsiteX5-67" fmla="*/ 0 w 14510"/>
                <a:gd name="connsiteY5-68" fmla="*/ 5606 h 10606"/>
                <a:gd name="connsiteX6-69" fmla="*/ 1667 w 14510"/>
                <a:gd name="connsiteY6-70" fmla="*/ 606 h 10606"/>
                <a:gd name="connsiteX0-71" fmla="*/ 1667 w 14510"/>
                <a:gd name="connsiteY0-72" fmla="*/ 606 h 10606"/>
                <a:gd name="connsiteX1-73" fmla="*/ 14510 w 14510"/>
                <a:gd name="connsiteY1-74" fmla="*/ 0 h 10606"/>
                <a:gd name="connsiteX2-75" fmla="*/ 13349 w 14510"/>
                <a:gd name="connsiteY2-76" fmla="*/ 4474 h 10606"/>
                <a:gd name="connsiteX3-77" fmla="*/ 10000 w 14510"/>
                <a:gd name="connsiteY3-78" fmla="*/ 10606 h 10606"/>
                <a:gd name="connsiteX4-79" fmla="*/ 1667 w 14510"/>
                <a:gd name="connsiteY4-80" fmla="*/ 10606 h 10606"/>
                <a:gd name="connsiteX5-81" fmla="*/ 0 w 14510"/>
                <a:gd name="connsiteY5-82" fmla="*/ 5606 h 10606"/>
                <a:gd name="connsiteX6-83" fmla="*/ 1667 w 14510"/>
                <a:gd name="connsiteY6-84" fmla="*/ 606 h 10606"/>
                <a:gd name="connsiteX0-85" fmla="*/ 1667 w 15367"/>
                <a:gd name="connsiteY0-86" fmla="*/ 1046 h 11046"/>
                <a:gd name="connsiteX1-87" fmla="*/ 15367 w 15367"/>
                <a:gd name="connsiteY1-88" fmla="*/ 0 h 11046"/>
                <a:gd name="connsiteX2-89" fmla="*/ 13349 w 15367"/>
                <a:gd name="connsiteY2-90" fmla="*/ 4914 h 11046"/>
                <a:gd name="connsiteX3-91" fmla="*/ 10000 w 15367"/>
                <a:gd name="connsiteY3-92" fmla="*/ 11046 h 11046"/>
                <a:gd name="connsiteX4-93" fmla="*/ 1667 w 15367"/>
                <a:gd name="connsiteY4-94" fmla="*/ 11046 h 11046"/>
                <a:gd name="connsiteX5-95" fmla="*/ 0 w 15367"/>
                <a:gd name="connsiteY5-96" fmla="*/ 6046 h 11046"/>
                <a:gd name="connsiteX6-97" fmla="*/ 1667 w 15367"/>
                <a:gd name="connsiteY6-98" fmla="*/ 1046 h 110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7"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 name="connsiteX0-15" fmla="*/ 1667 w 10000"/>
                <a:gd name="connsiteY0-16" fmla="*/ 0 h 10000"/>
                <a:gd name="connsiteX1-17" fmla="*/ 10000 w 10000"/>
                <a:gd name="connsiteY1-18" fmla="*/ 0 h 10000"/>
                <a:gd name="connsiteX2-19" fmla="*/ 9598 w 10000"/>
                <a:gd name="connsiteY2-20" fmla="*/ 5621 h 10000"/>
                <a:gd name="connsiteX3-21" fmla="*/ 10000 w 10000"/>
                <a:gd name="connsiteY3-22" fmla="*/ 10000 h 10000"/>
                <a:gd name="connsiteX4-23" fmla="*/ 1667 w 10000"/>
                <a:gd name="connsiteY4-24" fmla="*/ 10000 h 10000"/>
                <a:gd name="connsiteX5-25" fmla="*/ 0 w 10000"/>
                <a:gd name="connsiteY5-26" fmla="*/ 5000 h 10000"/>
                <a:gd name="connsiteX6-27" fmla="*/ 1667 w 10000"/>
                <a:gd name="connsiteY6-28" fmla="*/ 0 h 10000"/>
                <a:gd name="connsiteX0-29" fmla="*/ 1667 w 10000"/>
                <a:gd name="connsiteY0-30" fmla="*/ 0 h 10000"/>
                <a:gd name="connsiteX1-31" fmla="*/ 10000 w 10000"/>
                <a:gd name="connsiteY1-32" fmla="*/ 0 h 10000"/>
                <a:gd name="connsiteX2-33" fmla="*/ 9598 w 10000"/>
                <a:gd name="connsiteY2-34" fmla="*/ 5621 h 10000"/>
                <a:gd name="connsiteX3-35" fmla="*/ 10000 w 10000"/>
                <a:gd name="connsiteY3-36" fmla="*/ 10000 h 10000"/>
                <a:gd name="connsiteX4-37" fmla="*/ 1667 w 10000"/>
                <a:gd name="connsiteY4-38" fmla="*/ 10000 h 10000"/>
                <a:gd name="connsiteX5-39" fmla="*/ 0 w 10000"/>
                <a:gd name="connsiteY5-40" fmla="*/ 5000 h 10000"/>
                <a:gd name="connsiteX6-41" fmla="*/ 1667 w 10000"/>
                <a:gd name="connsiteY6-42" fmla="*/ 0 h 10000"/>
                <a:gd name="connsiteX0-43" fmla="*/ 1667 w 14510"/>
                <a:gd name="connsiteY0-44" fmla="*/ 606 h 10606"/>
                <a:gd name="connsiteX1-45" fmla="*/ 14510 w 14510"/>
                <a:gd name="connsiteY1-46" fmla="*/ 0 h 10606"/>
                <a:gd name="connsiteX2-47" fmla="*/ 9598 w 14510"/>
                <a:gd name="connsiteY2-48" fmla="*/ 6227 h 10606"/>
                <a:gd name="connsiteX3-49" fmla="*/ 10000 w 14510"/>
                <a:gd name="connsiteY3-50" fmla="*/ 10606 h 10606"/>
                <a:gd name="connsiteX4-51" fmla="*/ 1667 w 14510"/>
                <a:gd name="connsiteY4-52" fmla="*/ 10606 h 10606"/>
                <a:gd name="connsiteX5-53" fmla="*/ 0 w 14510"/>
                <a:gd name="connsiteY5-54" fmla="*/ 5606 h 10606"/>
                <a:gd name="connsiteX6-55" fmla="*/ 1667 w 14510"/>
                <a:gd name="connsiteY6-56" fmla="*/ 606 h 10606"/>
                <a:gd name="connsiteX0-57" fmla="*/ 1667 w 14510"/>
                <a:gd name="connsiteY0-58" fmla="*/ 606 h 10606"/>
                <a:gd name="connsiteX1-59" fmla="*/ 14510 w 14510"/>
                <a:gd name="connsiteY1-60" fmla="*/ 0 h 10606"/>
                <a:gd name="connsiteX2-61" fmla="*/ 12371 w 14510"/>
                <a:gd name="connsiteY2-62" fmla="*/ 4845 h 10606"/>
                <a:gd name="connsiteX3-63" fmla="*/ 10000 w 14510"/>
                <a:gd name="connsiteY3-64" fmla="*/ 10606 h 10606"/>
                <a:gd name="connsiteX4-65" fmla="*/ 1667 w 14510"/>
                <a:gd name="connsiteY4-66" fmla="*/ 10606 h 10606"/>
                <a:gd name="connsiteX5-67" fmla="*/ 0 w 14510"/>
                <a:gd name="connsiteY5-68" fmla="*/ 5606 h 10606"/>
                <a:gd name="connsiteX6-69" fmla="*/ 1667 w 14510"/>
                <a:gd name="connsiteY6-70" fmla="*/ 606 h 10606"/>
                <a:gd name="connsiteX0-71" fmla="*/ 1667 w 14510"/>
                <a:gd name="connsiteY0-72" fmla="*/ 606 h 10606"/>
                <a:gd name="connsiteX1-73" fmla="*/ 14510 w 14510"/>
                <a:gd name="connsiteY1-74" fmla="*/ 0 h 10606"/>
                <a:gd name="connsiteX2-75" fmla="*/ 13349 w 14510"/>
                <a:gd name="connsiteY2-76" fmla="*/ 4474 h 10606"/>
                <a:gd name="connsiteX3-77" fmla="*/ 10000 w 14510"/>
                <a:gd name="connsiteY3-78" fmla="*/ 10606 h 10606"/>
                <a:gd name="connsiteX4-79" fmla="*/ 1667 w 14510"/>
                <a:gd name="connsiteY4-80" fmla="*/ 10606 h 10606"/>
                <a:gd name="connsiteX5-81" fmla="*/ 0 w 14510"/>
                <a:gd name="connsiteY5-82" fmla="*/ 5606 h 10606"/>
                <a:gd name="connsiteX6-83" fmla="*/ 1667 w 14510"/>
                <a:gd name="connsiteY6-84" fmla="*/ 606 h 10606"/>
                <a:gd name="connsiteX0-85" fmla="*/ 1667 w 15367"/>
                <a:gd name="connsiteY0-86" fmla="*/ 1046 h 11046"/>
                <a:gd name="connsiteX1-87" fmla="*/ 15367 w 15367"/>
                <a:gd name="connsiteY1-88" fmla="*/ 0 h 11046"/>
                <a:gd name="connsiteX2-89" fmla="*/ 13349 w 15367"/>
                <a:gd name="connsiteY2-90" fmla="*/ 4914 h 11046"/>
                <a:gd name="connsiteX3-91" fmla="*/ 10000 w 15367"/>
                <a:gd name="connsiteY3-92" fmla="*/ 11046 h 11046"/>
                <a:gd name="connsiteX4-93" fmla="*/ 1667 w 15367"/>
                <a:gd name="connsiteY4-94" fmla="*/ 11046 h 11046"/>
                <a:gd name="connsiteX5-95" fmla="*/ 0 w 15367"/>
                <a:gd name="connsiteY5-96" fmla="*/ 6046 h 11046"/>
                <a:gd name="connsiteX6-97" fmla="*/ 1667 w 15367"/>
                <a:gd name="connsiteY6-98" fmla="*/ 1046 h 11046"/>
                <a:gd name="connsiteX0-99" fmla="*/ 1667 w 16332"/>
                <a:gd name="connsiteY0-100" fmla="*/ 225 h 10225"/>
                <a:gd name="connsiteX1-101" fmla="*/ 16332 w 16332"/>
                <a:gd name="connsiteY1-102" fmla="*/ 0 h 10225"/>
                <a:gd name="connsiteX2-103" fmla="*/ 13349 w 16332"/>
                <a:gd name="connsiteY2-104" fmla="*/ 4093 h 10225"/>
                <a:gd name="connsiteX3-105" fmla="*/ 10000 w 16332"/>
                <a:gd name="connsiteY3-106" fmla="*/ 10225 h 10225"/>
                <a:gd name="connsiteX4-107" fmla="*/ 1667 w 16332"/>
                <a:gd name="connsiteY4-108" fmla="*/ 10225 h 10225"/>
                <a:gd name="connsiteX5-109" fmla="*/ 0 w 16332"/>
                <a:gd name="connsiteY5-110" fmla="*/ 5225 h 10225"/>
                <a:gd name="connsiteX6-111" fmla="*/ 1667 w 16332"/>
                <a:gd name="connsiteY6-112" fmla="*/ 225 h 10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grpSp>
        <p:nvGrpSpPr>
          <p:cNvPr id="28" name="Group 27"/>
          <p:cNvGrpSpPr/>
          <p:nvPr/>
        </p:nvGrpSpPr>
        <p:grpSpPr>
          <a:xfrm>
            <a:off x="5800725" y="2722563"/>
            <a:ext cx="1371600" cy="1641475"/>
            <a:chOff x="457200" y="2931115"/>
            <a:chExt cx="1760414" cy="1853722"/>
          </a:xfrm>
        </p:grpSpPr>
        <p:sp>
          <p:nvSpPr>
            <p:cNvPr id="3081" name="Flowchart: Stored Data 1"/>
            <p:cNvSpPr/>
            <p:nvPr/>
          </p:nvSpPr>
          <p:spPr>
            <a:xfrm>
              <a:off x="457200" y="3561786"/>
              <a:ext cx="980204" cy="772465"/>
            </a:xfrm>
            <a:custGeom>
              <a:avLst/>
              <a:gdLst/>
              <a:ahLst/>
              <a:cxnLst>
                <a:cxn ang="0">
                  <a:pos x="2147483646" y="0"/>
                </a:cxn>
                <a:cxn ang="0">
                  <a:pos x="2147483646" y="0"/>
                </a:cxn>
                <a:cxn ang="0">
                  <a:pos x="2147483646" y="2147483646"/>
                </a:cxn>
                <a:cxn ang="0">
                  <a:pos x="2147483646" y="2147483646"/>
                </a:cxn>
                <a:cxn ang="0">
                  <a:pos x="2147483646" y="2147483646"/>
                </a:cxn>
                <a:cxn ang="0">
                  <a:pos x="0" y="2147483646"/>
                </a:cxn>
                <a:cxn ang="0">
                  <a:pos x="2147483646" y="0"/>
                </a:cxn>
              </a:cxnLst>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w="9525">
              <a:noFill/>
            </a:ln>
          </p:spPr>
          <p:txBody>
            <a:bodyPr/>
            <a:p>
              <a:endParaRPr lang="en-US"/>
            </a:p>
          </p:txBody>
        </p:sp>
        <p:sp>
          <p:nvSpPr>
            <p:cNvPr id="30" name="Teardrop 29"/>
            <p:cNvSpPr/>
            <p:nvPr/>
          </p:nvSpPr>
          <p:spPr bwMode="auto">
            <a:xfrm rot="12707390">
              <a:off x="1547272" y="3379307"/>
              <a:ext cx="670342" cy="1005742"/>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83" name="Isosceles Triangle 30"/>
            <p:cNvSpPr/>
            <p:nvPr/>
          </p:nvSpPr>
          <p:spPr>
            <a:xfrm rot="10800000">
              <a:off x="1212222" y="3552616"/>
              <a:ext cx="450364" cy="551760"/>
            </a:xfrm>
            <a:prstGeom prst="triangle">
              <a:avLst>
                <a:gd name="adj" fmla="val 50000"/>
              </a:avLst>
            </a:prstGeom>
            <a:solidFill>
              <a:srgbClr val="00B0F0">
                <a:alpha val="79999"/>
              </a:srgbClr>
            </a:solidFill>
            <a:ln w="9525">
              <a:noFill/>
            </a:ln>
          </p:spPr>
          <p:txBody>
            <a:bodyPr/>
            <a:p>
              <a:endParaRPr lang="vi-VN" altLang="en-US" dirty="0">
                <a:latin typeface="Tahoma" panose="020B0604030504040204" pitchFamily="34" charset="0"/>
              </a:endParaRPr>
            </a:p>
          </p:txBody>
        </p:sp>
        <p:sp>
          <p:nvSpPr>
            <p:cNvPr id="3084" name="Isosceles Triangle 31"/>
            <p:cNvSpPr/>
            <p:nvPr/>
          </p:nvSpPr>
          <p:spPr>
            <a:xfrm>
              <a:off x="1212222" y="4126210"/>
              <a:ext cx="483473" cy="208040"/>
            </a:xfrm>
            <a:prstGeom prst="triangle">
              <a:avLst>
                <a:gd name="adj" fmla="val 50000"/>
              </a:avLst>
            </a:prstGeom>
            <a:solidFill>
              <a:srgbClr val="00B0F0">
                <a:alpha val="79999"/>
              </a:srgbClr>
            </a:solidFill>
            <a:ln w="9525">
              <a:noFill/>
            </a:ln>
          </p:spPr>
          <p:txBody>
            <a:bodyPr/>
            <a:p>
              <a:endParaRPr lang="vi-VN" altLang="en-US" dirty="0">
                <a:latin typeface="Tahoma" panose="020B0604030504040204" pitchFamily="34" charset="0"/>
              </a:endParaRPr>
            </a:p>
          </p:txBody>
        </p:sp>
        <p:sp>
          <p:nvSpPr>
            <p:cNvPr id="3085" name="Flowchart: Stored Data 1"/>
            <p:cNvSpPr/>
            <p:nvPr/>
          </p:nvSpPr>
          <p:spPr>
            <a:xfrm rot="2642607">
              <a:off x="852141" y="2931115"/>
              <a:ext cx="1099802" cy="719989"/>
            </a:xfrm>
            <a:custGeom>
              <a:avLst/>
              <a:gdLst/>
              <a:ahLst/>
              <a:cxnLst>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Lst>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w="9525">
              <a:noFill/>
            </a:ln>
          </p:spPr>
          <p:txBody>
            <a:bodyPr/>
            <a:p>
              <a:endParaRPr lang="en-US"/>
            </a:p>
          </p:txBody>
        </p:sp>
        <p:sp>
          <p:nvSpPr>
            <p:cNvPr id="3086" name="Flowchart: Stored Data 1"/>
            <p:cNvSpPr/>
            <p:nvPr/>
          </p:nvSpPr>
          <p:spPr>
            <a:xfrm rot="-2642607" flipV="1">
              <a:off x="820564" y="4106573"/>
              <a:ext cx="1221243" cy="678264"/>
            </a:xfrm>
            <a:custGeom>
              <a:avLst/>
              <a:gdLst/>
              <a:ahLst/>
              <a:cxnLst>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Lst>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w="9525">
              <a:noFill/>
            </a:ln>
          </p:spPr>
          <p:txBody>
            <a:bodyPr/>
            <a:p>
              <a:endParaRPr lang="en-US"/>
            </a:p>
          </p:txBody>
        </p:sp>
      </p:grpSp>
      <p:grpSp>
        <p:nvGrpSpPr>
          <p:cNvPr id="35" name="Group 34"/>
          <p:cNvGrpSpPr/>
          <p:nvPr/>
        </p:nvGrpSpPr>
        <p:grpSpPr>
          <a:xfrm>
            <a:off x="7568702" y="2696577"/>
            <a:ext cx="1371600" cy="1640885"/>
            <a:chOff x="457200" y="2931115"/>
            <a:chExt cx="1760414" cy="1853722"/>
          </a:xfrm>
          <a:solidFill>
            <a:srgbClr val="FFFF00">
              <a:alpha val="21000"/>
            </a:srgbClr>
          </a:solidFill>
        </p:grpSpPr>
        <p:sp>
          <p:nvSpPr>
            <p:cNvPr id="36"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7" name="Teardrop 36"/>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8" name="Isosceles Triangle 37"/>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9" name="Isosceles Triangle 38"/>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0"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 name="connsiteX0-15" fmla="*/ 1667 w 10000"/>
                <a:gd name="connsiteY0-16" fmla="*/ 0 h 10000"/>
                <a:gd name="connsiteX1-17" fmla="*/ 10000 w 10000"/>
                <a:gd name="connsiteY1-18" fmla="*/ 0 h 10000"/>
                <a:gd name="connsiteX2-19" fmla="*/ 9598 w 10000"/>
                <a:gd name="connsiteY2-20" fmla="*/ 5621 h 10000"/>
                <a:gd name="connsiteX3-21" fmla="*/ 10000 w 10000"/>
                <a:gd name="connsiteY3-22" fmla="*/ 10000 h 10000"/>
                <a:gd name="connsiteX4-23" fmla="*/ 1667 w 10000"/>
                <a:gd name="connsiteY4-24" fmla="*/ 10000 h 10000"/>
                <a:gd name="connsiteX5-25" fmla="*/ 0 w 10000"/>
                <a:gd name="connsiteY5-26" fmla="*/ 5000 h 10000"/>
                <a:gd name="connsiteX6-27" fmla="*/ 1667 w 10000"/>
                <a:gd name="connsiteY6-28" fmla="*/ 0 h 10000"/>
                <a:gd name="connsiteX0-29" fmla="*/ 1667 w 10000"/>
                <a:gd name="connsiteY0-30" fmla="*/ 0 h 10000"/>
                <a:gd name="connsiteX1-31" fmla="*/ 10000 w 10000"/>
                <a:gd name="connsiteY1-32" fmla="*/ 0 h 10000"/>
                <a:gd name="connsiteX2-33" fmla="*/ 9598 w 10000"/>
                <a:gd name="connsiteY2-34" fmla="*/ 5621 h 10000"/>
                <a:gd name="connsiteX3-35" fmla="*/ 10000 w 10000"/>
                <a:gd name="connsiteY3-36" fmla="*/ 10000 h 10000"/>
                <a:gd name="connsiteX4-37" fmla="*/ 1667 w 10000"/>
                <a:gd name="connsiteY4-38" fmla="*/ 10000 h 10000"/>
                <a:gd name="connsiteX5-39" fmla="*/ 0 w 10000"/>
                <a:gd name="connsiteY5-40" fmla="*/ 5000 h 10000"/>
                <a:gd name="connsiteX6-41" fmla="*/ 1667 w 10000"/>
                <a:gd name="connsiteY6-42" fmla="*/ 0 h 10000"/>
                <a:gd name="connsiteX0-43" fmla="*/ 1667 w 14510"/>
                <a:gd name="connsiteY0-44" fmla="*/ 606 h 10606"/>
                <a:gd name="connsiteX1-45" fmla="*/ 14510 w 14510"/>
                <a:gd name="connsiteY1-46" fmla="*/ 0 h 10606"/>
                <a:gd name="connsiteX2-47" fmla="*/ 9598 w 14510"/>
                <a:gd name="connsiteY2-48" fmla="*/ 6227 h 10606"/>
                <a:gd name="connsiteX3-49" fmla="*/ 10000 w 14510"/>
                <a:gd name="connsiteY3-50" fmla="*/ 10606 h 10606"/>
                <a:gd name="connsiteX4-51" fmla="*/ 1667 w 14510"/>
                <a:gd name="connsiteY4-52" fmla="*/ 10606 h 10606"/>
                <a:gd name="connsiteX5-53" fmla="*/ 0 w 14510"/>
                <a:gd name="connsiteY5-54" fmla="*/ 5606 h 10606"/>
                <a:gd name="connsiteX6-55" fmla="*/ 1667 w 14510"/>
                <a:gd name="connsiteY6-56" fmla="*/ 606 h 10606"/>
                <a:gd name="connsiteX0-57" fmla="*/ 1667 w 14510"/>
                <a:gd name="connsiteY0-58" fmla="*/ 606 h 10606"/>
                <a:gd name="connsiteX1-59" fmla="*/ 14510 w 14510"/>
                <a:gd name="connsiteY1-60" fmla="*/ 0 h 10606"/>
                <a:gd name="connsiteX2-61" fmla="*/ 12371 w 14510"/>
                <a:gd name="connsiteY2-62" fmla="*/ 4845 h 10606"/>
                <a:gd name="connsiteX3-63" fmla="*/ 10000 w 14510"/>
                <a:gd name="connsiteY3-64" fmla="*/ 10606 h 10606"/>
                <a:gd name="connsiteX4-65" fmla="*/ 1667 w 14510"/>
                <a:gd name="connsiteY4-66" fmla="*/ 10606 h 10606"/>
                <a:gd name="connsiteX5-67" fmla="*/ 0 w 14510"/>
                <a:gd name="connsiteY5-68" fmla="*/ 5606 h 10606"/>
                <a:gd name="connsiteX6-69" fmla="*/ 1667 w 14510"/>
                <a:gd name="connsiteY6-70" fmla="*/ 606 h 10606"/>
                <a:gd name="connsiteX0-71" fmla="*/ 1667 w 14510"/>
                <a:gd name="connsiteY0-72" fmla="*/ 606 h 10606"/>
                <a:gd name="connsiteX1-73" fmla="*/ 14510 w 14510"/>
                <a:gd name="connsiteY1-74" fmla="*/ 0 h 10606"/>
                <a:gd name="connsiteX2-75" fmla="*/ 13349 w 14510"/>
                <a:gd name="connsiteY2-76" fmla="*/ 4474 h 10606"/>
                <a:gd name="connsiteX3-77" fmla="*/ 10000 w 14510"/>
                <a:gd name="connsiteY3-78" fmla="*/ 10606 h 10606"/>
                <a:gd name="connsiteX4-79" fmla="*/ 1667 w 14510"/>
                <a:gd name="connsiteY4-80" fmla="*/ 10606 h 10606"/>
                <a:gd name="connsiteX5-81" fmla="*/ 0 w 14510"/>
                <a:gd name="connsiteY5-82" fmla="*/ 5606 h 10606"/>
                <a:gd name="connsiteX6-83" fmla="*/ 1667 w 14510"/>
                <a:gd name="connsiteY6-84" fmla="*/ 606 h 10606"/>
                <a:gd name="connsiteX0-85" fmla="*/ 1667 w 15367"/>
                <a:gd name="connsiteY0-86" fmla="*/ 1046 h 11046"/>
                <a:gd name="connsiteX1-87" fmla="*/ 15367 w 15367"/>
                <a:gd name="connsiteY1-88" fmla="*/ 0 h 11046"/>
                <a:gd name="connsiteX2-89" fmla="*/ 13349 w 15367"/>
                <a:gd name="connsiteY2-90" fmla="*/ 4914 h 11046"/>
                <a:gd name="connsiteX3-91" fmla="*/ 10000 w 15367"/>
                <a:gd name="connsiteY3-92" fmla="*/ 11046 h 11046"/>
                <a:gd name="connsiteX4-93" fmla="*/ 1667 w 15367"/>
                <a:gd name="connsiteY4-94" fmla="*/ 11046 h 11046"/>
                <a:gd name="connsiteX5-95" fmla="*/ 0 w 15367"/>
                <a:gd name="connsiteY5-96" fmla="*/ 6046 h 11046"/>
                <a:gd name="connsiteX6-97" fmla="*/ 1667 w 15367"/>
                <a:gd name="connsiteY6-98" fmla="*/ 1046 h 110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1"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1667 w 11711"/>
                <a:gd name="connsiteY0-2" fmla="*/ 0 h 10000"/>
                <a:gd name="connsiteX1-3" fmla="*/ 10000 w 11711"/>
                <a:gd name="connsiteY1-4" fmla="*/ 0 h 10000"/>
                <a:gd name="connsiteX2-5" fmla="*/ 11711 w 11711"/>
                <a:gd name="connsiteY2-6" fmla="*/ 5281 h 10000"/>
                <a:gd name="connsiteX3-7" fmla="*/ 10000 w 11711"/>
                <a:gd name="connsiteY3-8" fmla="*/ 10000 h 10000"/>
                <a:gd name="connsiteX4-9" fmla="*/ 1667 w 11711"/>
                <a:gd name="connsiteY4-10" fmla="*/ 10000 h 10000"/>
                <a:gd name="connsiteX5-11" fmla="*/ 0 w 11711"/>
                <a:gd name="connsiteY5-12" fmla="*/ 5000 h 10000"/>
                <a:gd name="connsiteX6-13" fmla="*/ 1667 w 11711"/>
                <a:gd name="connsiteY6-14" fmla="*/ 0 h 10000"/>
                <a:gd name="connsiteX0-15" fmla="*/ 1667 w 10000"/>
                <a:gd name="connsiteY0-16" fmla="*/ 0 h 10000"/>
                <a:gd name="connsiteX1-17" fmla="*/ 10000 w 10000"/>
                <a:gd name="connsiteY1-18" fmla="*/ 0 h 10000"/>
                <a:gd name="connsiteX2-19" fmla="*/ 9598 w 10000"/>
                <a:gd name="connsiteY2-20" fmla="*/ 5621 h 10000"/>
                <a:gd name="connsiteX3-21" fmla="*/ 10000 w 10000"/>
                <a:gd name="connsiteY3-22" fmla="*/ 10000 h 10000"/>
                <a:gd name="connsiteX4-23" fmla="*/ 1667 w 10000"/>
                <a:gd name="connsiteY4-24" fmla="*/ 10000 h 10000"/>
                <a:gd name="connsiteX5-25" fmla="*/ 0 w 10000"/>
                <a:gd name="connsiteY5-26" fmla="*/ 5000 h 10000"/>
                <a:gd name="connsiteX6-27" fmla="*/ 1667 w 10000"/>
                <a:gd name="connsiteY6-28" fmla="*/ 0 h 10000"/>
                <a:gd name="connsiteX0-29" fmla="*/ 1667 w 10000"/>
                <a:gd name="connsiteY0-30" fmla="*/ 0 h 10000"/>
                <a:gd name="connsiteX1-31" fmla="*/ 10000 w 10000"/>
                <a:gd name="connsiteY1-32" fmla="*/ 0 h 10000"/>
                <a:gd name="connsiteX2-33" fmla="*/ 9598 w 10000"/>
                <a:gd name="connsiteY2-34" fmla="*/ 5621 h 10000"/>
                <a:gd name="connsiteX3-35" fmla="*/ 10000 w 10000"/>
                <a:gd name="connsiteY3-36" fmla="*/ 10000 h 10000"/>
                <a:gd name="connsiteX4-37" fmla="*/ 1667 w 10000"/>
                <a:gd name="connsiteY4-38" fmla="*/ 10000 h 10000"/>
                <a:gd name="connsiteX5-39" fmla="*/ 0 w 10000"/>
                <a:gd name="connsiteY5-40" fmla="*/ 5000 h 10000"/>
                <a:gd name="connsiteX6-41" fmla="*/ 1667 w 10000"/>
                <a:gd name="connsiteY6-42" fmla="*/ 0 h 10000"/>
                <a:gd name="connsiteX0-43" fmla="*/ 1667 w 14510"/>
                <a:gd name="connsiteY0-44" fmla="*/ 606 h 10606"/>
                <a:gd name="connsiteX1-45" fmla="*/ 14510 w 14510"/>
                <a:gd name="connsiteY1-46" fmla="*/ 0 h 10606"/>
                <a:gd name="connsiteX2-47" fmla="*/ 9598 w 14510"/>
                <a:gd name="connsiteY2-48" fmla="*/ 6227 h 10606"/>
                <a:gd name="connsiteX3-49" fmla="*/ 10000 w 14510"/>
                <a:gd name="connsiteY3-50" fmla="*/ 10606 h 10606"/>
                <a:gd name="connsiteX4-51" fmla="*/ 1667 w 14510"/>
                <a:gd name="connsiteY4-52" fmla="*/ 10606 h 10606"/>
                <a:gd name="connsiteX5-53" fmla="*/ 0 w 14510"/>
                <a:gd name="connsiteY5-54" fmla="*/ 5606 h 10606"/>
                <a:gd name="connsiteX6-55" fmla="*/ 1667 w 14510"/>
                <a:gd name="connsiteY6-56" fmla="*/ 606 h 10606"/>
                <a:gd name="connsiteX0-57" fmla="*/ 1667 w 14510"/>
                <a:gd name="connsiteY0-58" fmla="*/ 606 h 10606"/>
                <a:gd name="connsiteX1-59" fmla="*/ 14510 w 14510"/>
                <a:gd name="connsiteY1-60" fmla="*/ 0 h 10606"/>
                <a:gd name="connsiteX2-61" fmla="*/ 12371 w 14510"/>
                <a:gd name="connsiteY2-62" fmla="*/ 4845 h 10606"/>
                <a:gd name="connsiteX3-63" fmla="*/ 10000 w 14510"/>
                <a:gd name="connsiteY3-64" fmla="*/ 10606 h 10606"/>
                <a:gd name="connsiteX4-65" fmla="*/ 1667 w 14510"/>
                <a:gd name="connsiteY4-66" fmla="*/ 10606 h 10606"/>
                <a:gd name="connsiteX5-67" fmla="*/ 0 w 14510"/>
                <a:gd name="connsiteY5-68" fmla="*/ 5606 h 10606"/>
                <a:gd name="connsiteX6-69" fmla="*/ 1667 w 14510"/>
                <a:gd name="connsiteY6-70" fmla="*/ 606 h 10606"/>
                <a:gd name="connsiteX0-71" fmla="*/ 1667 w 14510"/>
                <a:gd name="connsiteY0-72" fmla="*/ 606 h 10606"/>
                <a:gd name="connsiteX1-73" fmla="*/ 14510 w 14510"/>
                <a:gd name="connsiteY1-74" fmla="*/ 0 h 10606"/>
                <a:gd name="connsiteX2-75" fmla="*/ 13349 w 14510"/>
                <a:gd name="connsiteY2-76" fmla="*/ 4474 h 10606"/>
                <a:gd name="connsiteX3-77" fmla="*/ 10000 w 14510"/>
                <a:gd name="connsiteY3-78" fmla="*/ 10606 h 10606"/>
                <a:gd name="connsiteX4-79" fmla="*/ 1667 w 14510"/>
                <a:gd name="connsiteY4-80" fmla="*/ 10606 h 10606"/>
                <a:gd name="connsiteX5-81" fmla="*/ 0 w 14510"/>
                <a:gd name="connsiteY5-82" fmla="*/ 5606 h 10606"/>
                <a:gd name="connsiteX6-83" fmla="*/ 1667 w 14510"/>
                <a:gd name="connsiteY6-84" fmla="*/ 606 h 10606"/>
                <a:gd name="connsiteX0-85" fmla="*/ 1667 w 15367"/>
                <a:gd name="connsiteY0-86" fmla="*/ 1046 h 11046"/>
                <a:gd name="connsiteX1-87" fmla="*/ 15367 w 15367"/>
                <a:gd name="connsiteY1-88" fmla="*/ 0 h 11046"/>
                <a:gd name="connsiteX2-89" fmla="*/ 13349 w 15367"/>
                <a:gd name="connsiteY2-90" fmla="*/ 4914 h 11046"/>
                <a:gd name="connsiteX3-91" fmla="*/ 10000 w 15367"/>
                <a:gd name="connsiteY3-92" fmla="*/ 11046 h 11046"/>
                <a:gd name="connsiteX4-93" fmla="*/ 1667 w 15367"/>
                <a:gd name="connsiteY4-94" fmla="*/ 11046 h 11046"/>
                <a:gd name="connsiteX5-95" fmla="*/ 0 w 15367"/>
                <a:gd name="connsiteY5-96" fmla="*/ 6046 h 11046"/>
                <a:gd name="connsiteX6-97" fmla="*/ 1667 w 15367"/>
                <a:gd name="connsiteY6-98" fmla="*/ 1046 h 11046"/>
                <a:gd name="connsiteX0-99" fmla="*/ 1667 w 16332"/>
                <a:gd name="connsiteY0-100" fmla="*/ 225 h 10225"/>
                <a:gd name="connsiteX1-101" fmla="*/ 16332 w 16332"/>
                <a:gd name="connsiteY1-102" fmla="*/ 0 h 10225"/>
                <a:gd name="connsiteX2-103" fmla="*/ 13349 w 16332"/>
                <a:gd name="connsiteY2-104" fmla="*/ 4093 h 10225"/>
                <a:gd name="connsiteX3-105" fmla="*/ 10000 w 16332"/>
                <a:gd name="connsiteY3-106" fmla="*/ 10225 h 10225"/>
                <a:gd name="connsiteX4-107" fmla="*/ 1667 w 16332"/>
                <a:gd name="connsiteY4-108" fmla="*/ 10225 h 10225"/>
                <a:gd name="connsiteX5-109" fmla="*/ 0 w 16332"/>
                <a:gd name="connsiteY5-110" fmla="*/ 5225 h 10225"/>
                <a:gd name="connsiteX6-111" fmla="*/ 1667 w 16332"/>
                <a:gd name="connsiteY6-112" fmla="*/ 225 h 102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16384" name="Rectangle 16383"/>
          <p:cNvSpPr/>
          <p:nvPr/>
        </p:nvSpPr>
        <p:spPr bwMode="auto">
          <a:xfrm>
            <a:off x="1166813" y="128588"/>
            <a:ext cx="6907213" cy="1936750"/>
          </a:xfrm>
          <a:prstGeom prst="rect">
            <a:avLst/>
          </a:prstGeom>
          <a:noFill/>
          <a:ln w="9525" cap="flat" cmpd="sng" algn="ctr">
            <a:solidFill>
              <a:schemeClr val="accent2">
                <a:lumMod val="50000"/>
              </a:schemeClr>
            </a:solidFill>
            <a:prstDash val="dash"/>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5" name="Rectangle 44"/>
          <p:cNvSpPr/>
          <p:nvPr/>
        </p:nvSpPr>
        <p:spPr>
          <a:xfrm>
            <a:off x="1158875" y="293688"/>
            <a:ext cx="7773988" cy="2676525"/>
          </a:xfrm>
          <a:prstGeom prst="rect">
            <a:avLst/>
          </a:prstGeom>
          <a:noFill/>
          <a:ln w="9525">
            <a:noFill/>
          </a:ln>
        </p:spPr>
        <p:txBody>
          <a:bodyPr>
            <a:spAutoFit/>
          </a:bodyPr>
          <a:p>
            <a:pPr algn="ctr" eaLnBrk="1" hangingPunct="1"/>
            <a:r>
              <a:rPr lang="en-US" altLang="vi-VN" sz="4800" b="1" dirty="0">
                <a:solidFill>
                  <a:srgbClr val="FF0000"/>
                </a:solidFill>
                <a:latin typeface="Times New Roman" panose="02020603050405020304" pitchFamily="18" charset="0"/>
              </a:rPr>
              <a:t>BÀI 10:</a:t>
            </a:r>
            <a:r>
              <a:rPr lang="en-US" altLang="en-US" sz="4800" b="1" dirty="0">
                <a:solidFill>
                  <a:srgbClr val="FF0000"/>
                </a:solidFill>
                <a:latin typeface="Times New Roman" panose="02020603050405020304" pitchFamily="18" charset="0"/>
              </a:rPr>
              <a:t>AN TOÀN ĐIỆN TRONG GIA ĐÌNH</a:t>
            </a:r>
            <a:endParaRPr lang="en-US" altLang="en-US" sz="4800" b="1" dirty="0">
              <a:solidFill>
                <a:srgbClr val="FF0000"/>
              </a:solidFill>
              <a:latin typeface="Times New Roman" panose="02020603050405020304" pitchFamily="18" charset="0"/>
            </a:endParaRPr>
          </a:p>
          <a:p>
            <a:pPr algn="ctr" eaLnBrk="1" hangingPunct="1"/>
            <a:endParaRPr lang="en-US" altLang="en-US" sz="4800" b="1" dirty="0">
              <a:solidFill>
                <a:srgbClr val="FF0000"/>
              </a:solidFill>
              <a:latin typeface="Times New Roman" panose="02020603050405020304" pitchFamily="18" charset="0"/>
            </a:endParaRPr>
          </a:p>
          <a:p>
            <a:pPr algn="ctr" eaLnBrk="1" hangingPunct="1"/>
            <a:endParaRPr lang="en-US" altLang="vi-VN"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0-#ppt_w/2"/>
                                          </p:val>
                                        </p:tav>
                                        <p:tav tm="100000">
                                          <p:val>
                                            <p:strVal val="#ppt_x"/>
                                          </p:val>
                                        </p:tav>
                                      </p:tavLst>
                                    </p:anim>
                                    <p:anim calcmode="lin" valueType="num">
                                      <p:cBhvr additive="base">
                                        <p:cTn id="16" dur="75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0-#ppt_w/2"/>
                                          </p:val>
                                        </p:tav>
                                        <p:tav tm="100000">
                                          <p:val>
                                            <p:strVal val="#ppt_x"/>
                                          </p:val>
                                        </p:tav>
                                      </p:tavLst>
                                    </p:anim>
                                    <p:anim calcmode="lin" valueType="num">
                                      <p:cBhvr additive="base">
                                        <p:cTn id="20" dur="75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750" fill="hold"/>
                                        <p:tgtEl>
                                          <p:spTgt spid="35"/>
                                        </p:tgtEl>
                                        <p:attrNameLst>
                                          <p:attrName>ppt_x</p:attrName>
                                        </p:attrNameLst>
                                      </p:cBhvr>
                                      <p:tavLst>
                                        <p:tav tm="0">
                                          <p:val>
                                            <p:strVal val="0-#ppt_w/2"/>
                                          </p:val>
                                        </p:tav>
                                        <p:tav tm="100000">
                                          <p:val>
                                            <p:strVal val="#ppt_x"/>
                                          </p:val>
                                        </p:tav>
                                      </p:tavLst>
                                    </p:anim>
                                    <p:anim calcmode="lin" valueType="num">
                                      <p:cBhvr additive="base">
                                        <p:cTn id="24" dur="750" fill="hold"/>
                                        <p:tgtEl>
                                          <p:spTgt spid="35"/>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45">
                                            <p:txEl>
                                              <p:charRg st="0" end="35"/>
                                            </p:txEl>
                                          </p:spTgt>
                                        </p:tgtEl>
                                        <p:attrNameLst>
                                          <p:attrName>style.visibility</p:attrName>
                                        </p:attrNameLst>
                                      </p:cBhvr>
                                      <p:to>
                                        <p:strVal val="visible"/>
                                      </p:to>
                                    </p:set>
                                    <p:anim calcmode="lin" valueType="num">
                                      <p:cBhvr>
                                        <p:cTn id="27" dur="500" fill="hold"/>
                                        <p:tgtEl>
                                          <p:spTgt spid="45">
                                            <p:txEl>
                                              <p:charRg st="0" end="35"/>
                                            </p:txEl>
                                          </p:spTgt>
                                        </p:tgtEl>
                                        <p:attrNameLst>
                                          <p:attrName>ppt_w</p:attrName>
                                        </p:attrNameLst>
                                      </p:cBhvr>
                                      <p:tavLst>
                                        <p:tav tm="0">
                                          <p:val>
                                            <p:fltVal val="0.000000"/>
                                          </p:val>
                                        </p:tav>
                                        <p:tav tm="100000">
                                          <p:val>
                                            <p:strVal val="#ppt_w"/>
                                          </p:val>
                                        </p:tav>
                                      </p:tavLst>
                                    </p:anim>
                                    <p:anim calcmode="lin" valueType="num">
                                      <p:cBhvr>
                                        <p:cTn id="28" dur="500" fill="hold"/>
                                        <p:tgtEl>
                                          <p:spTgt spid="45">
                                            <p:txEl>
                                              <p:charRg st="0" end="35"/>
                                            </p:txEl>
                                          </p:spTgt>
                                        </p:tgtEl>
                                        <p:attrNameLst>
                                          <p:attrName>ppt_h</p:attrName>
                                        </p:attrNameLst>
                                      </p:cBhvr>
                                      <p:tavLst>
                                        <p:tav tm="0">
                                          <p:val>
                                            <p:fltVal val="0.000000"/>
                                          </p:val>
                                        </p:tav>
                                        <p:tav tm="100000">
                                          <p:val>
                                            <p:strVal val="#ppt_h"/>
                                          </p:val>
                                        </p:tav>
                                      </p:tavLst>
                                    </p:anim>
                                    <p:animEffect transition="in" filter="fade">
                                      <p:cBhvr>
                                        <p:cTn id="29" dur="500"/>
                                        <p:tgtEl>
                                          <p:spTgt spid="45">
                                            <p:txEl>
                                              <p:charRg st="0" end="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p:cNvSpPr/>
          <p:nvPr/>
        </p:nvSpPr>
        <p:spPr>
          <a:xfrm>
            <a:off x="563563" y="1711325"/>
            <a:ext cx="8123238" cy="38036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669925" y="1766888"/>
            <a:ext cx="8131175" cy="4524375"/>
          </a:xfrm>
          <a:prstGeom prst="rect">
            <a:avLst/>
          </a:prstGeom>
        </p:spPr>
        <p:txBody>
          <a:bodyPr>
            <a:spAutoFit/>
          </a:bodyPr>
          <a:p>
            <a:pPr>
              <a:buNone/>
            </a:pPr>
            <a:r>
              <a:rPr sz="4000" dirty="0">
                <a:solidFill>
                  <a:schemeClr val="bg1"/>
                </a:solidFill>
                <a:latin typeface="Times New Roman" panose="02020603050405020304" pitchFamily="18" charset="0"/>
                <a:cs typeface="Times New Roman" panose="02020603050405020304" pitchFamily="18" charset="0"/>
              </a:rPr>
              <a:t>Khi phát hiện dây dẫn cấp nguồn của các đồ dùng điện m</a:t>
            </a:r>
            <a:r>
              <a:rPr sz="4000" dirty="0">
                <a:solidFill>
                  <a:schemeClr val="bg1"/>
                </a:solidFill>
                <a:latin typeface="Times New Roman" panose="02020603050405020304" pitchFamily="18" charset="0"/>
                <a:ea typeface="Times New Roman" panose="02020603050405020304" pitchFamily="18" charset="0"/>
              </a:rPr>
              <a:t>à</a:t>
            </a:r>
            <a:r>
              <a:rPr sz="4000" dirty="0">
                <a:solidFill>
                  <a:schemeClr val="bg1"/>
                </a:solidFill>
                <a:latin typeface="Times New Roman" panose="02020603050405020304" pitchFamily="18" charset="0"/>
                <a:cs typeface="Times New Roman" panose="02020603050405020304" pitchFamily="18" charset="0"/>
              </a:rPr>
              <a:t> gia đình em đang sử dụng như: đèn b</a:t>
            </a:r>
            <a:r>
              <a:rPr sz="4000" dirty="0">
                <a:solidFill>
                  <a:schemeClr val="bg1"/>
                </a:solidFill>
                <a:latin typeface="Times New Roman" panose="02020603050405020304" pitchFamily="18" charset="0"/>
                <a:ea typeface="Times New Roman" panose="02020603050405020304" pitchFamily="18" charset="0"/>
              </a:rPr>
              <a:t>à</a:t>
            </a:r>
            <a:r>
              <a:rPr sz="4000" dirty="0">
                <a:solidFill>
                  <a:schemeClr val="bg1"/>
                </a:solidFill>
                <a:latin typeface="Times New Roman" panose="02020603050405020304" pitchFamily="18" charset="0"/>
                <a:cs typeface="Times New Roman" panose="02020603050405020304" pitchFamily="18" charset="0"/>
              </a:rPr>
              <a:t>n học, quạt b</a:t>
            </a:r>
            <a:r>
              <a:rPr sz="4000" dirty="0">
                <a:solidFill>
                  <a:schemeClr val="bg1"/>
                </a:solidFill>
                <a:latin typeface="Times New Roman" panose="02020603050405020304" pitchFamily="18" charset="0"/>
                <a:ea typeface="Times New Roman" panose="02020603050405020304" pitchFamily="18" charset="0"/>
              </a:rPr>
              <a:t>à</a:t>
            </a:r>
            <a:r>
              <a:rPr sz="4000" dirty="0">
                <a:solidFill>
                  <a:schemeClr val="bg1"/>
                </a:solidFill>
                <a:latin typeface="Times New Roman" panose="02020603050405020304" pitchFamily="18" charset="0"/>
                <a:cs typeface="Times New Roman" panose="02020603050405020304" pitchFamily="18" charset="0"/>
              </a:rPr>
              <a:t>n, dây sạc điện thoại,... bị hư hỏng lớp vỏ cách điện, em nên xử lí như thế n</a:t>
            </a:r>
            <a:r>
              <a:rPr sz="4000" dirty="0">
                <a:solidFill>
                  <a:schemeClr val="bg1"/>
                </a:solidFill>
                <a:latin typeface="Times New Roman" panose="02020603050405020304" pitchFamily="18" charset="0"/>
                <a:ea typeface="Times New Roman" panose="02020603050405020304" pitchFamily="18" charset="0"/>
              </a:rPr>
              <a:t>à</a:t>
            </a:r>
            <a:r>
              <a:rPr sz="4000" dirty="0">
                <a:solidFill>
                  <a:schemeClr val="bg1"/>
                </a:solidFill>
                <a:latin typeface="Times New Roman" panose="02020603050405020304" pitchFamily="18" charset="0"/>
                <a:cs typeface="Times New Roman" panose="02020603050405020304" pitchFamily="18" charset="0"/>
              </a:rPr>
              <a:t>o để đảm bảo an to</a:t>
            </a:r>
            <a:r>
              <a:rPr sz="4000" dirty="0">
                <a:solidFill>
                  <a:schemeClr val="bg1"/>
                </a:solidFill>
                <a:latin typeface="Times New Roman" panose="02020603050405020304" pitchFamily="18" charset="0"/>
                <a:ea typeface="Times New Roman" panose="02020603050405020304" pitchFamily="18" charset="0"/>
              </a:rPr>
              <a:t>à</a:t>
            </a:r>
            <a:r>
              <a:rPr sz="4000" dirty="0">
                <a:solidFill>
                  <a:schemeClr val="bg1"/>
                </a:solidFill>
                <a:latin typeface="Times New Roman" panose="02020603050405020304" pitchFamily="18" charset="0"/>
                <a:cs typeface="Times New Roman" panose="02020603050405020304" pitchFamily="18" charset="0"/>
              </a:rPr>
              <a:t>n điện?</a:t>
            </a:r>
            <a:endParaRPr sz="4000" dirty="0">
              <a:solidFill>
                <a:schemeClr val="bg1"/>
              </a:solidFill>
              <a:latin typeface="Times New Roman" panose="02020603050405020304" pitchFamily="18" charset="0"/>
              <a:cs typeface="Times New Roman" panose="02020603050405020304" pitchFamily="18" charset="0"/>
            </a:endParaRPr>
          </a:p>
          <a:p>
            <a:pPr>
              <a:buNone/>
            </a:pPr>
            <a:br>
              <a:rPr lang="vi-VN" altLang="x-none" dirty="0">
                <a:latin typeface="Times New Roman" panose="02020603050405020304" pitchFamily="18" charset="0"/>
              </a:rPr>
            </a:br>
            <a:endParaRPr dirty="0">
              <a:latin typeface="Times New Roman" panose="02020603050405020304" pitchFamily="18" charset="0"/>
            </a:endParaRPr>
          </a:p>
        </p:txBody>
      </p:sp>
      <p:pic>
        <p:nvPicPr>
          <p:cNvPr id="12294" name="Picture 1" descr="Screen Clipping"/>
          <p:cNvPicPr>
            <a:picLocks noChangeAspect="1"/>
          </p:cNvPicPr>
          <p:nvPr/>
        </p:nvPicPr>
        <p:blipFill>
          <a:blip r:embed="rId1"/>
          <a:stretch>
            <a:fillRect/>
          </a:stretch>
        </p:blipFill>
        <p:spPr>
          <a:xfrm>
            <a:off x="685800" y="463550"/>
            <a:ext cx="2143125" cy="1123950"/>
          </a:xfrm>
          <a:prstGeom prst="rect">
            <a:avLst/>
          </a:prstGeom>
          <a:noFill/>
          <a:ln w="9525">
            <a:noFill/>
          </a:ln>
        </p:spPr>
      </p:pic>
      <p:pic>
        <p:nvPicPr>
          <p:cNvPr id="12295" name="Picture 6"/>
          <p:cNvPicPr>
            <a:picLocks noChangeAspect="1"/>
          </p:cNvPicPr>
          <p:nvPr/>
        </p:nvPicPr>
        <p:blipFill>
          <a:blip r:embed="rId2"/>
          <a:stretch>
            <a:fillRect/>
          </a:stretch>
        </p:blipFill>
        <p:spPr>
          <a:xfrm>
            <a:off x="7734300" y="215900"/>
            <a:ext cx="838200" cy="893763"/>
          </a:xfrm>
          <a:prstGeom prst="rect">
            <a:avLst/>
          </a:prstGeom>
          <a:noFill/>
          <a:ln w="9525">
            <a:noFill/>
          </a:ln>
        </p:spPr>
      </p:pic>
      <p:pic>
        <p:nvPicPr>
          <p:cNvPr id="12296" name="Picture 1"/>
          <p:cNvPicPr>
            <a:picLocks noChangeAspect="1"/>
          </p:cNvPicPr>
          <p:nvPr/>
        </p:nvPicPr>
        <p:blipFill>
          <a:blip r:embed="rId3"/>
          <a:stretch>
            <a:fillRect/>
          </a:stretch>
        </p:blipFill>
        <p:spPr>
          <a:xfrm>
            <a:off x="4267200" y="3124200"/>
            <a:ext cx="609600" cy="609600"/>
          </a:xfrm>
          <a:prstGeom prst="rect">
            <a:avLst/>
          </a:prstGeom>
          <a:noFill/>
          <a:ln w="9525">
            <a:noFill/>
          </a:ln>
        </p:spPr>
      </p:pic>
      <p:pic>
        <p:nvPicPr>
          <p:cNvPr id="12297" name="Picture 4"/>
          <p:cNvPicPr>
            <a:picLocks noChangeAspect="1"/>
          </p:cNvPicPr>
          <p:nvPr/>
        </p:nvPicPr>
        <p:blipFill>
          <a:blip r:embed="rId4"/>
          <a:stretch>
            <a:fillRect/>
          </a:stretch>
        </p:blipFill>
        <p:spPr>
          <a:xfrm>
            <a:off x="341313" y="6062663"/>
            <a:ext cx="457200" cy="457200"/>
          </a:xfrm>
          <a:prstGeom prst="rect">
            <a:avLst/>
          </a:prstGeom>
          <a:noFill/>
          <a:ln w="9525">
            <a:noFill/>
          </a:ln>
        </p:spPr>
      </p:pic>
      <p:pic>
        <p:nvPicPr>
          <p:cNvPr id="12298" name="Picture 6"/>
          <p:cNvPicPr>
            <a:picLocks noChangeAspect="1"/>
          </p:cNvPicPr>
          <p:nvPr/>
        </p:nvPicPr>
        <p:blipFill>
          <a:blip r:embed="rId5"/>
          <a:stretch>
            <a:fillRect/>
          </a:stretch>
        </p:blipFill>
        <p:spPr>
          <a:xfrm>
            <a:off x="8115300" y="5930900"/>
            <a:ext cx="457200" cy="457200"/>
          </a:xfrm>
          <a:prstGeom prst="rect">
            <a:avLst/>
          </a:prstGeom>
          <a:noFill/>
          <a:ln w="9525">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Rectangle 9"/>
          <p:cNvSpPr/>
          <p:nvPr/>
        </p:nvSpPr>
        <p:spPr>
          <a:xfrm>
            <a:off x="349250" y="598488"/>
            <a:ext cx="2784475" cy="4922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pic>
        <p:nvPicPr>
          <p:cNvPr id="4099" name="Picture 1" descr="Screen Clipping"/>
          <p:cNvPicPr>
            <a:picLocks noChangeAspect="1"/>
          </p:cNvPicPr>
          <p:nvPr/>
        </p:nvPicPr>
        <p:blipFill>
          <a:blip r:embed="rId1"/>
          <a:srcRect r="63589" b="18729"/>
          <a:stretch>
            <a:fillRect/>
          </a:stretch>
        </p:blipFill>
        <p:spPr>
          <a:xfrm>
            <a:off x="3311525" y="2344738"/>
            <a:ext cx="2286000" cy="2314575"/>
          </a:xfrm>
          <a:prstGeom prst="rect">
            <a:avLst/>
          </a:prstGeom>
          <a:noFill/>
          <a:ln w="9525">
            <a:noFill/>
          </a:ln>
        </p:spPr>
      </p:pic>
      <p:sp>
        <p:nvSpPr>
          <p:cNvPr id="3" name="Text Box 11"/>
          <p:cNvSpPr txBox="1"/>
          <p:nvPr/>
        </p:nvSpPr>
        <p:spPr>
          <a:xfrm>
            <a:off x="476250" y="1647825"/>
            <a:ext cx="2219325" cy="2678113"/>
          </a:xfrm>
          <a:prstGeom prst="rect">
            <a:avLst/>
          </a:prstGeom>
          <a:noFill/>
          <a:ln w="9525">
            <a:noFill/>
          </a:ln>
        </p:spPr>
        <p:txBody>
          <a:bodyPr>
            <a:spAutoFit/>
          </a:bodyPr>
          <a:p>
            <a:r>
              <a:rPr lang="en-US" altLang="vi-VN" sz="2800" dirty="0">
                <a:solidFill>
                  <a:schemeClr val="bg1"/>
                </a:solidFill>
                <a:latin typeface="Times New Roman" panose="02020603050405020304" pitchFamily="18" charset="0"/>
                <a:cs typeface="Times New Roman" panose="02020603050405020304" pitchFamily="18" charset="0"/>
              </a:rPr>
              <a:t>-</a:t>
            </a:r>
            <a:r>
              <a:rPr lang="en-US" altLang="en-US" sz="2800" i="1" dirty="0">
                <a:solidFill>
                  <a:schemeClr val="bg1"/>
                </a:solidFill>
                <a:latin typeface="Times New Roman" panose="02020603050405020304" pitchFamily="18" charset="0"/>
                <a:cs typeface="Times New Roman" panose="02020603050405020304" pitchFamily="18" charset="0"/>
              </a:rPr>
              <a:t>Chúng ta cần phải sử dụng điện thế n</a:t>
            </a:r>
            <a:r>
              <a:rPr lang="en-US" altLang="en-US" sz="2800" i="1" dirty="0">
                <a:solidFill>
                  <a:schemeClr val="bg1"/>
                </a:solidFill>
                <a:latin typeface="Times New Roman" panose="02020603050405020304" pitchFamily="18" charset="0"/>
                <a:ea typeface="Times New Roman" panose="02020603050405020304" pitchFamily="18" charset="0"/>
              </a:rPr>
              <a:t>à</a:t>
            </a:r>
            <a:r>
              <a:rPr lang="en-US" altLang="en-US" sz="2800" i="1" dirty="0">
                <a:solidFill>
                  <a:schemeClr val="bg1"/>
                </a:solidFill>
                <a:latin typeface="Times New Roman" panose="02020603050405020304" pitchFamily="18" charset="0"/>
                <a:cs typeface="Times New Roman" panose="02020603050405020304" pitchFamily="18" charset="0"/>
              </a:rPr>
              <a:t>o để đảm bảo an to</a:t>
            </a:r>
            <a:r>
              <a:rPr lang="en-US" altLang="en-US" sz="2800" i="1" dirty="0">
                <a:solidFill>
                  <a:schemeClr val="bg1"/>
                </a:solidFill>
                <a:latin typeface="Times New Roman" panose="02020603050405020304" pitchFamily="18" charset="0"/>
                <a:ea typeface="Times New Roman" panose="02020603050405020304" pitchFamily="18" charset="0"/>
              </a:rPr>
              <a:t>à</a:t>
            </a:r>
            <a:r>
              <a:rPr lang="en-US" altLang="en-US" sz="2800" i="1" dirty="0">
                <a:solidFill>
                  <a:schemeClr val="bg1"/>
                </a:solidFill>
                <a:latin typeface="Times New Roman" panose="02020603050405020304" pitchFamily="18" charset="0"/>
                <a:cs typeface="Times New Roman" panose="02020603050405020304" pitchFamily="18" charset="0"/>
              </a:rPr>
              <a:t>n?</a:t>
            </a:r>
            <a:endParaRPr lang="en-US" altLang="en-US" sz="2800" dirty="0">
              <a:solidFill>
                <a:schemeClr val="bg1"/>
              </a:solidFill>
              <a:latin typeface="Times New Roman" panose="02020603050405020304" pitchFamily="18" charset="0"/>
              <a:cs typeface="Times New Roman" panose="02020603050405020304" pitchFamily="18" charset="0"/>
            </a:endParaRPr>
          </a:p>
          <a:p>
            <a:r>
              <a:rPr lang="en-US" altLang="en-US" sz="2800" dirty="0">
                <a:solidFill>
                  <a:srgbClr val="0000FF"/>
                </a:solidFill>
                <a:latin typeface="Times New Roman" panose="02020603050405020304" pitchFamily="18" charset="0"/>
                <a:cs typeface="Times New Roman" panose="02020603050405020304" pitchFamily="18" charset="0"/>
              </a:rPr>
              <a:t> </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pic>
        <p:nvPicPr>
          <p:cNvPr id="4101" name="Picture 1" descr="Screen Clipping"/>
          <p:cNvPicPr>
            <a:picLocks noChangeAspect="1"/>
          </p:cNvPicPr>
          <p:nvPr/>
        </p:nvPicPr>
        <p:blipFill>
          <a:blip r:embed="rId1"/>
          <a:srcRect l="46877" r="-2" b="17136"/>
          <a:stretch>
            <a:fillRect/>
          </a:stretch>
        </p:blipFill>
        <p:spPr>
          <a:xfrm>
            <a:off x="5686425" y="468313"/>
            <a:ext cx="3367088" cy="2360612"/>
          </a:xfrm>
          <a:prstGeom prst="rect">
            <a:avLst/>
          </a:prstGeom>
          <a:noFill/>
          <a:ln w="9525">
            <a:noFill/>
          </a:ln>
        </p:spPr>
      </p:pic>
      <p:sp>
        <p:nvSpPr>
          <p:cNvPr id="5" name="Text Box 11"/>
          <p:cNvSpPr txBox="1"/>
          <p:nvPr/>
        </p:nvSpPr>
        <p:spPr>
          <a:xfrm>
            <a:off x="5416550" y="5918200"/>
            <a:ext cx="3895725" cy="522288"/>
          </a:xfrm>
          <a:prstGeom prst="rect">
            <a:avLst/>
          </a:prstGeom>
          <a:noFill/>
          <a:ln w="9525">
            <a:noFill/>
          </a:ln>
        </p:spPr>
        <p:txBody>
          <a:bodyPr>
            <a:spAutoFit/>
          </a:bodyPr>
          <a:p>
            <a:r>
              <a:rPr lang="en-US" altLang="en-US" sz="2800" dirty="0">
                <a:solidFill>
                  <a:srgbClr val="0000FF"/>
                </a:solidFill>
                <a:latin typeface="Times New Roman" panose="02020603050405020304" pitchFamily="18" charset="0"/>
                <a:cs typeface="Times New Roman" panose="02020603050405020304" pitchFamily="18" charset="0"/>
              </a:rPr>
              <a:t>Hỏa hoạn do chập điện</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pic>
        <p:nvPicPr>
          <p:cNvPr id="4103" name="Picture 5"/>
          <p:cNvPicPr>
            <a:picLocks noChangeAspect="1"/>
          </p:cNvPicPr>
          <p:nvPr/>
        </p:nvPicPr>
        <p:blipFill>
          <a:blip r:embed="rId2"/>
          <a:stretch>
            <a:fillRect/>
          </a:stretch>
        </p:blipFill>
        <p:spPr>
          <a:xfrm>
            <a:off x="349250" y="304800"/>
            <a:ext cx="1390650" cy="1223963"/>
          </a:xfrm>
          <a:prstGeom prst="rect">
            <a:avLst/>
          </a:prstGeom>
          <a:noFill/>
          <a:ln w="9525">
            <a:noFill/>
          </a:ln>
        </p:spPr>
      </p:pic>
      <p:sp>
        <p:nvSpPr>
          <p:cNvPr id="8" name="Text Box 11"/>
          <p:cNvSpPr txBox="1"/>
          <p:nvPr/>
        </p:nvSpPr>
        <p:spPr>
          <a:xfrm>
            <a:off x="3648075" y="4924425"/>
            <a:ext cx="1600200" cy="523875"/>
          </a:xfrm>
          <a:prstGeom prst="rect">
            <a:avLst/>
          </a:prstGeom>
          <a:noFill/>
          <a:ln w="9525">
            <a:noFill/>
          </a:ln>
        </p:spPr>
        <p:txBody>
          <a:bodyPr>
            <a:spAutoFit/>
          </a:bodyPr>
          <a:p>
            <a:r>
              <a:rPr lang="en-US" altLang="en-US" sz="2800" dirty="0">
                <a:solidFill>
                  <a:srgbClr val="0000FF"/>
                </a:solidFill>
                <a:latin typeface="Times New Roman" panose="02020603050405020304" pitchFamily="18" charset="0"/>
                <a:cs typeface="Times New Roman" panose="02020603050405020304" pitchFamily="18" charset="0"/>
              </a:rPr>
              <a:t>Giật điện</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pic>
        <p:nvPicPr>
          <p:cNvPr id="4105" name="Picture 6"/>
          <p:cNvPicPr>
            <a:picLocks noChangeAspect="1"/>
          </p:cNvPicPr>
          <p:nvPr/>
        </p:nvPicPr>
        <p:blipFill>
          <a:blip r:embed="rId3"/>
          <a:stretch>
            <a:fillRect/>
          </a:stretch>
        </p:blipFill>
        <p:spPr>
          <a:xfrm>
            <a:off x="5686425" y="3214688"/>
            <a:ext cx="3367088" cy="2500312"/>
          </a:xfrm>
          <a:prstGeom prst="rect">
            <a:avLst/>
          </a:prstGeom>
          <a:noFill/>
          <a:ln w="9525">
            <a:noFill/>
          </a:ln>
        </p:spPr>
      </p:pic>
      <p:sp>
        <p:nvSpPr>
          <p:cNvPr id="4106" name="Freeform 19"/>
          <p:cNvSpPr/>
          <p:nvPr/>
        </p:nvSpPr>
        <p:spPr>
          <a:xfrm rot="5400000">
            <a:off x="1355725" y="-1370012"/>
            <a:ext cx="7053263" cy="9753600"/>
          </a:xfrm>
          <a:custGeom>
            <a:avLst/>
            <a:gdLst/>
            <a:ahLst/>
            <a:cxnLst>
              <a:cxn ang="0">
                <a:pos x="0" y="0"/>
              </a:cxn>
              <a:cxn ang="0">
                <a:pos x="2147483646" y="2147483646"/>
              </a:cxn>
              <a:cxn ang="0">
                <a:pos x="0" y="2147483646"/>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pic>
        <p:nvPicPr>
          <p:cNvPr id="4107" name="Picture 11"/>
          <p:cNvPicPr>
            <a:picLocks noChangeAspect="1"/>
          </p:cNvPicPr>
          <p:nvPr/>
        </p:nvPicPr>
        <p:blipFill>
          <a:blip r:embed="rId4"/>
          <a:stretch>
            <a:fillRect/>
          </a:stretch>
        </p:blipFill>
        <p:spPr>
          <a:xfrm>
            <a:off x="247650" y="6407150"/>
            <a:ext cx="457200" cy="457200"/>
          </a:xfrm>
          <a:prstGeom prst="rect">
            <a:avLst/>
          </a:prstGeom>
          <a:noFill/>
          <a:ln w="9525">
            <a:noFill/>
          </a:ln>
        </p:spPr>
      </p:pic>
      <p:pic>
        <p:nvPicPr>
          <p:cNvPr id="4108" name="Picture 12"/>
          <p:cNvPicPr>
            <a:picLocks noChangeAspect="1"/>
          </p:cNvPicPr>
          <p:nvPr/>
        </p:nvPicPr>
        <p:blipFill>
          <a:blip r:embed="rId5"/>
          <a:stretch>
            <a:fillRect/>
          </a:stretch>
        </p:blipFill>
        <p:spPr>
          <a:xfrm>
            <a:off x="8021638" y="6275388"/>
            <a:ext cx="457200" cy="457200"/>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5123"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5125" name="Picture 11"/>
          <p:cNvPicPr>
            <a:picLocks noChangeAspect="1"/>
          </p:cNvPicPr>
          <p:nvPr/>
        </p:nvPicPr>
        <p:blipFill>
          <a:blip r:embed="rId1"/>
          <a:stretch>
            <a:fillRect/>
          </a:stretch>
        </p:blipFill>
        <p:spPr>
          <a:xfrm>
            <a:off x="8686800" y="6400800"/>
            <a:ext cx="457200" cy="457200"/>
          </a:xfrm>
          <a:prstGeom prst="rect">
            <a:avLst/>
          </a:prstGeom>
          <a:noFill/>
          <a:ln w="9525">
            <a:noFill/>
          </a:ln>
        </p:spPr>
      </p:pic>
      <p:pic>
        <p:nvPicPr>
          <p:cNvPr id="5126" name="Picture 12"/>
          <p:cNvPicPr>
            <a:picLocks noChangeAspect="1"/>
          </p:cNvPicPr>
          <p:nvPr/>
        </p:nvPicPr>
        <p:blipFill>
          <a:blip r:embed="rId1"/>
          <a:stretch>
            <a:fillRect/>
          </a:stretch>
        </p:blipFill>
        <p:spPr>
          <a:xfrm>
            <a:off x="-30162" y="6515100"/>
            <a:ext cx="457200" cy="457200"/>
          </a:xfrm>
          <a:prstGeom prst="rect">
            <a:avLst/>
          </a:prstGeom>
          <a:noFill/>
          <a:ln w="9525">
            <a:noFill/>
          </a:ln>
        </p:spPr>
      </p:pic>
      <p:pic>
        <p:nvPicPr>
          <p:cNvPr id="5127" name="Picture 14"/>
          <p:cNvPicPr>
            <a:picLocks noChangeAspect="1"/>
          </p:cNvPicPr>
          <p:nvPr/>
        </p:nvPicPr>
        <p:blipFill>
          <a:blip r:embed="rId1"/>
          <a:stretch>
            <a:fillRect/>
          </a:stretch>
        </p:blipFill>
        <p:spPr>
          <a:xfrm>
            <a:off x="36513" y="-12700"/>
            <a:ext cx="457200" cy="457200"/>
          </a:xfrm>
          <a:prstGeom prst="rect">
            <a:avLst/>
          </a:prstGeom>
          <a:noFill/>
          <a:ln w="9525">
            <a:noFill/>
          </a:ln>
        </p:spPr>
      </p:pic>
      <p:pic>
        <p:nvPicPr>
          <p:cNvPr id="5128" name="Picture 15"/>
          <p:cNvPicPr>
            <a:picLocks noChangeAspect="1"/>
          </p:cNvPicPr>
          <p:nvPr/>
        </p:nvPicPr>
        <p:blipFill>
          <a:blip r:embed="rId1"/>
          <a:stretch>
            <a:fillRect/>
          </a:stretch>
        </p:blipFill>
        <p:spPr>
          <a:xfrm>
            <a:off x="8645525" y="-17462"/>
            <a:ext cx="457200" cy="457200"/>
          </a:xfrm>
          <a:prstGeom prst="rect">
            <a:avLst/>
          </a:prstGeom>
          <a:noFill/>
          <a:ln w="9525">
            <a:noFill/>
          </a:ln>
        </p:spPr>
      </p:pic>
      <p:pic>
        <p:nvPicPr>
          <p:cNvPr id="5129" name="Audio 1">
            <a:hlinkClick r:id="" action="ppaction://media"/>
          </p:cNvPr>
          <p:cNvPicPr>
            <a:picLocks noChangeAspect="1"/>
          </p:cNvPicPr>
          <p:nvPr/>
        </p:nvPicPr>
        <p:blipFill>
          <a:blip r:embed="rId2"/>
          <a:stretch>
            <a:fillRect/>
          </a:stretch>
        </p:blipFill>
        <p:spPr>
          <a:xfrm>
            <a:off x="8382000" y="6096000"/>
            <a:ext cx="609600" cy="609600"/>
          </a:xfrm>
          <a:prstGeom prst="rect">
            <a:avLst/>
          </a:prstGeom>
          <a:noFill/>
          <a:ln w="9525">
            <a:noFill/>
          </a:ln>
        </p:spPr>
      </p:pic>
      <p:pic>
        <p:nvPicPr>
          <p:cNvPr id="5130" name="Picture 20" descr="Screen Clipping"/>
          <p:cNvPicPr>
            <a:picLocks noChangeAspect="1"/>
          </p:cNvPicPr>
          <p:nvPr/>
        </p:nvPicPr>
        <p:blipFill>
          <a:blip r:embed="rId3"/>
          <a:srcRect l="5396"/>
          <a:stretch>
            <a:fillRect/>
          </a:stretch>
        </p:blipFill>
        <p:spPr>
          <a:xfrm>
            <a:off x="244475" y="382588"/>
            <a:ext cx="8832850" cy="2971800"/>
          </a:xfrm>
          <a:prstGeom prst="rect">
            <a:avLst/>
          </a:prstGeom>
          <a:noFill/>
          <a:ln w="9525">
            <a:noFill/>
          </a:ln>
        </p:spPr>
      </p:pic>
      <p:pic>
        <p:nvPicPr>
          <p:cNvPr id="5131" name="Picture 21" descr="Screen Clipping"/>
          <p:cNvPicPr>
            <a:picLocks noChangeAspect="1"/>
          </p:cNvPicPr>
          <p:nvPr/>
        </p:nvPicPr>
        <p:blipFill>
          <a:blip r:embed="rId4"/>
          <a:srcRect l="5435" t="2608" r="-3400" b="-2608"/>
          <a:stretch>
            <a:fillRect/>
          </a:stretch>
        </p:blipFill>
        <p:spPr>
          <a:xfrm>
            <a:off x="265113" y="3584575"/>
            <a:ext cx="9031287" cy="2405063"/>
          </a:xfrm>
          <a:prstGeom prst="rect">
            <a:avLst/>
          </a:prstGeom>
          <a:noFill/>
          <a:ln w="9525">
            <a:noFill/>
          </a:ln>
        </p:spPr>
      </p:pic>
      <p:sp>
        <p:nvSpPr>
          <p:cNvPr id="5132" name="Rectangle 2"/>
          <p:cNvSpPr/>
          <p:nvPr/>
        </p:nvSpPr>
        <p:spPr>
          <a:xfrm>
            <a:off x="460375" y="6146800"/>
            <a:ext cx="8089900" cy="461963"/>
          </a:xfrm>
          <a:prstGeom prst="rect">
            <a:avLst/>
          </a:prstGeom>
          <a:noFill/>
          <a:ln w="9525">
            <a:noFill/>
          </a:ln>
        </p:spPr>
        <p:txBody>
          <a:bodyPr>
            <a:spAutoFit/>
          </a:bodyPr>
          <a:p>
            <a:r>
              <a:rPr lang="en-US" altLang="en-US" i="1" dirty="0">
                <a:solidFill>
                  <a:srgbClr val="9B9B00"/>
                </a:solidFill>
                <a:latin typeface="Arial" panose="020B0604020202020204" pitchFamily="34" charset="0"/>
                <a:cs typeface="Times New Roman" panose="02020603050405020304" pitchFamily="18" charset="0"/>
              </a:rPr>
              <a:t>Hình 10.1. Một số trường hợp gây ra tai nạn điện phổ biến</a:t>
            </a:r>
            <a:endParaRPr lang="en-US" altLang="en-US" sz="4000" dirty="0">
              <a:latin typeface="Times New Roman" panose="02020603050405020304" pitchFamily="18" charset="0"/>
              <a:ea typeface="Times New Roman" panose="02020603050405020304" pitchFamily="18" charset="0"/>
            </a:endParaRPr>
          </a:p>
        </p:txBody>
      </p:sp>
    </p:spTree>
    <p:custDataLst>
      <p:tags r:id="rId5"/>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bwMode="auto">
          <a:xfrm>
            <a:off x="762000" y="1162051"/>
            <a:ext cx="7620000" cy="1143000"/>
          </a:xfrm>
          <a:ln/>
          <a:effectLst/>
          <a:scene3d>
            <a:camera prst="orthographicFront"/>
            <a:lightRig rig="balanced" dir="t"/>
          </a:scene3d>
          <a:sp3d prstMaterial="plastic"/>
        </p:spPr>
        <p:txBody>
          <a:bodyPr vert="horz" wrap="square" lIns="91440" tIns="45720" rIns="91440" bIns="45720" numCol="1" anchor="ctr" anchorCtr="0" compatLnSpc="1"/>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3600" b="0" i="0" u="none" strike="noStrike" kern="1200" cap="none" spc="0" normalizeH="0" baseline="0" noProof="0" dirty="0" err="1">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Phiếu</a:t>
            </a:r>
            <a:r>
              <a:rPr kumimoji="0" lang="en-US" sz="3600" b="0" i="0" u="none" strike="noStrike" kern="1200" cap="none" spc="0" normalizeH="0" baseline="0" noProof="0" dirty="0">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 2. </a:t>
            </a:r>
            <a:r>
              <a:rPr kumimoji="0" lang="en-US" sz="3600" b="0" i="0" u="none" strike="noStrike" kern="1200" cap="none" spc="0" normalizeH="0" baseline="0" noProof="0" dirty="0" err="1">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Thả</a:t>
            </a:r>
            <a:r>
              <a:rPr kumimoji="0" lang="en-US" sz="3600" b="0" i="0" u="none" strike="noStrike" kern="1200" cap="none" spc="0" normalizeH="0" baseline="0" noProof="0" dirty="0">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diều</a:t>
            </a:r>
            <a:r>
              <a:rPr kumimoji="0" lang="en-US" sz="3600" b="0" i="0" u="none" strike="noStrike" kern="1200" cap="none" spc="0" normalizeH="0" baseline="0" noProof="0" dirty="0">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 ở </a:t>
            </a:r>
            <a:r>
              <a:rPr kumimoji="0" lang="en-US" sz="3600" b="0" i="0" u="none" strike="noStrike" kern="1200" cap="none" spc="0" normalizeH="0" baseline="0" noProof="0" dirty="0" err="1">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nơi</a:t>
            </a:r>
            <a:r>
              <a:rPr kumimoji="0" lang="en-US" sz="3600" b="0" i="0" u="none" strike="noStrike" kern="1200" cap="none" spc="0" normalizeH="0" baseline="0" noProof="0" dirty="0">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có</a:t>
            </a:r>
            <a:r>
              <a:rPr kumimoji="0" lang="en-US" sz="3600" b="0" i="0" u="none" strike="noStrike" kern="1200" cap="none" spc="0" normalizeH="0" baseline="0" noProof="0" dirty="0">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đường</a:t>
            </a:r>
            <a:r>
              <a:rPr kumimoji="0" lang="en-US" sz="3600" b="0" i="0" u="none" strike="noStrike" kern="1200" cap="none" spc="0" normalizeH="0" baseline="0" noProof="0" dirty="0">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dây</a:t>
            </a:r>
            <a:r>
              <a:rPr kumimoji="0" lang="en-US" sz="3600" b="0" i="0" u="none" strike="noStrike" kern="1200" cap="none" spc="0" normalizeH="0" baseline="0" noProof="0" dirty="0">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điện</a:t>
            </a:r>
            <a:r>
              <a:rPr kumimoji="0" lang="en-US" sz="3600" b="0" i="0" u="none" strike="noStrike" kern="1200" cap="none" spc="0" normalizeH="0" baseline="0" noProof="0" dirty="0">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đi</a:t>
            </a:r>
            <a:r>
              <a:rPr kumimoji="0" lang="en-US" sz="3600" b="0" i="0" u="none" strike="noStrike" kern="1200" cap="none" spc="0" normalizeH="0" baseline="0" noProof="0" dirty="0">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rPr>
              <a:t> qua.</a:t>
            </a:r>
            <a:endParaRPr kumimoji="0" lang="en-US" sz="3600" b="0" i="0" u="none" strike="noStrike" kern="1200" cap="none" spc="0" normalizeH="0" baseline="0" noProof="0" dirty="0">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j-cs"/>
            </a:endParaRPr>
          </a:p>
        </p:txBody>
      </p:sp>
      <p:sp>
        <p:nvSpPr>
          <p:cNvPr id="6147" name="Content Placeholder 2"/>
          <p:cNvSpPr>
            <a:spLocks noGrp="1"/>
          </p:cNvSpPr>
          <p:nvPr>
            <p:ph idx="1"/>
          </p:nvPr>
        </p:nvSpPr>
        <p:spPr>
          <a:xfrm>
            <a:off x="0" y="0"/>
            <a:ext cx="0" cy="0"/>
          </a:xfrm>
          <a:prstGeom prst="rect">
            <a:avLst/>
          </a:prstGeom>
          <a:noFill/>
          <a:ln>
            <a:noFill/>
          </a:ln>
        </p:spPr>
        <p:txBody>
          <a:bodyPr/>
          <a:p>
            <a:pPr marL="0" indent="0">
              <a:buNone/>
            </a:pPr>
            <a:endParaRPr dirty="0"/>
          </a:p>
        </p:txBody>
      </p:sp>
      <p:sp>
        <p:nvSpPr>
          <p:cNvPr id="4" name="Title 1"/>
          <p:cNvSpPr txBox="1"/>
          <p:nvPr/>
        </p:nvSpPr>
        <p:spPr bwMode="auto">
          <a:xfrm>
            <a:off x="761999" y="4463528"/>
            <a:ext cx="7827066" cy="114300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3600" b="0" i="0" u="none" strike="noStrike" kern="1200" cap="none" spc="0" normalizeH="0" baseline="0" noProof="0" dirty="0" err="1">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Phiếu</a:t>
            </a:r>
            <a:r>
              <a:rPr kumimoji="0" lang="en-US" sz="3600" b="0" i="0" u="none" strike="noStrike" kern="1200" cap="none" spc="0" normalizeH="0" baseline="0" noProof="0" dirty="0">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 5. </a:t>
            </a:r>
            <a:r>
              <a:rPr kumimoji="0" lang="en-US" sz="3600" b="0" i="0" u="none" strike="noStrike" kern="1200" cap="none" spc="0" normalizeH="0" baseline="0" noProof="0" dirty="0" err="1">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Dùng</a:t>
            </a:r>
            <a:r>
              <a:rPr kumimoji="0" lang="en-US" sz="3600" b="0" i="0" u="none" strike="noStrike" kern="1200" cap="none" spc="0" normalizeH="0" baseline="0" noProof="0" dirty="0">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vật</a:t>
            </a:r>
            <a:r>
              <a:rPr kumimoji="0" lang="en-US" sz="3600" b="0" i="0" u="none" strike="noStrike" kern="1200" cap="none" spc="0" normalizeH="0" baseline="0" noProof="0" dirty="0">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liệu</a:t>
            </a:r>
            <a:r>
              <a:rPr kumimoji="0" lang="en-US" sz="3600" b="0" i="0" u="none" strike="noStrike" kern="1200" cap="none" spc="0" normalizeH="0" baseline="0" noProof="0" dirty="0">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kim</a:t>
            </a:r>
            <a:r>
              <a:rPr kumimoji="0" lang="en-US" sz="3600" b="0" i="0" u="none" strike="noStrike" kern="1200" cap="none" spc="0" normalizeH="0" baseline="0" noProof="0" dirty="0">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loại</a:t>
            </a:r>
            <a:r>
              <a:rPr kumimoji="0" lang="en-US" sz="3600" b="0" i="0" u="none" strike="noStrike" kern="1200" cap="none" spc="0" normalizeH="0" baseline="0" noProof="0" dirty="0">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chạm</a:t>
            </a:r>
            <a:r>
              <a:rPr kumimoji="0" lang="en-US" sz="3600" b="0" i="0" u="none" strike="noStrike" kern="1200" cap="none" spc="0" normalizeH="0" baseline="0" noProof="0" dirty="0">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vào</a:t>
            </a:r>
            <a:r>
              <a:rPr kumimoji="0" lang="en-US" sz="3600" b="0" i="0" u="none" strike="noStrike" kern="1200" cap="none" spc="0" normalizeH="0" baseline="0" noProof="0" dirty="0">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nguồn</a:t>
            </a:r>
            <a:r>
              <a:rPr kumimoji="0" lang="en-US" sz="3600" b="0" i="0" u="none" strike="noStrike" kern="1200" cap="none" spc="0" normalizeH="0" baseline="0" noProof="0" dirty="0">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điện</a:t>
            </a:r>
            <a:r>
              <a:rPr kumimoji="0" lang="en-US" sz="3600" b="0" i="0" u="none" strike="noStrike" kern="1200" cap="none" spc="0" normalizeH="0" baseline="0" noProof="0" dirty="0">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rPr>
              <a:t>.</a:t>
            </a:r>
            <a:endParaRPr kumimoji="0" lang="en-US" sz="3600" b="0" i="0" u="none" strike="noStrike" kern="1200" cap="none" spc="0" normalizeH="0" baseline="0" noProof="0" dirty="0">
              <a:ln>
                <a:noFill/>
              </a:ln>
              <a:solidFill>
                <a:srgbClr val="FFC000"/>
              </a:solidFill>
              <a:effectLst/>
              <a:highlight>
                <a:srgbClr val="FFFFFF"/>
              </a:highlight>
              <a:uLnTx/>
              <a:uFillTx/>
              <a:latin typeface="Times New Roman" panose="02020603050405020304" pitchFamily="18" charset="0"/>
              <a:ea typeface="Times New Roman" panose="02020603050405020304" pitchFamily="18" charset="0"/>
              <a:cs typeface="+mj-cs"/>
            </a:endParaRPr>
          </a:p>
        </p:txBody>
      </p:sp>
      <p:sp>
        <p:nvSpPr>
          <p:cNvPr id="5" name="Title 1"/>
          <p:cNvSpPr txBox="1"/>
          <p:nvPr/>
        </p:nvSpPr>
        <p:spPr bwMode="auto">
          <a:xfrm>
            <a:off x="609600" y="30815"/>
            <a:ext cx="7979465" cy="114300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0" i="0" u="none" strike="noStrike" kern="1200" cap="none" spc="0" normalizeH="0" baseline="0" noProof="0" dirty="0" err="1">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Phiếu</a:t>
            </a:r>
            <a:r>
              <a:rPr kumimoji="0" lang="en-US" sz="3200" b="0" i="0" u="none" strike="noStrike" kern="1200" cap="none" spc="0" normalizeH="0" baseline="0" noProof="0" dirty="0">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 1. </a:t>
            </a:r>
            <a:r>
              <a:rPr kumimoji="0" lang="en-US" sz="3200" b="0" i="0" u="none" strike="noStrike" kern="1200" cap="none" spc="0" normalizeH="0" baseline="0" noProof="0" dirty="0" err="1">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Đến</a:t>
            </a:r>
            <a:r>
              <a:rPr kumimoji="0" lang="en-US" sz="3200" b="0" i="0" u="none" strike="noStrike" kern="1200" cap="none" spc="0" normalizeH="0" baseline="0" noProof="0" dirty="0">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200" b="0" i="0" u="none" strike="noStrike" kern="1200" cap="none" spc="0" normalizeH="0" baseline="0" noProof="0" dirty="0" err="1">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gần</a:t>
            </a:r>
            <a:r>
              <a:rPr kumimoji="0" lang="en-US" sz="3200" b="0" i="0" u="none" strike="noStrike" kern="1200" cap="none" spc="0" normalizeH="0" baseline="0" noProof="0" dirty="0">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200" b="0" i="0" u="none" strike="noStrike" kern="1200" cap="none" spc="0" normalizeH="0" baseline="0" noProof="0" dirty="0" err="1">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vị</a:t>
            </a:r>
            <a:r>
              <a:rPr kumimoji="0" lang="en-US" sz="3200" b="0" i="0" u="none" strike="noStrike" kern="1200" cap="none" spc="0" normalizeH="0" baseline="0" noProof="0" dirty="0">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200" b="0" i="0" u="none" strike="noStrike" kern="1200" cap="none" spc="0" normalizeH="0" baseline="0" noProof="0" dirty="0" err="1">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trí</a:t>
            </a:r>
            <a:r>
              <a:rPr kumimoji="0" lang="en-US" sz="3200" b="0" i="0" u="none" strike="noStrike" kern="1200" cap="none" spc="0" normalizeH="0" baseline="0" noProof="0" dirty="0">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200" b="0" i="0" u="none" strike="noStrike" kern="1200" cap="none" spc="0" normalizeH="0" baseline="0" noProof="0" dirty="0" err="1">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đây</a:t>
            </a:r>
            <a:r>
              <a:rPr kumimoji="0" lang="en-US" sz="3200" b="0" i="0" u="none" strike="noStrike" kern="1200" cap="none" spc="0" normalizeH="0" baseline="0" noProof="0" dirty="0">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200" b="0" i="0" u="none" strike="noStrike" kern="1200" cap="none" spc="0" normalizeH="0" baseline="0" noProof="0" dirty="0" err="1">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dẫn</a:t>
            </a:r>
            <a:r>
              <a:rPr kumimoji="0" lang="en-US" sz="3200" b="0" i="0" u="none" strike="noStrike" kern="1200" cap="none" spc="0" normalizeH="0" baseline="0" noProof="0" dirty="0">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200" b="0" i="0" u="none" strike="noStrike" kern="1200" cap="none" spc="0" normalizeH="0" baseline="0" noProof="0" dirty="0" err="1">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điện</a:t>
            </a:r>
            <a:r>
              <a:rPr kumimoji="0" lang="en-US" sz="3200" b="0" i="0" u="none" strike="noStrike" kern="1200" cap="none" spc="0" normalizeH="0" baseline="0" noProof="0" dirty="0">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200" b="0" i="0" u="none" strike="noStrike" kern="1200" cap="none" spc="0" normalizeH="0" baseline="0" noProof="0" dirty="0" err="1">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bị</a:t>
            </a:r>
            <a:r>
              <a:rPr kumimoji="0" lang="en-US" sz="3200" b="0" i="0" u="none" strike="noStrike" kern="1200" cap="none" spc="0" normalizeH="0" baseline="0" noProof="0" dirty="0">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200" b="0" i="0" u="none" strike="noStrike" kern="1200" cap="none" spc="0" normalizeH="0" baseline="0" noProof="0" dirty="0" err="1">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đứt</a:t>
            </a:r>
            <a:r>
              <a:rPr kumimoji="0" lang="en-US" sz="3200" b="0" i="0" u="none" strike="noStrike" kern="1200" cap="none" spc="0" normalizeH="0" baseline="0" noProof="0" dirty="0">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200" b="0" i="0" u="none" strike="noStrike" kern="1200" cap="none" spc="0" normalizeH="0" baseline="0" noProof="0" dirty="0" err="1">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rơi</a:t>
            </a:r>
            <a:r>
              <a:rPr kumimoji="0" lang="en-US" sz="3200" b="0" i="0" u="none" strike="noStrike" kern="1200" cap="none" spc="0" normalizeH="0" baseline="0" noProof="0" dirty="0">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200" b="0" i="0" u="none" strike="noStrike" kern="1200" cap="none" spc="0" normalizeH="0" baseline="0" noProof="0" dirty="0" err="1">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xuống</a:t>
            </a:r>
            <a:r>
              <a:rPr kumimoji="0" lang="en-US" sz="3200" b="0" i="0" u="none" strike="noStrike" kern="1200" cap="none" spc="0" normalizeH="0" baseline="0" noProof="0" dirty="0">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200" b="0" i="0" u="none" strike="noStrike" kern="1200" cap="none" spc="0" normalizeH="0" baseline="0" noProof="0" dirty="0" err="1">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đất</a:t>
            </a:r>
            <a:r>
              <a:rPr kumimoji="0" lang="en-US" sz="3200" b="0" i="0" u="none" strike="noStrike" kern="1200" cap="none" spc="0" normalizeH="0" baseline="0" noProof="0" dirty="0">
                <a:ln>
                  <a:noFill/>
                </a:ln>
                <a:solidFill>
                  <a:schemeClr val="tx2"/>
                </a:solidFill>
                <a:effectLst/>
                <a:highlight>
                  <a:srgbClr val="FFFFFF"/>
                </a:highlight>
                <a:uLnTx/>
                <a:uFillTx/>
                <a:latin typeface="Times New Roman" panose="02020603050405020304" pitchFamily="18" charset="0"/>
                <a:ea typeface="Times New Roman" panose="02020603050405020304" pitchFamily="18" charset="0"/>
                <a:cs typeface="+mj-cs"/>
              </a:rPr>
              <a:t>.</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Title 1"/>
          <p:cNvSpPr txBox="1"/>
          <p:nvPr/>
        </p:nvSpPr>
        <p:spPr bwMode="auto">
          <a:xfrm>
            <a:off x="715618" y="2260340"/>
            <a:ext cx="7666382" cy="114300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Phiếu</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3.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Chạm</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tay</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trực</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tiếp</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vào</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dây</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điện</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trần</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hoặc</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dây</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điện</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bị</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hở</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cách</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điện</a:t>
            </a:r>
            <a:r>
              <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rPr>
              <a:t>.</a:t>
            </a:r>
            <a:endParaRPr kumimoji="0" lang="en-US" sz="3600" b="0" i="0" u="none" strike="noStrike" kern="1200" cap="none" spc="0" normalizeH="0" baseline="0" noProof="0" dirty="0">
              <a:ln>
                <a:noFill/>
              </a:ln>
              <a:solidFill>
                <a:schemeClr val="accent6">
                  <a:lumMod val="50000"/>
                </a:schemeClr>
              </a:solidFill>
              <a:effectLst/>
              <a:highlight>
                <a:srgbClr val="FFFFFF"/>
              </a:highlight>
              <a:uLnTx/>
              <a:uFillTx/>
              <a:latin typeface="Times New Roman" panose="02020603050405020304" pitchFamily="18" charset="0"/>
              <a:ea typeface="Times New Roman" panose="02020603050405020304" pitchFamily="18" charset="0"/>
              <a:cs typeface="+mj-cs"/>
            </a:endParaRPr>
          </a:p>
        </p:txBody>
      </p:sp>
      <p:sp>
        <p:nvSpPr>
          <p:cNvPr id="7" name="Title 1"/>
          <p:cNvSpPr txBox="1"/>
          <p:nvPr/>
        </p:nvSpPr>
        <p:spPr bwMode="auto">
          <a:xfrm>
            <a:off x="761999" y="3409950"/>
            <a:ext cx="8146773" cy="114300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3600" b="0" i="0" u="none" strike="noStrike" kern="1200" cap="none" spc="0" normalizeH="0" baseline="0" noProof="0" dirty="0" err="1">
                <a:ln>
                  <a:noFill/>
                </a:ln>
                <a:solidFill>
                  <a:srgbClr val="E84C88"/>
                </a:solidFill>
                <a:effectLst/>
                <a:highlight>
                  <a:srgbClr val="FFFFFF"/>
                </a:highlight>
                <a:uLnTx/>
                <a:uFillTx/>
                <a:latin typeface="Times New Roman" panose="02020603050405020304" pitchFamily="18" charset="0"/>
                <a:ea typeface="Times New Roman" panose="02020603050405020304" pitchFamily="18" charset="0"/>
                <a:cs typeface="+mj-cs"/>
              </a:rPr>
              <a:t>Phiếu</a:t>
            </a:r>
            <a:r>
              <a:rPr kumimoji="0" lang="en-US" sz="3600" b="0" i="0" u="none" strike="noStrike" kern="1200" cap="none" spc="0" normalizeH="0" baseline="0" noProof="0" dirty="0">
                <a:ln>
                  <a:noFill/>
                </a:ln>
                <a:solidFill>
                  <a:srgbClr val="E84C88"/>
                </a:solidFill>
                <a:effectLst/>
                <a:highlight>
                  <a:srgbClr val="FFFFFF"/>
                </a:highlight>
                <a:uLnTx/>
                <a:uFillTx/>
                <a:latin typeface="Times New Roman" panose="02020603050405020304" pitchFamily="18" charset="0"/>
                <a:ea typeface="Times New Roman" panose="02020603050405020304" pitchFamily="18" charset="0"/>
                <a:cs typeface="+mj-cs"/>
              </a:rPr>
              <a:t> 4. Vi </a:t>
            </a:r>
            <a:r>
              <a:rPr kumimoji="0" lang="en-US" sz="3600" b="0" i="0" u="none" strike="noStrike" kern="1200" cap="none" spc="0" normalizeH="0" baseline="0" noProof="0" dirty="0" err="1">
                <a:ln>
                  <a:noFill/>
                </a:ln>
                <a:solidFill>
                  <a:srgbClr val="E84C88"/>
                </a:solidFill>
                <a:effectLst/>
                <a:highlight>
                  <a:srgbClr val="FFFFFF"/>
                </a:highlight>
                <a:uLnTx/>
                <a:uFillTx/>
                <a:latin typeface="Times New Roman" panose="02020603050405020304" pitchFamily="18" charset="0"/>
                <a:ea typeface="Times New Roman" panose="02020603050405020304" pitchFamily="18" charset="0"/>
                <a:cs typeface="+mj-cs"/>
              </a:rPr>
              <a:t>phạm</a:t>
            </a:r>
            <a:r>
              <a:rPr kumimoji="0" lang="en-US" sz="3600" b="0" i="0" u="none" strike="noStrike" kern="1200" cap="none" spc="0" normalizeH="0" baseline="0" noProof="0" dirty="0">
                <a:ln>
                  <a:noFill/>
                </a:ln>
                <a:solidFill>
                  <a:srgbClr val="E84C88"/>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E84C88"/>
                </a:solidFill>
                <a:effectLst/>
                <a:highlight>
                  <a:srgbClr val="FFFFFF"/>
                </a:highlight>
                <a:uLnTx/>
                <a:uFillTx/>
                <a:latin typeface="Times New Roman" panose="02020603050405020304" pitchFamily="18" charset="0"/>
                <a:ea typeface="Times New Roman" panose="02020603050405020304" pitchFamily="18" charset="0"/>
                <a:cs typeface="+mj-cs"/>
              </a:rPr>
              <a:t>hành</a:t>
            </a:r>
            <a:r>
              <a:rPr kumimoji="0" lang="en-US" sz="3600" b="0" i="0" u="none" strike="noStrike" kern="1200" cap="none" spc="0" normalizeH="0" baseline="0" noProof="0" dirty="0">
                <a:ln>
                  <a:noFill/>
                </a:ln>
                <a:solidFill>
                  <a:srgbClr val="E84C88"/>
                </a:solidFill>
                <a:effectLst/>
                <a:highlight>
                  <a:srgbClr val="FFFFFF"/>
                </a:highlight>
                <a:uLnTx/>
                <a:uFillTx/>
                <a:latin typeface="Times New Roman" panose="02020603050405020304" pitchFamily="18" charset="0"/>
                <a:ea typeface="Times New Roman" panose="02020603050405020304" pitchFamily="18" charset="0"/>
                <a:cs typeface="+mj-cs"/>
              </a:rPr>
              <a:t> lang an </a:t>
            </a:r>
            <a:r>
              <a:rPr kumimoji="0" lang="en-US" sz="3600" b="0" i="0" u="none" strike="noStrike" kern="1200" cap="none" spc="0" normalizeH="0" baseline="0" noProof="0" dirty="0" err="1">
                <a:ln>
                  <a:noFill/>
                </a:ln>
                <a:solidFill>
                  <a:srgbClr val="E84C88"/>
                </a:solidFill>
                <a:effectLst/>
                <a:highlight>
                  <a:srgbClr val="FFFFFF"/>
                </a:highlight>
                <a:uLnTx/>
                <a:uFillTx/>
                <a:latin typeface="Times New Roman" panose="02020603050405020304" pitchFamily="18" charset="0"/>
                <a:ea typeface="Times New Roman" panose="02020603050405020304" pitchFamily="18" charset="0"/>
                <a:cs typeface="+mj-cs"/>
              </a:rPr>
              <a:t>toàn</a:t>
            </a:r>
            <a:r>
              <a:rPr kumimoji="0" lang="en-US" sz="3600" b="0" i="0" u="none" strike="noStrike" kern="1200" cap="none" spc="0" normalizeH="0" baseline="0" noProof="0" dirty="0">
                <a:ln>
                  <a:noFill/>
                </a:ln>
                <a:solidFill>
                  <a:srgbClr val="E84C88"/>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E84C88"/>
                </a:solidFill>
                <a:effectLst/>
                <a:highlight>
                  <a:srgbClr val="FFFFFF"/>
                </a:highlight>
                <a:uLnTx/>
                <a:uFillTx/>
                <a:latin typeface="Times New Roman" panose="02020603050405020304" pitchFamily="18" charset="0"/>
                <a:ea typeface="Times New Roman" panose="02020603050405020304" pitchFamily="18" charset="0"/>
                <a:cs typeface="+mj-cs"/>
              </a:rPr>
              <a:t>trạm</a:t>
            </a:r>
            <a:r>
              <a:rPr kumimoji="0" lang="en-US" sz="3600" b="0" i="0" u="none" strike="noStrike" kern="1200" cap="none" spc="0" normalizeH="0" baseline="0" noProof="0" dirty="0">
                <a:ln>
                  <a:noFill/>
                </a:ln>
                <a:solidFill>
                  <a:srgbClr val="E84C88"/>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E84C88"/>
                </a:solidFill>
                <a:effectLst/>
                <a:highlight>
                  <a:srgbClr val="FFFFFF"/>
                </a:highlight>
                <a:uLnTx/>
                <a:uFillTx/>
                <a:latin typeface="Times New Roman" panose="02020603050405020304" pitchFamily="18" charset="0"/>
                <a:ea typeface="Times New Roman" panose="02020603050405020304" pitchFamily="18" charset="0"/>
                <a:cs typeface="+mj-cs"/>
              </a:rPr>
              <a:t>điện</a:t>
            </a:r>
            <a:r>
              <a:rPr kumimoji="0" lang="en-US" sz="3600" b="0" i="0" u="none" strike="noStrike" kern="1200" cap="none" spc="0" normalizeH="0" baseline="0" noProof="0" dirty="0">
                <a:ln>
                  <a:noFill/>
                </a:ln>
                <a:solidFill>
                  <a:srgbClr val="E84C88"/>
                </a:solidFill>
                <a:effectLst/>
                <a:highlight>
                  <a:srgbClr val="FFFFFF"/>
                </a:highlight>
                <a:uLnTx/>
                <a:uFillTx/>
                <a:latin typeface="Times New Roman" panose="02020603050405020304" pitchFamily="18" charset="0"/>
                <a:ea typeface="Times New Roman" panose="02020603050405020304" pitchFamily="18" charset="0"/>
                <a:cs typeface="+mj-cs"/>
              </a:rPr>
              <a:t>.</a:t>
            </a:r>
            <a:endParaRPr kumimoji="0" lang="en-US" sz="3600" b="0" i="0" u="none" strike="noStrike" kern="1200" cap="none" spc="0" normalizeH="0" baseline="0" noProof="0" dirty="0">
              <a:ln>
                <a:noFill/>
              </a:ln>
              <a:solidFill>
                <a:srgbClr val="E84C88"/>
              </a:solidFill>
              <a:effectLst/>
              <a:highlight>
                <a:srgbClr val="FFFFFF"/>
              </a:highlight>
              <a:uLnTx/>
              <a:uFillTx/>
              <a:latin typeface="Times New Roman" panose="02020603050405020304" pitchFamily="18" charset="0"/>
              <a:ea typeface="Times New Roman" panose="02020603050405020304" pitchFamily="18" charset="0"/>
              <a:cs typeface="+mj-cs"/>
            </a:endParaRPr>
          </a:p>
        </p:txBody>
      </p:sp>
      <p:sp>
        <p:nvSpPr>
          <p:cNvPr id="8" name="Title 1"/>
          <p:cNvSpPr txBox="1"/>
          <p:nvPr/>
        </p:nvSpPr>
        <p:spPr bwMode="auto">
          <a:xfrm>
            <a:off x="838200" y="5606528"/>
            <a:ext cx="8077199" cy="114300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Phiếu</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 6. </a:t>
            </a: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Chạm</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vào</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đồ</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dùng</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điện</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bị</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rò</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điện</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 qua </a:t>
            </a: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lớp</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vô</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kim</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loại</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bên</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 </a:t>
            </a:r>
            <a:r>
              <a:rPr kumimoji="0" lang="en-US" sz="3600" b="0" i="0" u="none" strike="noStrike" kern="1200" cap="none" spc="0" normalizeH="0" baseline="0" noProof="0" dirty="0" err="1">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ngoài</a:t>
            </a:r>
            <a:r>
              <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rPr>
              <a:t>.</a:t>
            </a:r>
            <a:endParaRPr kumimoji="0" lang="en-US" sz="3600" b="0" i="0" u="none" strike="noStrike" kern="1200" cap="none" spc="0" normalizeH="0" baseline="0" noProof="0" dirty="0">
              <a:ln>
                <a:noFill/>
              </a:ln>
              <a:solidFill>
                <a:srgbClr val="2CC6D2"/>
              </a:solidFill>
              <a:effectLst/>
              <a:highlight>
                <a:srgbClr val="FFFFFF"/>
              </a:highlight>
              <a:uLnTx/>
              <a:uFillTx/>
              <a:latin typeface="Times New Roman" panose="02020603050405020304" pitchFamily="18" charset="0"/>
              <a:ea typeface="Times New Roman" panose="02020603050405020304" pitchFamily="18" charset="0"/>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7171"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7173" name="Picture 11"/>
          <p:cNvPicPr>
            <a:picLocks noChangeAspect="1"/>
          </p:cNvPicPr>
          <p:nvPr/>
        </p:nvPicPr>
        <p:blipFill>
          <a:blip r:embed="rId1"/>
          <a:stretch>
            <a:fillRect/>
          </a:stretch>
        </p:blipFill>
        <p:spPr>
          <a:xfrm>
            <a:off x="8686800" y="6400800"/>
            <a:ext cx="457200" cy="457200"/>
          </a:xfrm>
          <a:prstGeom prst="rect">
            <a:avLst/>
          </a:prstGeom>
          <a:noFill/>
          <a:ln w="9525">
            <a:noFill/>
          </a:ln>
        </p:spPr>
      </p:pic>
      <p:pic>
        <p:nvPicPr>
          <p:cNvPr id="7174" name="Picture 12"/>
          <p:cNvPicPr>
            <a:picLocks noChangeAspect="1"/>
          </p:cNvPicPr>
          <p:nvPr/>
        </p:nvPicPr>
        <p:blipFill>
          <a:blip r:embed="rId1"/>
          <a:stretch>
            <a:fillRect/>
          </a:stretch>
        </p:blipFill>
        <p:spPr>
          <a:xfrm>
            <a:off x="-30162" y="6515100"/>
            <a:ext cx="457200" cy="457200"/>
          </a:xfrm>
          <a:prstGeom prst="rect">
            <a:avLst/>
          </a:prstGeom>
          <a:noFill/>
          <a:ln w="9525">
            <a:noFill/>
          </a:ln>
        </p:spPr>
      </p:pic>
      <p:pic>
        <p:nvPicPr>
          <p:cNvPr id="7175" name="Picture 14"/>
          <p:cNvPicPr>
            <a:picLocks noChangeAspect="1"/>
          </p:cNvPicPr>
          <p:nvPr/>
        </p:nvPicPr>
        <p:blipFill>
          <a:blip r:embed="rId1"/>
          <a:stretch>
            <a:fillRect/>
          </a:stretch>
        </p:blipFill>
        <p:spPr>
          <a:xfrm>
            <a:off x="36513" y="-12700"/>
            <a:ext cx="457200" cy="457200"/>
          </a:xfrm>
          <a:prstGeom prst="rect">
            <a:avLst/>
          </a:prstGeom>
          <a:noFill/>
          <a:ln w="9525">
            <a:noFill/>
          </a:ln>
        </p:spPr>
      </p:pic>
      <p:pic>
        <p:nvPicPr>
          <p:cNvPr id="7176" name="Picture 15"/>
          <p:cNvPicPr>
            <a:picLocks noChangeAspect="1"/>
          </p:cNvPicPr>
          <p:nvPr/>
        </p:nvPicPr>
        <p:blipFill>
          <a:blip r:embed="rId1"/>
          <a:stretch>
            <a:fillRect/>
          </a:stretch>
        </p:blipFill>
        <p:spPr>
          <a:xfrm>
            <a:off x="8645525" y="-17462"/>
            <a:ext cx="457200" cy="457200"/>
          </a:xfrm>
          <a:prstGeom prst="rect">
            <a:avLst/>
          </a:prstGeom>
          <a:noFill/>
          <a:ln w="9525">
            <a:noFill/>
          </a:ln>
        </p:spPr>
      </p:pic>
      <p:pic>
        <p:nvPicPr>
          <p:cNvPr id="7177" name="Audio 1">
            <a:hlinkClick r:id="" action="ppaction://media"/>
          </p:cNvPr>
          <p:cNvPicPr>
            <a:picLocks noChangeAspect="1"/>
          </p:cNvPicPr>
          <p:nvPr/>
        </p:nvPicPr>
        <p:blipFill>
          <a:blip r:embed="rId2"/>
          <a:stretch>
            <a:fillRect/>
          </a:stretch>
        </p:blipFill>
        <p:spPr>
          <a:xfrm>
            <a:off x="8382000" y="6096000"/>
            <a:ext cx="609600" cy="609600"/>
          </a:xfrm>
          <a:prstGeom prst="rect">
            <a:avLst/>
          </a:prstGeom>
          <a:noFill/>
          <a:ln w="9525">
            <a:noFill/>
          </a:ln>
        </p:spPr>
      </p:pic>
      <p:pic>
        <p:nvPicPr>
          <p:cNvPr id="7178" name="Picture 20" descr="Screen Clipping"/>
          <p:cNvPicPr>
            <a:picLocks noChangeAspect="1"/>
          </p:cNvPicPr>
          <p:nvPr/>
        </p:nvPicPr>
        <p:blipFill>
          <a:blip r:embed="rId3"/>
          <a:srcRect l="5396"/>
          <a:stretch>
            <a:fillRect/>
          </a:stretch>
        </p:blipFill>
        <p:spPr>
          <a:xfrm>
            <a:off x="292100" y="179388"/>
            <a:ext cx="8832850" cy="2971800"/>
          </a:xfrm>
          <a:prstGeom prst="rect">
            <a:avLst/>
          </a:prstGeom>
          <a:noFill/>
          <a:ln w="9525">
            <a:noFill/>
          </a:ln>
        </p:spPr>
      </p:pic>
      <p:pic>
        <p:nvPicPr>
          <p:cNvPr id="7179" name="Picture 21" descr="Screen Clipping"/>
          <p:cNvPicPr>
            <a:picLocks noChangeAspect="1"/>
          </p:cNvPicPr>
          <p:nvPr/>
        </p:nvPicPr>
        <p:blipFill>
          <a:blip r:embed="rId4"/>
          <a:srcRect l="5435" t="2608" r="-3400" b="-2608"/>
          <a:stretch>
            <a:fillRect/>
          </a:stretch>
        </p:blipFill>
        <p:spPr>
          <a:xfrm>
            <a:off x="171450" y="3665538"/>
            <a:ext cx="9031288" cy="2405062"/>
          </a:xfrm>
          <a:prstGeom prst="rect">
            <a:avLst/>
          </a:prstGeom>
          <a:noFill/>
          <a:ln w="9525">
            <a:noFill/>
          </a:ln>
        </p:spPr>
      </p:pic>
      <p:sp>
        <p:nvSpPr>
          <p:cNvPr id="2" name="Rectangle 1"/>
          <p:cNvSpPr/>
          <p:nvPr/>
        </p:nvSpPr>
        <p:spPr>
          <a:xfrm>
            <a:off x="762000" y="2971800"/>
            <a:ext cx="1600200" cy="533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lt1"/>
                </a:solidFill>
                <a:effectLst/>
                <a:uLnTx/>
                <a:uFillTx/>
                <a:latin typeface="+mn-lt"/>
                <a:ea typeface="+mn-ea"/>
                <a:cs typeface="+mn-cs"/>
              </a:rPr>
              <a:t>PHIẾU 5</a:t>
            </a: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Rectangle 2"/>
          <p:cNvSpPr/>
          <p:nvPr/>
        </p:nvSpPr>
        <p:spPr>
          <a:xfrm>
            <a:off x="3860800" y="2979738"/>
            <a:ext cx="1600200" cy="533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lt1"/>
                </a:solidFill>
                <a:effectLst/>
                <a:uLnTx/>
                <a:uFillTx/>
                <a:latin typeface="+mn-lt"/>
                <a:ea typeface="+mn-ea"/>
                <a:cs typeface="+mn-cs"/>
              </a:rPr>
              <a:t>PHIẾU 3</a:t>
            </a: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Rectangle 3"/>
          <p:cNvSpPr/>
          <p:nvPr/>
        </p:nvSpPr>
        <p:spPr>
          <a:xfrm>
            <a:off x="6870700" y="2971800"/>
            <a:ext cx="1600200" cy="533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lt1"/>
                </a:solidFill>
                <a:effectLst/>
                <a:uLnTx/>
                <a:uFillTx/>
                <a:latin typeface="+mn-lt"/>
                <a:ea typeface="+mn-ea"/>
                <a:cs typeface="+mn-cs"/>
              </a:rPr>
              <a:t>PHIẾU 6</a:t>
            </a: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Rectangle 4"/>
          <p:cNvSpPr/>
          <p:nvPr/>
        </p:nvSpPr>
        <p:spPr>
          <a:xfrm>
            <a:off x="512763" y="6000750"/>
            <a:ext cx="1600200" cy="533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lt1"/>
                </a:solidFill>
                <a:effectLst/>
                <a:uLnTx/>
                <a:uFillTx/>
                <a:latin typeface="+mn-lt"/>
                <a:ea typeface="+mn-ea"/>
                <a:cs typeface="+mn-cs"/>
              </a:rPr>
              <a:t>PHIẾU 1</a:t>
            </a: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Rectangle 7"/>
          <p:cNvSpPr/>
          <p:nvPr/>
        </p:nvSpPr>
        <p:spPr>
          <a:xfrm>
            <a:off x="3522663" y="5964238"/>
            <a:ext cx="1600200" cy="533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lt1"/>
                </a:solidFill>
                <a:effectLst/>
                <a:uLnTx/>
                <a:uFillTx/>
                <a:latin typeface="+mn-lt"/>
                <a:ea typeface="+mn-ea"/>
                <a:cs typeface="+mn-cs"/>
              </a:rPr>
              <a:t>PHIẾU 4</a:t>
            </a: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Rectangle 8"/>
          <p:cNvSpPr/>
          <p:nvPr/>
        </p:nvSpPr>
        <p:spPr>
          <a:xfrm>
            <a:off x="6591300" y="5964238"/>
            <a:ext cx="1600200" cy="533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lt1"/>
                </a:solidFill>
                <a:effectLst/>
                <a:uLnTx/>
                <a:uFillTx/>
                <a:latin typeface="+mn-lt"/>
                <a:ea typeface="+mn-ea"/>
                <a:cs typeface="+mn-cs"/>
              </a:rPr>
              <a:t>PHIẾU 2</a:t>
            </a: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Tree>
    <p:custDataLst>
      <p:tags r:id="rId5"/>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Freeform 19"/>
          <p:cNvSpPr/>
          <p:nvPr/>
        </p:nvSpPr>
        <p:spPr>
          <a:xfrm rot="5400000">
            <a:off x="1557338" y="-1571625"/>
            <a:ext cx="6650037" cy="9753600"/>
          </a:xfrm>
          <a:custGeom>
            <a:avLst/>
            <a:gdLst/>
            <a:ahLst/>
            <a:cxnLst>
              <a:cxn ang="0">
                <a:pos x="0" y="0"/>
              </a:cxn>
              <a:cxn ang="0">
                <a:pos x="2147483646" y="2147483646"/>
              </a:cxn>
              <a:cxn ang="0">
                <a:pos x="0" y="2147483646"/>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2" name="Rectangle 1"/>
          <p:cNvSpPr/>
          <p:nvPr/>
        </p:nvSpPr>
        <p:spPr>
          <a:xfrm>
            <a:off x="369888" y="228600"/>
            <a:ext cx="8545513" cy="6324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466725" y="381000"/>
            <a:ext cx="8131175" cy="5632450"/>
          </a:xfrm>
          <a:prstGeom prst="rect">
            <a:avLst/>
          </a:prstGeom>
        </p:spPr>
        <p:txBody>
          <a:bodyPr>
            <a:spAutoFit/>
          </a:bodyPr>
          <a:p>
            <a:pPr>
              <a:buNone/>
            </a:pPr>
            <a:r>
              <a:rPr lang="vi-VN" altLang="x-none" sz="4000" dirty="0">
                <a:solidFill>
                  <a:schemeClr val="bg1"/>
                </a:solidFill>
                <a:latin typeface="Times New Roman" panose="02020603050405020304" pitchFamily="18" charset="0"/>
                <a:cs typeface="Times New Roman" panose="02020603050405020304" pitchFamily="18" charset="0"/>
              </a:rPr>
              <a:t>1. Nguyên nhân gây ra tai nạn điện</a:t>
            </a:r>
            <a:endParaRPr sz="4000" dirty="0">
              <a:solidFill>
                <a:schemeClr val="bg1"/>
              </a:solidFill>
              <a:latin typeface="Times New Roman" panose="02020603050405020304" pitchFamily="18" charset="0"/>
              <a:cs typeface="Times New Roman" panose="02020603050405020304" pitchFamily="18" charset="0"/>
            </a:endParaRPr>
          </a:p>
          <a:p>
            <a:pPr algn="just">
              <a:buNone/>
            </a:pPr>
            <a:r>
              <a:rPr lang="zh-CN" altLang="x-none" sz="4000" dirty="0">
                <a:latin typeface="Times New Roman" panose="02020603050405020304" pitchFamily="18" charset="0"/>
              </a:rPr>
              <a:t>- Tiếp xúc trực tiếp với nguồn điện hoặc vật bị nhiễm điện.</a:t>
            </a:r>
            <a:endParaRPr sz="4000" dirty="0">
              <a:latin typeface="Times New Roman" panose="02020603050405020304" pitchFamily="18" charset="0"/>
            </a:endParaRPr>
          </a:p>
          <a:p>
            <a:pPr algn="just">
              <a:buNone/>
            </a:pPr>
            <a:r>
              <a:rPr lang="zh-CN" altLang="x-none" sz="4000" dirty="0">
                <a:latin typeface="Times New Roman" panose="02020603050405020304" pitchFamily="18" charset="0"/>
              </a:rPr>
              <a:t>- Vi phạm khoảng cách an toàn đối với lưới điện cao thế hoặc trạm biến áp.</a:t>
            </a:r>
            <a:endParaRPr sz="4000" dirty="0">
              <a:latin typeface="Times New Roman" panose="02020603050405020304" pitchFamily="18" charset="0"/>
            </a:endParaRPr>
          </a:p>
          <a:p>
            <a:pPr algn="just">
              <a:buNone/>
            </a:pPr>
            <a:r>
              <a:rPr lang="zh-CN" altLang="x-none" sz="4000" dirty="0">
                <a:latin typeface="Times New Roman" panose="02020603050405020304" pitchFamily="18" charset="0"/>
              </a:rPr>
              <a:t>- Đến gần khu vực dây dẫn điện bị đứt, rơi xuống vùng đất ẩm ướt hoặc khu vực dây dẫn điện cao thế bị đứt, rơi xuống.</a:t>
            </a:r>
            <a:endParaRPr sz="4000" dirty="0">
              <a:latin typeface="Times New Roman" panose="02020603050405020304" pitchFamily="18" charset="0"/>
            </a:endParaRPr>
          </a:p>
        </p:txBody>
      </p:sp>
      <p:sp>
        <p:nvSpPr>
          <p:cNvPr id="8197"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8199" name="Picture 6"/>
          <p:cNvPicPr>
            <a:picLocks noChangeAspect="1"/>
          </p:cNvPicPr>
          <p:nvPr/>
        </p:nvPicPr>
        <p:blipFill>
          <a:blip r:embed="rId1"/>
          <a:stretch>
            <a:fillRect/>
          </a:stretch>
        </p:blipFill>
        <p:spPr>
          <a:xfrm>
            <a:off x="153988" y="6191250"/>
            <a:ext cx="457200" cy="457200"/>
          </a:xfrm>
          <a:prstGeom prst="rect">
            <a:avLst/>
          </a:prstGeom>
          <a:noFill/>
          <a:ln w="9525">
            <a:noFill/>
          </a:ln>
        </p:spPr>
      </p:pic>
      <p:pic>
        <p:nvPicPr>
          <p:cNvPr id="8200" name="Picture 8"/>
          <p:cNvPicPr>
            <a:picLocks noChangeAspect="1"/>
          </p:cNvPicPr>
          <p:nvPr/>
        </p:nvPicPr>
        <p:blipFill>
          <a:blip r:embed="rId2"/>
          <a:stretch>
            <a:fillRect/>
          </a:stretch>
        </p:blipFill>
        <p:spPr>
          <a:xfrm>
            <a:off x="8596313" y="6291263"/>
            <a:ext cx="457200" cy="457200"/>
          </a:xfrm>
          <a:prstGeom prst="rect">
            <a:avLst/>
          </a:prstGeom>
          <a:noFill/>
          <a:ln w="9525">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9" name="Text Box 5"/>
          <p:cNvSpPr txBox="1"/>
          <p:nvPr/>
        </p:nvSpPr>
        <p:spPr>
          <a:xfrm>
            <a:off x="849313" y="5926138"/>
            <a:ext cx="7248525" cy="523875"/>
          </a:xfrm>
          <a:prstGeom prst="rect">
            <a:avLst/>
          </a:prstGeom>
          <a:noFill/>
          <a:ln w="9525">
            <a:noFill/>
          </a:ln>
        </p:spPr>
        <p:txBody>
          <a:bodyPr>
            <a:spAutoFit/>
          </a:bodyPr>
          <a:p>
            <a:r>
              <a:rPr lang="en-US" altLang="en-US" sz="2800" dirty="0">
                <a:solidFill>
                  <a:schemeClr val="hlink"/>
                </a:solidFill>
                <a:latin typeface="Times New Roman" panose="02020603050405020304" pitchFamily="18" charset="0"/>
              </a:rPr>
              <a:t>Hình 10.2. Các biện pháp sử dụng điện an toàn</a:t>
            </a:r>
            <a:endParaRPr lang="en-US" altLang="en-US" sz="2800" dirty="0">
              <a:solidFill>
                <a:schemeClr val="hlink"/>
              </a:solidFill>
              <a:latin typeface="Times New Roman" panose="02020603050405020304" pitchFamily="18" charset="0"/>
            </a:endParaRPr>
          </a:p>
        </p:txBody>
      </p:sp>
      <p:sp>
        <p:nvSpPr>
          <p:cNvPr id="9220"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9222" name="Picture 11"/>
          <p:cNvPicPr>
            <a:picLocks noChangeAspect="1"/>
          </p:cNvPicPr>
          <p:nvPr/>
        </p:nvPicPr>
        <p:blipFill>
          <a:blip r:embed="rId1"/>
          <a:stretch>
            <a:fillRect/>
          </a:stretch>
        </p:blipFill>
        <p:spPr>
          <a:xfrm>
            <a:off x="8686800" y="6400800"/>
            <a:ext cx="457200" cy="457200"/>
          </a:xfrm>
          <a:prstGeom prst="rect">
            <a:avLst/>
          </a:prstGeom>
          <a:noFill/>
          <a:ln w="9525">
            <a:noFill/>
          </a:ln>
        </p:spPr>
      </p:pic>
      <p:pic>
        <p:nvPicPr>
          <p:cNvPr id="9223" name="Picture 12"/>
          <p:cNvPicPr>
            <a:picLocks noChangeAspect="1"/>
          </p:cNvPicPr>
          <p:nvPr/>
        </p:nvPicPr>
        <p:blipFill>
          <a:blip r:embed="rId1"/>
          <a:stretch>
            <a:fillRect/>
          </a:stretch>
        </p:blipFill>
        <p:spPr>
          <a:xfrm>
            <a:off x="-30162" y="6515100"/>
            <a:ext cx="457200" cy="457200"/>
          </a:xfrm>
          <a:prstGeom prst="rect">
            <a:avLst/>
          </a:prstGeom>
          <a:noFill/>
          <a:ln w="9525">
            <a:noFill/>
          </a:ln>
        </p:spPr>
      </p:pic>
      <p:pic>
        <p:nvPicPr>
          <p:cNvPr id="9224" name="Picture 14"/>
          <p:cNvPicPr>
            <a:picLocks noChangeAspect="1"/>
          </p:cNvPicPr>
          <p:nvPr/>
        </p:nvPicPr>
        <p:blipFill>
          <a:blip r:embed="rId1"/>
          <a:stretch>
            <a:fillRect/>
          </a:stretch>
        </p:blipFill>
        <p:spPr>
          <a:xfrm>
            <a:off x="36513" y="-12700"/>
            <a:ext cx="457200" cy="457200"/>
          </a:xfrm>
          <a:prstGeom prst="rect">
            <a:avLst/>
          </a:prstGeom>
          <a:noFill/>
          <a:ln w="9525">
            <a:noFill/>
          </a:ln>
        </p:spPr>
      </p:pic>
      <p:pic>
        <p:nvPicPr>
          <p:cNvPr id="9225" name="Audio 1">
            <a:hlinkClick r:id="" action="ppaction://media"/>
          </p:cNvPr>
          <p:cNvPicPr>
            <a:picLocks noChangeAspect="1"/>
          </p:cNvPicPr>
          <p:nvPr/>
        </p:nvPicPr>
        <p:blipFill>
          <a:blip r:embed="rId2"/>
          <a:stretch>
            <a:fillRect/>
          </a:stretch>
        </p:blipFill>
        <p:spPr>
          <a:xfrm>
            <a:off x="8382000" y="6096000"/>
            <a:ext cx="609600" cy="609600"/>
          </a:xfrm>
          <a:prstGeom prst="rect">
            <a:avLst/>
          </a:prstGeom>
          <a:noFill/>
          <a:ln w="9525">
            <a:noFill/>
          </a:ln>
        </p:spPr>
      </p:pic>
      <p:pic>
        <p:nvPicPr>
          <p:cNvPr id="9226" name="Picture 20" descr="Screen Clipping"/>
          <p:cNvPicPr>
            <a:picLocks noChangeAspect="1"/>
          </p:cNvPicPr>
          <p:nvPr/>
        </p:nvPicPr>
        <p:blipFill>
          <a:blip r:embed="rId3"/>
          <a:srcRect l="3723" t="52055" r="67606"/>
          <a:stretch>
            <a:fillRect/>
          </a:stretch>
        </p:blipFill>
        <p:spPr>
          <a:xfrm>
            <a:off x="379413" y="3136900"/>
            <a:ext cx="2536825" cy="1887538"/>
          </a:xfrm>
          <a:prstGeom prst="rect">
            <a:avLst/>
          </a:prstGeom>
          <a:noFill/>
          <a:ln w="9525">
            <a:noFill/>
          </a:ln>
        </p:spPr>
      </p:pic>
      <p:pic>
        <p:nvPicPr>
          <p:cNvPr id="9227" name="Picture 20" descr="Screen Clipping"/>
          <p:cNvPicPr>
            <a:picLocks noChangeAspect="1"/>
          </p:cNvPicPr>
          <p:nvPr/>
        </p:nvPicPr>
        <p:blipFill>
          <a:blip r:embed="rId3"/>
          <a:srcRect l="3722" r="66617" b="51277"/>
          <a:stretch>
            <a:fillRect/>
          </a:stretch>
        </p:blipFill>
        <p:spPr>
          <a:xfrm>
            <a:off x="357188" y="246063"/>
            <a:ext cx="2581275" cy="1887537"/>
          </a:xfrm>
          <a:prstGeom prst="rect">
            <a:avLst/>
          </a:prstGeom>
          <a:noFill/>
          <a:ln w="9525">
            <a:noFill/>
          </a:ln>
        </p:spPr>
      </p:pic>
      <p:pic>
        <p:nvPicPr>
          <p:cNvPr id="9228" name="Picture 20" descr="Screen Clipping"/>
          <p:cNvPicPr>
            <a:picLocks noChangeAspect="1"/>
          </p:cNvPicPr>
          <p:nvPr/>
        </p:nvPicPr>
        <p:blipFill>
          <a:blip r:embed="rId3"/>
          <a:srcRect l="71185" t="4443" r="-2" b="53471"/>
          <a:stretch>
            <a:fillRect/>
          </a:stretch>
        </p:blipFill>
        <p:spPr>
          <a:xfrm>
            <a:off x="6324600" y="360363"/>
            <a:ext cx="2728913" cy="1773237"/>
          </a:xfrm>
          <a:prstGeom prst="rect">
            <a:avLst/>
          </a:prstGeom>
          <a:noFill/>
          <a:ln w="9525">
            <a:noFill/>
          </a:ln>
        </p:spPr>
      </p:pic>
      <p:pic>
        <p:nvPicPr>
          <p:cNvPr id="9229" name="Picture 1"/>
          <p:cNvPicPr>
            <a:picLocks noChangeAspect="1"/>
          </p:cNvPicPr>
          <p:nvPr/>
        </p:nvPicPr>
        <p:blipFill>
          <a:blip r:embed="rId4"/>
          <a:stretch>
            <a:fillRect/>
          </a:stretch>
        </p:blipFill>
        <p:spPr>
          <a:xfrm>
            <a:off x="3459163" y="271463"/>
            <a:ext cx="2416175" cy="1889125"/>
          </a:xfrm>
          <a:prstGeom prst="rect">
            <a:avLst/>
          </a:prstGeom>
          <a:noFill/>
          <a:ln w="9525">
            <a:noFill/>
          </a:ln>
        </p:spPr>
      </p:pic>
      <p:pic>
        <p:nvPicPr>
          <p:cNvPr id="9230" name="Picture 20" descr="Screen Clipping"/>
          <p:cNvPicPr>
            <a:picLocks noChangeAspect="1"/>
          </p:cNvPicPr>
          <p:nvPr/>
        </p:nvPicPr>
        <p:blipFill>
          <a:blip r:embed="rId3"/>
          <a:srcRect l="71671" t="52055"/>
          <a:stretch>
            <a:fillRect/>
          </a:stretch>
        </p:blipFill>
        <p:spPr>
          <a:xfrm>
            <a:off x="6242050" y="3035300"/>
            <a:ext cx="2651125" cy="1997075"/>
          </a:xfrm>
          <a:prstGeom prst="rect">
            <a:avLst/>
          </a:prstGeom>
          <a:noFill/>
          <a:ln w="9525">
            <a:noFill/>
          </a:ln>
        </p:spPr>
      </p:pic>
      <p:pic>
        <p:nvPicPr>
          <p:cNvPr id="9231" name="Picture 20" descr="Screen Clipping"/>
          <p:cNvPicPr>
            <a:picLocks noChangeAspect="1"/>
          </p:cNvPicPr>
          <p:nvPr/>
        </p:nvPicPr>
        <p:blipFill>
          <a:blip r:embed="rId3"/>
          <a:srcRect l="37714" t="52055" r="35593"/>
          <a:stretch>
            <a:fillRect/>
          </a:stretch>
        </p:blipFill>
        <p:spPr>
          <a:xfrm>
            <a:off x="3302000" y="2997200"/>
            <a:ext cx="2536825" cy="2027238"/>
          </a:xfrm>
          <a:prstGeom prst="rect">
            <a:avLst/>
          </a:prstGeom>
          <a:noFill/>
          <a:ln w="9525">
            <a:noFill/>
          </a:ln>
        </p:spPr>
      </p:pic>
    </p:spTree>
    <p:custDataLst>
      <p:tags r:id="rId5"/>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Freeform 19"/>
          <p:cNvSpPr/>
          <p:nvPr/>
        </p:nvSpPr>
        <p:spPr>
          <a:xfrm rot="5400000">
            <a:off x="1355725" y="-1370012"/>
            <a:ext cx="7053263" cy="9753600"/>
          </a:xfrm>
          <a:custGeom>
            <a:avLst/>
            <a:gdLst/>
            <a:ahLst/>
            <a:cxnLst>
              <a:cxn ang="0">
                <a:pos x="0" y="0"/>
              </a:cxn>
              <a:cxn ang="0">
                <a:pos x="2147483646" y="2147483646"/>
              </a:cxn>
              <a:cxn ang="0">
                <a:pos x="0" y="2147483646"/>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2" name="Rectangle 1"/>
          <p:cNvSpPr/>
          <p:nvPr/>
        </p:nvSpPr>
        <p:spPr>
          <a:xfrm>
            <a:off x="385763" y="65088"/>
            <a:ext cx="8545513" cy="66516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506413" y="207963"/>
            <a:ext cx="8131175" cy="7848600"/>
          </a:xfrm>
          <a:prstGeom prst="rect">
            <a:avLst/>
          </a:prstGeom>
        </p:spPr>
        <p:txBody>
          <a:bodyPr>
            <a:spAutoFit/>
          </a:bodyPr>
          <a:p>
            <a:pPr algn="just">
              <a:buNone/>
            </a:pPr>
            <a:r>
              <a:rPr lang="vi-VN" altLang="x-none" sz="3200" dirty="0">
                <a:solidFill>
                  <a:schemeClr val="bg1"/>
                </a:solidFill>
                <a:latin typeface="Times New Roman" panose="02020603050405020304" pitchFamily="18" charset="0"/>
                <a:cs typeface="Times New Roman" panose="02020603050405020304" pitchFamily="18" charset="0"/>
              </a:rPr>
              <a:t>2. Một số biện pháp an to</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n khi sử dụng điện </a:t>
            </a:r>
            <a:endParaRPr sz="3200" dirty="0">
              <a:solidFill>
                <a:schemeClr val="bg1"/>
              </a:solidFill>
              <a:latin typeface="Times New Roman" panose="02020603050405020304" pitchFamily="18" charset="0"/>
              <a:cs typeface="Times New Roman" panose="02020603050405020304" pitchFamily="18" charset="0"/>
            </a:endParaRPr>
          </a:p>
          <a:p>
            <a:pPr algn="just">
              <a:buNone/>
            </a:pPr>
            <a:r>
              <a:rPr lang="vi-VN" altLang="x-none" sz="3200" dirty="0">
                <a:solidFill>
                  <a:schemeClr val="bg1"/>
                </a:solidFill>
                <a:latin typeface="Times New Roman" panose="02020603050405020304" pitchFamily="18" charset="0"/>
                <a:cs typeface="Times New Roman" panose="02020603050405020304" pitchFamily="18" charset="0"/>
              </a:rPr>
              <a:t>+ Lắp đặt ổ lấy điện ngo</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i tầm với của trẻ em hoặc che chắn ổ lấy điện khi chưa sử dụng</a:t>
            </a:r>
            <a:r>
              <a:rPr sz="3200" dirty="0">
                <a:solidFill>
                  <a:schemeClr val="bg1"/>
                </a:solidFill>
                <a:latin typeface="Times New Roman" panose="02020603050405020304" pitchFamily="18" charset="0"/>
                <a:cs typeface="Times New Roman" panose="02020603050405020304" pitchFamily="18" charset="0"/>
              </a:rPr>
              <a:t>.</a:t>
            </a:r>
            <a:endParaRPr sz="3200" dirty="0">
              <a:solidFill>
                <a:schemeClr val="bg1"/>
              </a:solidFill>
              <a:latin typeface="Times New Roman" panose="02020603050405020304" pitchFamily="18" charset="0"/>
              <a:cs typeface="Times New Roman" panose="02020603050405020304" pitchFamily="18" charset="0"/>
            </a:endParaRPr>
          </a:p>
          <a:p>
            <a:pPr algn="just">
              <a:buNone/>
            </a:pPr>
            <a:r>
              <a:rPr lang="vi-VN" altLang="x-none" sz="3200" dirty="0">
                <a:solidFill>
                  <a:schemeClr val="bg1"/>
                </a:solidFill>
                <a:latin typeface="Times New Roman" panose="02020603050405020304" pitchFamily="18" charset="0"/>
                <a:cs typeface="Times New Roman" panose="02020603050405020304" pitchFamily="18" charset="0"/>
              </a:rPr>
              <a:t>+</a:t>
            </a:r>
            <a:r>
              <a:rPr sz="3200" dirty="0">
                <a:solidFill>
                  <a:schemeClr val="bg1"/>
                </a:solidFill>
                <a:latin typeface="Times New Roman" panose="02020603050405020304" pitchFamily="18" charset="0"/>
                <a:cs typeface="Times New Roman" panose="02020603050405020304" pitchFamily="18" charset="0"/>
              </a:rPr>
              <a:t> </a:t>
            </a:r>
            <a:r>
              <a:rPr lang="vi-VN" altLang="x-none" sz="3200" dirty="0">
                <a:solidFill>
                  <a:schemeClr val="bg1"/>
                </a:solidFill>
                <a:latin typeface="Times New Roman" panose="02020603050405020304" pitchFamily="18" charset="0"/>
                <a:cs typeface="Times New Roman" panose="02020603050405020304" pitchFamily="18" charset="0"/>
              </a:rPr>
              <a:t>Thường xuyên kiểm tra dây điện, đồ dùng diện trong gia đình để phát hiện hư hỏng cách điện, </a:t>
            </a:r>
            <a:r>
              <a:rPr sz="3200" dirty="0">
                <a:solidFill>
                  <a:schemeClr val="bg1"/>
                </a:solidFill>
                <a:latin typeface="Times New Roman" panose="02020603050405020304" pitchFamily="18" charset="0"/>
                <a:cs typeface="Times New Roman" panose="02020603050405020304" pitchFamily="18" charset="0"/>
              </a:rPr>
              <a:t>rò</a:t>
            </a:r>
            <a:r>
              <a:rPr lang="vi-VN" altLang="x-none" sz="3200" dirty="0">
                <a:solidFill>
                  <a:schemeClr val="bg1"/>
                </a:solidFill>
                <a:latin typeface="Times New Roman" panose="02020603050405020304" pitchFamily="18" charset="0"/>
                <a:cs typeface="Times New Roman" panose="02020603050405020304" pitchFamily="18" charset="0"/>
              </a:rPr>
              <a:t> điện v</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khắc phục</a:t>
            </a:r>
            <a:r>
              <a:rPr sz="3200" dirty="0">
                <a:solidFill>
                  <a:schemeClr val="bg1"/>
                </a:solidFill>
                <a:latin typeface="Times New Roman" panose="02020603050405020304" pitchFamily="18" charset="0"/>
                <a:cs typeface="Times New Roman" panose="02020603050405020304" pitchFamily="18" charset="0"/>
              </a:rPr>
              <a:t>.</a:t>
            </a:r>
            <a:endParaRPr sz="3200" dirty="0">
              <a:solidFill>
                <a:schemeClr val="bg1"/>
              </a:solidFill>
              <a:latin typeface="Times New Roman" panose="02020603050405020304" pitchFamily="18" charset="0"/>
              <a:cs typeface="Times New Roman" panose="02020603050405020304" pitchFamily="18" charset="0"/>
            </a:endParaRPr>
          </a:p>
          <a:p>
            <a:pPr algn="just">
              <a:buNone/>
            </a:pPr>
            <a:r>
              <a:rPr lang="vi-VN" altLang="x-none" sz="3200" dirty="0">
                <a:solidFill>
                  <a:schemeClr val="bg1"/>
                </a:solidFill>
                <a:latin typeface="Times New Roman" panose="02020603050405020304" pitchFamily="18" charset="0"/>
                <a:cs typeface="Times New Roman" panose="02020603050405020304" pitchFamily="18" charset="0"/>
              </a:rPr>
              <a:t>+ Sử dụng đồ dùng điện theo đúng hướng dẫn của nh</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sản xuất</a:t>
            </a:r>
            <a:r>
              <a:rPr sz="3200" dirty="0">
                <a:solidFill>
                  <a:schemeClr val="bg1"/>
                </a:solidFill>
                <a:latin typeface="Times New Roman" panose="02020603050405020304" pitchFamily="18" charset="0"/>
                <a:cs typeface="Times New Roman" panose="02020603050405020304" pitchFamily="18" charset="0"/>
              </a:rPr>
              <a:t>.</a:t>
            </a:r>
            <a:endParaRPr sz="3200" dirty="0">
              <a:solidFill>
                <a:schemeClr val="bg1"/>
              </a:solidFill>
              <a:latin typeface="Times New Roman" panose="02020603050405020304" pitchFamily="18" charset="0"/>
              <a:cs typeface="Times New Roman" panose="02020603050405020304" pitchFamily="18" charset="0"/>
            </a:endParaRPr>
          </a:p>
          <a:p>
            <a:pPr algn="just">
              <a:buNone/>
            </a:pPr>
            <a:r>
              <a:rPr lang="vi-VN" altLang="x-none" sz="3200" dirty="0">
                <a:solidFill>
                  <a:schemeClr val="bg1"/>
                </a:solidFill>
                <a:latin typeface="Times New Roman" panose="02020603050405020304" pitchFamily="18" charset="0"/>
                <a:cs typeface="Times New Roman" panose="02020603050405020304" pitchFamily="18" charset="0"/>
              </a:rPr>
              <a:t> + Không </a:t>
            </a:r>
            <a:r>
              <a:rPr sz="3200" dirty="0">
                <a:solidFill>
                  <a:schemeClr val="bg1"/>
                </a:solidFill>
                <a:latin typeface="Times New Roman" panose="02020603050405020304" pitchFamily="18" charset="0"/>
                <a:cs typeface="Times New Roman" panose="02020603050405020304" pitchFamily="18" charset="0"/>
              </a:rPr>
              <a:t>đến</a:t>
            </a:r>
            <a:r>
              <a:rPr lang="vi-VN" altLang="x-none" sz="3200" dirty="0">
                <a:solidFill>
                  <a:schemeClr val="bg1"/>
                </a:solidFill>
                <a:latin typeface="Times New Roman" panose="02020603050405020304" pitchFamily="18" charset="0"/>
                <a:cs typeface="Times New Roman" panose="02020603050405020304" pitchFamily="18" charset="0"/>
              </a:rPr>
              <a:t> gần nơi có biển báo nguy hiểm về tai nạn </a:t>
            </a:r>
            <a:r>
              <a:rPr sz="3200" dirty="0">
                <a:solidFill>
                  <a:schemeClr val="bg1"/>
                </a:solidFill>
                <a:latin typeface="Times New Roman" panose="02020603050405020304" pitchFamily="18" charset="0"/>
                <a:cs typeface="Times New Roman" panose="02020603050405020304" pitchFamily="18" charset="0"/>
              </a:rPr>
              <a:t>đ</a:t>
            </a:r>
            <a:r>
              <a:rPr lang="vi-VN" altLang="x-none" sz="3200" dirty="0">
                <a:solidFill>
                  <a:schemeClr val="bg1"/>
                </a:solidFill>
                <a:latin typeface="Times New Roman" panose="02020603050405020304" pitchFamily="18" charset="0"/>
                <a:cs typeface="Times New Roman" panose="02020603050405020304" pitchFamily="18" charset="0"/>
              </a:rPr>
              <a:t>iện</a:t>
            </a:r>
            <a:r>
              <a:rPr sz="3200" dirty="0">
                <a:solidFill>
                  <a:schemeClr val="bg1"/>
                </a:solidFill>
                <a:latin typeface="Times New Roman" panose="02020603050405020304" pitchFamily="18" charset="0"/>
                <a:cs typeface="Times New Roman" panose="02020603050405020304" pitchFamily="18" charset="0"/>
              </a:rPr>
              <a:t>.</a:t>
            </a:r>
            <a:endParaRPr sz="3200" dirty="0">
              <a:solidFill>
                <a:schemeClr val="bg1"/>
              </a:solidFill>
              <a:latin typeface="Times New Roman" panose="02020603050405020304" pitchFamily="18" charset="0"/>
              <a:cs typeface="Times New Roman" panose="02020603050405020304" pitchFamily="18" charset="0"/>
            </a:endParaRPr>
          </a:p>
          <a:p>
            <a:pPr algn="just">
              <a:buNone/>
            </a:pPr>
            <a:r>
              <a:rPr lang="vi-VN" altLang="x-none" sz="3200" dirty="0">
                <a:solidFill>
                  <a:schemeClr val="bg1"/>
                </a:solidFill>
                <a:latin typeface="Times New Roman" panose="02020603050405020304" pitchFamily="18" charset="0"/>
                <a:cs typeface="Times New Roman" panose="02020603050405020304" pitchFamily="18" charset="0"/>
              </a:rPr>
              <a:t> + Tránh xa khu vực dây dẫn điện bị đứt, rơi xuống đất.</a:t>
            </a:r>
            <a:endParaRPr sz="3200" dirty="0">
              <a:solidFill>
                <a:schemeClr val="bg1"/>
              </a:solidFill>
              <a:latin typeface="Times New Roman" panose="02020603050405020304" pitchFamily="18" charset="0"/>
              <a:cs typeface="Times New Roman" panose="02020603050405020304" pitchFamily="18" charset="0"/>
            </a:endParaRPr>
          </a:p>
          <a:p>
            <a:pPr algn="just">
              <a:buNone/>
            </a:pPr>
            <a:endParaRPr dirty="0">
              <a:latin typeface="Times New Roman" panose="02020603050405020304" pitchFamily="18" charset="0"/>
            </a:endParaRPr>
          </a:p>
          <a:p>
            <a:pPr algn="just">
              <a:buNone/>
            </a:pPr>
            <a:endParaRPr dirty="0">
              <a:latin typeface="Times New Roman" panose="02020603050405020304" pitchFamily="18" charset="0"/>
            </a:endParaRPr>
          </a:p>
          <a:p>
            <a:pPr algn="just">
              <a:buNone/>
            </a:pPr>
            <a:endParaRPr dirty="0">
              <a:latin typeface="Times New Roman" panose="02020603050405020304" pitchFamily="18" charset="0"/>
            </a:endParaRPr>
          </a:p>
          <a:p>
            <a:pPr algn="just">
              <a:buNone/>
            </a:pPr>
            <a:endParaRPr dirty="0">
              <a:latin typeface="Times New Roman" panose="02020603050405020304" pitchFamily="18" charset="0"/>
            </a:endParaRPr>
          </a:p>
          <a:p>
            <a:pPr algn="just">
              <a:buNone/>
            </a:pPr>
            <a:endParaRPr dirty="0">
              <a:latin typeface="Times New Roman" panose="02020603050405020304" pitchFamily="18" charset="0"/>
            </a:endParaRPr>
          </a:p>
        </p:txBody>
      </p:sp>
      <p:sp>
        <p:nvSpPr>
          <p:cNvPr id="10245"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247" name="Picture 6"/>
          <p:cNvPicPr>
            <a:picLocks noChangeAspect="1"/>
          </p:cNvPicPr>
          <p:nvPr/>
        </p:nvPicPr>
        <p:blipFill>
          <a:blip r:embed="rId1"/>
          <a:stretch>
            <a:fillRect/>
          </a:stretch>
        </p:blipFill>
        <p:spPr>
          <a:xfrm>
            <a:off x="449263" y="6324600"/>
            <a:ext cx="457200" cy="457200"/>
          </a:xfrm>
          <a:prstGeom prst="rect">
            <a:avLst/>
          </a:prstGeom>
          <a:noFill/>
          <a:ln w="9525">
            <a:noFill/>
          </a:ln>
        </p:spPr>
      </p:pic>
      <p:pic>
        <p:nvPicPr>
          <p:cNvPr id="10248" name="Picture 8"/>
          <p:cNvPicPr>
            <a:picLocks noChangeAspect="1"/>
          </p:cNvPicPr>
          <p:nvPr/>
        </p:nvPicPr>
        <p:blipFill>
          <a:blip r:embed="rId2"/>
          <a:stretch>
            <a:fillRect/>
          </a:stretch>
        </p:blipFill>
        <p:spPr>
          <a:xfrm>
            <a:off x="8223250" y="6192838"/>
            <a:ext cx="457200" cy="457200"/>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1268" name="Picture 4" descr="Screen Clipping"/>
          <p:cNvPicPr>
            <a:picLocks noChangeAspect="1"/>
          </p:cNvPicPr>
          <p:nvPr/>
        </p:nvPicPr>
        <p:blipFill>
          <a:blip r:embed="rId1"/>
          <a:srcRect l="3220" t="3220"/>
          <a:stretch>
            <a:fillRect/>
          </a:stretch>
        </p:blipFill>
        <p:spPr>
          <a:xfrm>
            <a:off x="427038" y="90488"/>
            <a:ext cx="1981200" cy="741362"/>
          </a:xfrm>
          <a:prstGeom prst="rect">
            <a:avLst/>
          </a:prstGeom>
          <a:noFill/>
          <a:ln w="9525">
            <a:noFill/>
          </a:ln>
        </p:spPr>
      </p:pic>
      <p:sp>
        <p:nvSpPr>
          <p:cNvPr id="6" name="Rectangle 5"/>
          <p:cNvSpPr/>
          <p:nvPr/>
        </p:nvSpPr>
        <p:spPr>
          <a:xfrm>
            <a:off x="635000" y="831850"/>
            <a:ext cx="8123238" cy="4922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706438" y="1058863"/>
            <a:ext cx="8131175" cy="5016500"/>
          </a:xfrm>
          <a:prstGeom prst="rect">
            <a:avLst/>
          </a:prstGeom>
        </p:spPr>
        <p:txBody>
          <a:bodyPr>
            <a:spAutoFit/>
          </a:bodyPr>
          <a:p>
            <a:pPr marL="514350" indent="-514350" algn="just">
              <a:buAutoNum type="arabicPeriod"/>
            </a:pPr>
            <a:r>
              <a:rPr sz="4000" dirty="0">
                <a:solidFill>
                  <a:schemeClr val="bg1"/>
                </a:solidFill>
                <a:latin typeface="Times New Roman" panose="02020603050405020304" pitchFamily="18" charset="0"/>
                <a:cs typeface="Times New Roman" panose="02020603050405020304" pitchFamily="18" charset="0"/>
              </a:rPr>
              <a:t>Tại nạn điện xảy ra với con người do những nguyên nhân n</a:t>
            </a:r>
            <a:r>
              <a:rPr sz="4000" dirty="0">
                <a:solidFill>
                  <a:schemeClr val="bg1"/>
                </a:solidFill>
                <a:latin typeface="Times New Roman" panose="02020603050405020304" pitchFamily="18" charset="0"/>
                <a:ea typeface="Times New Roman" panose="02020603050405020304" pitchFamily="18" charset="0"/>
              </a:rPr>
              <a:t>à</a:t>
            </a:r>
            <a:r>
              <a:rPr sz="4000" dirty="0">
                <a:solidFill>
                  <a:schemeClr val="bg1"/>
                </a:solidFill>
                <a:latin typeface="Times New Roman" panose="02020603050405020304" pitchFamily="18" charset="0"/>
                <a:cs typeface="Times New Roman" panose="02020603050405020304" pitchFamily="18" charset="0"/>
              </a:rPr>
              <a:t>o?</a:t>
            </a:r>
            <a:endParaRPr sz="4000" dirty="0">
              <a:solidFill>
                <a:schemeClr val="bg1"/>
              </a:solidFill>
              <a:latin typeface="Times New Roman" panose="02020603050405020304" pitchFamily="18" charset="0"/>
              <a:cs typeface="Times New Roman" panose="02020603050405020304" pitchFamily="18" charset="0"/>
            </a:endParaRPr>
          </a:p>
          <a:p>
            <a:pPr marL="514350" indent="-514350" algn="just">
              <a:buNone/>
            </a:pPr>
            <a:r>
              <a:rPr sz="4000" dirty="0">
                <a:solidFill>
                  <a:schemeClr val="bg1"/>
                </a:solidFill>
                <a:latin typeface="Times New Roman" panose="02020603050405020304" pitchFamily="18" charset="0"/>
                <a:cs typeface="Times New Roman" panose="02020603050405020304" pitchFamily="18" charset="0"/>
              </a:rPr>
              <a:t> 2. Em hãy mô tả những biện pháp an to</a:t>
            </a:r>
            <a:r>
              <a:rPr sz="4000" dirty="0">
                <a:solidFill>
                  <a:schemeClr val="bg1"/>
                </a:solidFill>
                <a:latin typeface="Times New Roman" panose="02020603050405020304" pitchFamily="18" charset="0"/>
                <a:ea typeface="Times New Roman" panose="02020603050405020304" pitchFamily="18" charset="0"/>
              </a:rPr>
              <a:t>à</a:t>
            </a:r>
            <a:r>
              <a:rPr sz="4000" dirty="0">
                <a:solidFill>
                  <a:schemeClr val="bg1"/>
                </a:solidFill>
                <a:latin typeface="Times New Roman" panose="02020603050405020304" pitchFamily="18" charset="0"/>
                <a:cs typeface="Times New Roman" panose="02020603050405020304" pitchFamily="18" charset="0"/>
              </a:rPr>
              <a:t>n khi sử dụng điện. </a:t>
            </a:r>
            <a:endParaRPr sz="4000" dirty="0">
              <a:solidFill>
                <a:schemeClr val="bg1"/>
              </a:solidFill>
              <a:latin typeface="Times New Roman" panose="02020603050405020304" pitchFamily="18" charset="0"/>
              <a:cs typeface="Times New Roman" panose="02020603050405020304" pitchFamily="18" charset="0"/>
            </a:endParaRPr>
          </a:p>
          <a:p>
            <a:pPr marL="514350" indent="-514350" algn="just">
              <a:buNone/>
            </a:pPr>
            <a:r>
              <a:rPr sz="4000" dirty="0">
                <a:solidFill>
                  <a:schemeClr val="bg1"/>
                </a:solidFill>
                <a:latin typeface="Times New Roman" panose="02020603050405020304" pitchFamily="18" charset="0"/>
                <a:cs typeface="Times New Roman" panose="02020603050405020304" pitchFamily="18" charset="0"/>
              </a:rPr>
              <a:t>3. Kể tên những trường hợp mất an to</a:t>
            </a:r>
            <a:r>
              <a:rPr sz="4000" dirty="0">
                <a:solidFill>
                  <a:schemeClr val="bg1"/>
                </a:solidFill>
                <a:latin typeface="Times New Roman" panose="02020603050405020304" pitchFamily="18" charset="0"/>
                <a:ea typeface="Times New Roman" panose="02020603050405020304" pitchFamily="18" charset="0"/>
              </a:rPr>
              <a:t>à</a:t>
            </a:r>
            <a:r>
              <a:rPr sz="4000" dirty="0">
                <a:solidFill>
                  <a:schemeClr val="bg1"/>
                </a:solidFill>
                <a:latin typeface="Times New Roman" panose="02020603050405020304" pitchFamily="18" charset="0"/>
                <a:cs typeface="Times New Roman" panose="02020603050405020304" pitchFamily="18" charset="0"/>
              </a:rPr>
              <a:t>n về điện m</a:t>
            </a:r>
            <a:r>
              <a:rPr sz="4000" dirty="0">
                <a:solidFill>
                  <a:schemeClr val="bg1"/>
                </a:solidFill>
                <a:latin typeface="Times New Roman" panose="02020603050405020304" pitchFamily="18" charset="0"/>
                <a:ea typeface="Times New Roman" panose="02020603050405020304" pitchFamily="18" charset="0"/>
              </a:rPr>
              <a:t>à</a:t>
            </a:r>
            <a:r>
              <a:rPr sz="4000" dirty="0">
                <a:solidFill>
                  <a:schemeClr val="bg1"/>
                </a:solidFill>
                <a:latin typeface="Times New Roman" panose="02020603050405020304" pitchFamily="18" charset="0"/>
                <a:cs typeface="Times New Roman" panose="02020603050405020304" pitchFamily="18" charset="0"/>
              </a:rPr>
              <a:t> em biết.</a:t>
            </a:r>
            <a:endParaRPr sz="4000" dirty="0">
              <a:solidFill>
                <a:schemeClr val="bg1"/>
              </a:solidFill>
              <a:latin typeface="Times New Roman" panose="02020603050405020304" pitchFamily="18" charset="0"/>
              <a:cs typeface="Times New Roman" panose="02020603050405020304" pitchFamily="18" charset="0"/>
            </a:endParaRPr>
          </a:p>
          <a:p>
            <a:pPr marL="514350" indent="-514350" algn="just">
              <a:buNone/>
            </a:pPr>
            <a:br>
              <a:rPr lang="vi-VN" altLang="x-none" sz="4000" dirty="0">
                <a:latin typeface="Times New Roman" panose="02020603050405020304" pitchFamily="18" charset="0"/>
              </a:rPr>
            </a:br>
            <a:endParaRPr sz="4000" dirty="0">
              <a:solidFill>
                <a:schemeClr val="bg1"/>
              </a:solidFill>
              <a:latin typeface="Times New Roman" panose="02020603050405020304" pitchFamily="18" charset="0"/>
              <a:ea typeface="Times New Roman" panose="02020603050405020304" pitchFamily="18" charset="0"/>
            </a:endParaRPr>
          </a:p>
        </p:txBody>
      </p:sp>
      <p:pic>
        <p:nvPicPr>
          <p:cNvPr id="11271" name="Picture 6"/>
          <p:cNvPicPr>
            <a:picLocks noChangeAspect="1"/>
          </p:cNvPicPr>
          <p:nvPr/>
        </p:nvPicPr>
        <p:blipFill>
          <a:blip r:embed="rId2"/>
          <a:stretch>
            <a:fillRect/>
          </a:stretch>
        </p:blipFill>
        <p:spPr>
          <a:xfrm>
            <a:off x="7734300" y="215900"/>
            <a:ext cx="838200" cy="893763"/>
          </a:xfrm>
          <a:prstGeom prst="rect">
            <a:avLst/>
          </a:prstGeom>
          <a:noFill/>
          <a:ln w="9525">
            <a:noFill/>
          </a:ln>
        </p:spPr>
      </p:pic>
      <p:pic>
        <p:nvPicPr>
          <p:cNvPr id="11272" name="Picture 8"/>
          <p:cNvPicPr>
            <a:picLocks noChangeAspect="1"/>
          </p:cNvPicPr>
          <p:nvPr/>
        </p:nvPicPr>
        <p:blipFill>
          <a:blip r:embed="rId3"/>
          <a:stretch>
            <a:fillRect/>
          </a:stretch>
        </p:blipFill>
        <p:spPr>
          <a:xfrm>
            <a:off x="8686800" y="6400800"/>
            <a:ext cx="457200" cy="457200"/>
          </a:xfrm>
          <a:prstGeom prst="rect">
            <a:avLst/>
          </a:prstGeom>
          <a:noFill/>
          <a:ln w="9525">
            <a:noFill/>
          </a:ln>
        </p:spPr>
      </p:pic>
      <p:pic>
        <p:nvPicPr>
          <p:cNvPr id="11273" name="Picture 10"/>
          <p:cNvPicPr>
            <a:picLocks noChangeAspect="1"/>
          </p:cNvPicPr>
          <p:nvPr/>
        </p:nvPicPr>
        <p:blipFill>
          <a:blip r:embed="rId3"/>
          <a:stretch>
            <a:fillRect/>
          </a:stretch>
        </p:blipFill>
        <p:spPr>
          <a:xfrm>
            <a:off x="-30162" y="6515100"/>
            <a:ext cx="457200" cy="457200"/>
          </a:xfrm>
          <a:prstGeom prst="rect">
            <a:avLst/>
          </a:prstGeom>
          <a:noFill/>
          <a:ln w="9525">
            <a:noFill/>
          </a:ln>
        </p:spPr>
      </p:pic>
      <p:pic>
        <p:nvPicPr>
          <p:cNvPr id="11274" name="Picture 11"/>
          <p:cNvPicPr>
            <a:picLocks noChangeAspect="1"/>
          </p:cNvPicPr>
          <p:nvPr/>
        </p:nvPicPr>
        <p:blipFill>
          <a:blip r:embed="rId3"/>
          <a:stretch>
            <a:fillRect/>
          </a:stretch>
        </p:blipFill>
        <p:spPr>
          <a:xfrm>
            <a:off x="36513" y="-12700"/>
            <a:ext cx="457200" cy="457200"/>
          </a:xfrm>
          <a:prstGeom prst="rect">
            <a:avLst/>
          </a:prstGeom>
          <a:noFill/>
          <a:ln w="9525">
            <a:noFill/>
          </a:ln>
        </p:spPr>
      </p:pic>
      <p:pic>
        <p:nvPicPr>
          <p:cNvPr id="11275" name="Picture 12"/>
          <p:cNvPicPr>
            <a:picLocks noChangeAspect="1"/>
          </p:cNvPicPr>
          <p:nvPr/>
        </p:nvPicPr>
        <p:blipFill>
          <a:blip r:embed="rId3"/>
          <a:stretch>
            <a:fillRect/>
          </a:stretch>
        </p:blipFill>
        <p:spPr>
          <a:xfrm>
            <a:off x="8645525" y="-17462"/>
            <a:ext cx="457200" cy="457200"/>
          </a:xfrm>
          <a:prstGeom prst="rect">
            <a:avLst/>
          </a:prstGeom>
          <a:noFill/>
          <a:ln w="9525">
            <a:noFill/>
          </a:ln>
        </p:spPr>
      </p:pic>
      <p:pic>
        <p:nvPicPr>
          <p:cNvPr id="11276" name="Picture 12"/>
          <p:cNvPicPr>
            <a:picLocks noChangeAspect="1"/>
          </p:cNvPicPr>
          <p:nvPr/>
        </p:nvPicPr>
        <p:blipFill>
          <a:blip r:embed="rId4"/>
          <a:stretch>
            <a:fillRect/>
          </a:stretch>
        </p:blipFill>
        <p:spPr>
          <a:xfrm>
            <a:off x="341313" y="6062663"/>
            <a:ext cx="457200" cy="457200"/>
          </a:xfrm>
          <a:prstGeom prst="rect">
            <a:avLst/>
          </a:prstGeom>
          <a:noFill/>
          <a:ln w="9525">
            <a:noFill/>
          </a:ln>
        </p:spPr>
      </p:pic>
      <p:pic>
        <p:nvPicPr>
          <p:cNvPr id="11277" name="Picture 13"/>
          <p:cNvPicPr>
            <a:picLocks noChangeAspect="1"/>
          </p:cNvPicPr>
          <p:nvPr/>
        </p:nvPicPr>
        <p:blipFill>
          <a:blip r:embed="rId5"/>
          <a:stretch>
            <a:fillRect/>
          </a:stretch>
        </p:blipFill>
        <p:spPr>
          <a:xfrm>
            <a:off x="8115300" y="5930900"/>
            <a:ext cx="457200" cy="45720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p="http://schemas.openxmlformats.org/presentationml/2006/main">
  <p:tag name="TIMING" val="|0.6|0.7|0.3|0.3|0.3|0.3"/>
</p:tagLst>
</file>

<file path=ppt/tags/tag2.xml><?xml version="1.0" encoding="utf-8"?>
<p:tagLst xmlns:p="http://schemas.openxmlformats.org/presentationml/2006/main">
  <p:tag name="TIMING" val="|0.6|0.7|0.3|0.3|0.3|0.3"/>
</p:tagLst>
</file>

<file path=ppt/tags/tag3.xml><?xml version="1.0" encoding="utf-8"?>
<p:tagLst xmlns:p="http://schemas.openxmlformats.org/presentationml/2006/main">
  <p:tag name="TIMING" val="|0.6|0.7|0.3|0.3|0.3|0.3"/>
</p:tagLst>
</file>

<file path=ppt/tags/tag4.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0&quot;/&gt;&lt;/object&gt;&lt;object type=&quot;3&quot; unique_id=&quot;10005&quot;&gt;&lt;property id=&quot;20148&quot; value=&quot;5&quot;/&gt;&lt;property id=&quot;20300&quot; value=&quot;Slide 2&quot;/&gt;&lt;property id=&quot;20307&quot; value=&quot;298&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81&quot;/&gt;&lt;/object&gt;&lt;object type=&quot;3&quot; unique_id=&quot;10008&quot;&gt;&lt;property id=&quot;20148&quot; value=&quot;5&quot;/&gt;&lt;property id=&quot;20300&quot; value=&quot;Slide 5&quot;/&gt;&lt;property id=&quot;20307&quot; value=&quot;299&quot;/&gt;&lt;/object&gt;&lt;object type=&quot;3&quot; unique_id=&quot;10009&quot;&gt;&lt;property id=&quot;20148&quot; value=&quot;5&quot;/&gt;&lt;property id=&quot;20300&quot; value=&quot;Slide 6&quot;/&gt;&lt;property id=&quot;20307&quot; value=&quot;275&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66&quot;/&gt;&lt;/object&gt;&lt;object type=&quot;3&quot; unique_id=&quot;10012&quot;&gt;&lt;property id=&quot;20148&quot; value=&quot;5&quot;/&gt;&lt;property id=&quot;20300&quot; value=&quot;Slide 9&quot;/&gt;&lt;property id=&quot;20307&quot; value=&quot;267&quot;/&gt;&lt;/object&gt;&lt;object type=&quot;3&quot; unique_id=&quot;10013&quot;&gt;&lt;property id=&quot;20148&quot; value=&quot;5&quot;/&gt;&lt;property id=&quot;20300&quot; value=&quot;Slide 10&quot;/&gt;&lt;property id=&quot;20307&quot; value=&quot;279&quot;/&gt;&lt;/object&gt;&lt;object type=&quot;3&quot; unique_id=&quot;10014&quot;&gt;&lt;property id=&quot;20148&quot; value=&quot;5&quot;/&gt;&lt;property id=&quot;20300&quot; value=&quot;Slide 11&quot;/&gt;&lt;property id=&quot;20307&quot; value=&quot;268&quot;/&gt;&lt;/object&gt;&lt;object type=&quot;3&quot; unique_id=&quot;10015&quot;&gt;&lt;property id=&quot;20148&quot; value=&quot;5&quot;/&gt;&lt;property id=&quot;20300&quot; value=&quot;Slide 12&quot;/&gt;&lt;property id=&quot;20307&quot; value=&quot;309&quot;/&gt;&lt;/object&gt;&lt;object type=&quot;3&quot; unique_id=&quot;10016&quot;&gt;&lt;property id=&quot;20148&quot; value=&quot;5&quot;/&gt;&lt;property id=&quot;20300&quot; value=&quot;Slide 13 - &amp;quot; KHÁI NIỆM VỀ BẢN VẼ KĨ THUẬT&amp;#x0D;&amp;#x0A;  HÌNH CẮT&amp;#x0D;&amp;#x0A;&amp;quot;&quot;/&gt;&lt;property id=&quot;20307&quot; value=&quot;300&quot;/&gt;&lt;/object&gt;&lt;object type=&quot;3&quot; unique_id=&quot;10017&quot;&gt;&lt;property id=&quot;20148&quot; value=&quot;5&quot;/&gt;&lt;property id=&quot;20300&quot; value=&quot;Slide 14 - &amp;quot;&amp;#x0D;&amp;#x0A;BT:Điền các cụm từ sau (mặt phẳng cắt; kẻ gạch gạch; bên trong; phần vật thể) vào chỗ (……) để hoàn thành câu sau:&quot;/&gt;&lt;property id=&quot;20307&quot; value=&quot;297&quot;/&gt;&lt;/object&gt;&lt;object type=&quot;3&quot; unique_id=&quot;10018&quot;&gt;&lt;property id=&quot;20148&quot; value=&quot;5&quot;/&gt;&lt;property id=&quot;20300&quot; value=&quot;Slide 15&quot;/&gt;&lt;property id=&quot;20307&quot; value=&quot;30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2297</Words>
  <Application>WPS Presentation</Application>
  <PresentationFormat/>
  <Paragraphs>70</Paragraphs>
  <Slides>10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SimSun</vt:lpstr>
      <vt:lpstr>Wingdings</vt:lpstr>
      <vt:lpstr>Times New Roman</vt:lpstr>
      <vt:lpstr>Calibri</vt:lpstr>
      <vt:lpstr>.VnAristote</vt:lpstr>
      <vt:lpstr>Segoe Print</vt:lpstr>
      <vt:lpstr>Tahoma</vt:lpstr>
      <vt:lpstr>VNI-Times</vt:lpstr>
      <vt:lpstr>Lato Light</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dc:creator>
  <cp:lastModifiedBy>Khôi Nguyễn Tuấn</cp:lastModifiedBy>
  <cp:revision>256</cp:revision>
  <dcterms:created xsi:type="dcterms:W3CDTF">2008-10-16T08:52:35Z</dcterms:created>
  <dcterms:modified xsi:type="dcterms:W3CDTF">2025-05-16T11:27:46Z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6E40F3C8B4CF44B9B570E067737BBAA0_13</vt:lpwstr>
  </property>
  <property fmtid="{D5CDD505-2E9C-101B-9397-08002B2CF9AE}" pid="3" name="KSOProductBuildVer">
    <vt:lpwstr>1033-12.2.0.21179</vt:lpwstr>
  </property>
</Properties>
</file>