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Tải +999 Hình Nền Powerpoint Hoa Đẹp Nhất Năm 20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86013" y="85725"/>
            <a:ext cx="12192003" cy="7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757344" y="2041466"/>
            <a:ext cx="10251440" cy="22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65"/>
              <a:buFont typeface="Times New Roman" panose="02020603050405020304"/>
              <a:buNone/>
            </a:pPr>
            <a:r>
              <a:rPr lang="en-US" sz="6665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 NGHỆ 6</a:t>
            </a:r>
            <a:br>
              <a:rPr lang="en-US" sz="6665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4400" b="1">
                <a:solidFill>
                  <a:srgbClr val="2828F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CHÂN TRỜI SÁNG TẠO</a:t>
            </a:r>
            <a:endParaRPr sz="4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00701" y="4225807"/>
            <a:ext cx="10251440" cy="22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 viên: Vũ Kiều Lê</a:t>
            </a:r>
            <a:endParaRPr lang="en-US" sz="4400" b="1" i="0" u="none" strike="noStrike" cap="none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3602" y="290796"/>
            <a:ext cx="10839995" cy="52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523602" y="5929745"/>
            <a:ext cx="11100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 trang phục trên thể hiện phong cách như thế nào?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100+ hình nền powerpoint lịch sử - hinhanhsieudep.ne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>
            <p:ph type="body" idx="1"/>
          </p:nvPr>
        </p:nvSpPr>
        <p:spPr>
          <a:xfrm>
            <a:off x="817880" y="1362780"/>
            <a:ext cx="111385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-Phong cách thời trang và cách ăn mặc theo nhu cầu thẩm mĩ và sở thích để tạo nên vẽ đẹp riêng, độc đáo của mỗi người.</a:t>
            </a:r>
            <a:endParaRPr lang="en-US" sz="40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-Một số phong cách thời trang cơ bản: cổ điển, thể thao, học đường, đơn giản , đường phố…..</a:t>
            </a:r>
            <a:endParaRPr lang="en-US" sz="40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05494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2" descr="100+ hình nền powerpoint lịch sử - hinhanhsieudep.net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/>
          <p:nvPr/>
        </p:nvSpPr>
        <p:spPr>
          <a:xfrm>
            <a:off x="1524000" y="-322580"/>
            <a:ext cx="3098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349584" y="1701498"/>
            <a:ext cx="3456384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1">
              <a:solidFill>
                <a:srgbClr val="BFB30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II. THỜI TRANG THỂ HIỆN TÍNH CÁCH CỦA NGƯỜI MẶC</a:t>
            </a:r>
            <a:endParaRPr sz="32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5127" y="866301"/>
            <a:ext cx="10099964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/>
          <p:nvPr/>
        </p:nvSpPr>
        <p:spPr>
          <a:xfrm>
            <a:off x="0" y="5991698"/>
            <a:ext cx="12191362" cy="866302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Ai là người mặc giản dị hoặc cầu kì nhất? Tại sao?</a:t>
            </a:r>
            <a:endParaRPr sz="35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4855" y="312119"/>
            <a:ext cx="11402290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>
            <a:off x="0" y="5679579"/>
            <a:ext cx="12191362" cy="866302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 những trang phục trong hình trên, hãy cho biết tính cách của từng người?</a:t>
            </a:r>
            <a:endParaRPr sz="35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</p:txBody>
      </p:sp>
      <p:sp>
        <p:nvSpPr>
          <p:cNvPr id="191" name="Google Shape;191;p14"/>
          <p:cNvSpPr txBox="1"/>
          <p:nvPr/>
        </p:nvSpPr>
        <p:spPr>
          <a:xfrm>
            <a:off x="1052770" y="1685844"/>
            <a:ext cx="109316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- Thời trang thể hiện tính cách của người mặc.</a:t>
            </a:r>
            <a:endParaRPr lang="en-US"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Char char="-"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Phong cách thời trang và cách ứng xử tạo nên vẽ đẹp của mỗi người.</a:t>
            </a:r>
            <a:endParaRPr lang="en-US"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=&gt; Cần lựa chọn thời trang phù hợp với bản than và biết cách ứng xử khéo léo</a:t>
            </a:r>
            <a:endParaRPr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II. THỜI TRANG THỂ HIỆN TÍNH CÁCH CỦA NGƯỜI MẶC</a:t>
            </a:r>
            <a:endParaRPr sz="32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07536" y="933759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body" idx="1"/>
          </p:nvPr>
        </p:nvSpPr>
        <p:spPr>
          <a:xfrm>
            <a:off x="397420" y="982133"/>
            <a:ext cx="10515600" cy="78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en-US" sz="4000" b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 Một số lưu ý khi lựa chọn trang phục</a:t>
            </a:r>
            <a:endParaRPr sz="4000" b="1">
              <a:solidFill>
                <a:srgbClr val="00B0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II. THỜI TRANG THỂ HIỆN TÍNH CÁCH CỦA NGƯỜI MẶC</a:t>
            </a:r>
            <a:endParaRPr sz="32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13645" y="1750750"/>
            <a:ext cx="5264666" cy="4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1253067" y="6277722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Người gầy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95999" y="1659467"/>
            <a:ext cx="5554133" cy="4526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 txBox="1"/>
          <p:nvPr/>
        </p:nvSpPr>
        <p:spPr>
          <a:xfrm>
            <a:off x="6756401" y="6242755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Người tròn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/>
          <p:nvPr/>
        </p:nvSpPr>
        <p:spPr>
          <a:xfrm>
            <a:off x="429491" y="388649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III. LỰA CHỌN TRANG PHỤC PHÙ HỢP THEO THỜI TRANG</a:t>
            </a:r>
            <a:endParaRPr sz="32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118" y="1423227"/>
            <a:ext cx="1261328" cy="136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1260306" y="1624304"/>
            <a:ext cx="10931694" cy="39628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 lưu ý:</a:t>
            </a:r>
            <a:endParaRPr lang="en-US"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Char char="-"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Trang phục phải phù hợp với vóc dáng người mặc, xu hướng thời trang hiện tại, lứa tuổi, môi trường và điều kiện tài chính gia đình….</a:t>
            </a:r>
            <a:endParaRPr lang="en-US"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Char char="-"/>
            </a:pPr>
            <a:r>
              <a:rPr lang="en-US" sz="4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 thể chọn them các vật dụng đi kèm với trang phục</a:t>
            </a:r>
            <a:endParaRPr sz="4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title"/>
          </p:nvPr>
        </p:nvSpPr>
        <p:spPr>
          <a:xfrm>
            <a:off x="112473" y="-1024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 Các bước lựa chọn trang phục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7784010" y="4217180"/>
            <a:ext cx="4439457" cy="1072444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7:Chọn vật dụng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67318" y="2764997"/>
            <a:ext cx="4515971" cy="107244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2: Sở thích 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112473" y="4217180"/>
            <a:ext cx="4425662" cy="1072444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3:Loại trang phục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157627" y="5669363"/>
            <a:ext cx="4425662" cy="1072444"/>
          </a:xfrm>
          <a:prstGeom prst="rect">
            <a:avLst/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4: Kiểu may 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7852996" y="1223160"/>
            <a:ext cx="4370471" cy="107244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5: Màu sắc, hoa văn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7766338" y="2672859"/>
            <a:ext cx="4425662" cy="1072444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6: Chất liệu vải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907535" y="1737808"/>
            <a:ext cx="2782812" cy="3551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78605" y="1229063"/>
            <a:ext cx="4674016" cy="1072444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1: Đặc điểm vóc dáng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7797805" y="5634840"/>
            <a:ext cx="4425662" cy="1072444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Bước 8: Vẽ trang phục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 descr="Hinh nen16 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2637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>
            <p:ph type="ctrTitle"/>
          </p:nvPr>
        </p:nvSpPr>
        <p:spPr>
          <a:xfrm>
            <a:off x="2127250" y="309880"/>
            <a:ext cx="5791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 panose="02020603050405020304"/>
              <a:buNone/>
            </a:pPr>
            <a:r>
              <a:rPr lang="en-US" sz="54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Cảm ơn các em đã chú ý lắng nghe!</a:t>
            </a:r>
            <a:endParaRPr lang="en-US" sz="540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31" name="Google Shape;231;p18" descr="buom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1598828">
            <a:off x="8623300" y="1905000"/>
            <a:ext cx="8255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62831" y="272872"/>
            <a:ext cx="3563839" cy="55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04915" y="87488"/>
            <a:ext cx="304584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23954" y="555095"/>
            <a:ext cx="3045840" cy="46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339792" y="1631245"/>
            <a:ext cx="2852208" cy="522675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6457" y="5976583"/>
            <a:ext cx="111744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Trang phục, mode từng thời kì, từng khu vực có giống nhau không? </a:t>
            </a:r>
            <a:endParaRPr sz="300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54380" y="707390"/>
            <a:ext cx="1097851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BÀI 8:THỜI TRANG</a:t>
            </a:r>
            <a:endParaRPr lang="en-US" sz="48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7580" y="1659467"/>
            <a:ext cx="10060376" cy="449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 descr="100+ hình nền powerpoint lịch sử - hinhanhsieudep.net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1524000" y="-322580"/>
            <a:ext cx="3098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28448" y="141081"/>
            <a:ext cx="10289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I. THỜI TRANG VÀ PHONG CÁCH THỜI TRANG</a:t>
            </a:r>
            <a:endParaRPr sz="32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866302"/>
            <a:ext cx="12192000" cy="599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</p:txBody>
      </p:sp>
      <p:pic>
        <p:nvPicPr>
          <p:cNvPr id="119" name="Google Shape;119;p5" descr="100+ hình nền powerpoint lịch sử - hinhanhsieudep.ne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21475"/>
            <a:ext cx="10443353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2088445" y="681037"/>
            <a:ext cx="6908800" cy="3393425"/>
          </a:xfrm>
          <a:prstGeom prst="cloudCallout">
            <a:avLst>
              <a:gd name="adj1" fmla="val -32787"/>
              <a:gd name="adj2" fmla="val 1343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 trang phục Việt Nam qua các thời kì có giống nhau không?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088445" y="606221"/>
            <a:ext cx="6908800" cy="3543056"/>
          </a:xfrm>
          <a:prstGeom prst="cloudCallout">
            <a:avLst>
              <a:gd name="adj1" fmla="val 60677"/>
              <a:gd name="adj2" fmla="val 622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 trang phục của Việt Nam qua các thời kì khác nhau như thế nào?</a:t>
            </a:r>
            <a:endParaRPr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104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Hãy mô tả lại các hình sau?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52213" y="1335176"/>
            <a:ext cx="5116009" cy="50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52160" y="1207726"/>
            <a:ext cx="4512733" cy="53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4560" y="1360126"/>
            <a:ext cx="4512733" cy="535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 descr="100+ hình nền powerpoint lịch sử - hinhanhsieudep.ne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4954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114954" y="138554"/>
            <a:ext cx="6861579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 1: Áo dài Việt Nam đã thay đổi như thế nào qua hai thời kì? </a:t>
            </a:r>
            <a:endParaRPr sz="3000"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14954" y="2266244"/>
            <a:ext cx="7279268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 2: Áo sơ mi nam ở hai thời kì khác nhau ở chi tiết nào? </a:t>
            </a:r>
            <a:endParaRPr sz="3000"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81422" y="3328217"/>
            <a:ext cx="3091289" cy="33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46633" y="138554"/>
            <a:ext cx="2924534" cy="289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54731" y="4362889"/>
            <a:ext cx="7279268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 3:Thời trang làm thay đổi yếu tố nào của trang phục? </a:t>
            </a:r>
            <a:endParaRPr sz="3000"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 descr="Hình nền Powerpoint đẹp 1 - Dạy học onlin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0" y="1231243"/>
            <a:ext cx="7951808" cy="5376083"/>
            <a:chOff x="-483993" y="1090541"/>
            <a:chExt cx="5109641" cy="5188022"/>
          </a:xfrm>
        </p:grpSpPr>
        <p:pic>
          <p:nvPicPr>
            <p:cNvPr id="147" name="Google Shape;147;p8" descr="C:\Users\Administrator\Desktop\H2.jpg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-483993" y="3263390"/>
              <a:ext cx="3711187" cy="3015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8"/>
            <p:cNvSpPr/>
            <p:nvPr/>
          </p:nvSpPr>
          <p:spPr>
            <a:xfrm>
              <a:off x="375015" y="1090541"/>
              <a:ext cx="4250633" cy="1613486"/>
            </a:xfrm>
            <a:prstGeom prst="cloudCallout">
              <a:avLst>
                <a:gd name="adj1" fmla="val -38729"/>
                <a:gd name="adj2" fmla="val 159357"/>
              </a:avLst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Vậy thời trang là gì? </a:t>
              </a:r>
              <a:endPara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9" name="Google Shape;149;p8"/>
          <p:cNvSpPr/>
          <p:nvPr/>
        </p:nvSpPr>
        <p:spPr>
          <a:xfrm>
            <a:off x="4109013" y="1231243"/>
            <a:ext cx="7552409" cy="1613558"/>
          </a:xfrm>
          <a:prstGeom prst="cloudCallout">
            <a:avLst>
              <a:gd name="adj1" fmla="val 35569"/>
              <a:gd name="adj2" fmla="val 128573"/>
            </a:avLst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Kể tên một số loại thời trang mà em biết? </a:t>
            </a:r>
            <a:endParaRPr lang="en-US" sz="30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body" idx="1"/>
          </p:nvPr>
        </p:nvSpPr>
        <p:spPr>
          <a:xfrm>
            <a:off x="817880" y="1362780"/>
            <a:ext cx="11125764" cy="38253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Thời trang là những kiểu trang phục được nhiều người ưa chuộngvà sử dụng phổ biến trong một khoảng thời gian nhất định.</a:t>
            </a:r>
            <a:endParaRPr lang="en-US" sz="35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Thời trang luôn thay đổi theo thời gian và được thể hiện qua kiểu dáng, màu sắc, chất liệu, họa tiết…của trang phục</a:t>
            </a:r>
            <a:endParaRPr sz="35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Thời trang có các loại: thời trang xuân hè, thời trang thu đông, thời trang công sở, thời trang trẻ em….</a:t>
            </a:r>
            <a:endParaRPr sz="35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7612" y="251231"/>
            <a:ext cx="10443353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228" y="1229810"/>
            <a:ext cx="792652" cy="95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2160</Words>
  <Application>WPS Presentation</Application>
  <PresentationFormat/>
  <Paragraphs>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Office Theme</vt:lpstr>
      <vt:lpstr>CÔNG NGHỆ 6 CHÂN TRỜI SÁNG TẠO</vt:lpstr>
      <vt:lpstr>PowerPoint 演示文稿</vt:lpstr>
      <vt:lpstr>PowerPoint 演示文稿</vt:lpstr>
      <vt:lpstr>PowerPoint 演示文稿</vt:lpstr>
      <vt:lpstr>PowerPoint 演示文稿</vt:lpstr>
      <vt:lpstr>Hãy mô tả lại các hình sau?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Các bước lựa chọn trang phục</vt:lpstr>
      <vt:lpstr>Cảm ơn các em đã chú ý lắng nghe!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 CHÂN TRỜI SÁNG TẠO</dc:title>
  <dc:creator/>
  <cp:lastModifiedBy>Khôi Nguyễn Tuấn</cp:lastModifiedBy>
  <cp:revision>1</cp:revision>
  <dcterms:created xsi:type="dcterms:W3CDTF">2025-05-16T10:56:39Z</dcterms:created>
  <dcterms:modified xsi:type="dcterms:W3CDTF">2025-05-16T10:56:39Z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1033-12.2.0.21179</vt:lpwstr>
  </property>
  <property fmtid="{D5CDD505-2E9C-101B-9397-08002B2CF9AE}" pid="3" name="ICV">
    <vt:lpwstr>8B5E53965C754084A5D8672F2A9CFDCC_13</vt:lpwstr>
  </property>
</Properties>
</file>