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6" r:id="rId3"/>
    <p:sldId id="264" r:id="rId4"/>
    <p:sldId id="276" r:id="rId5"/>
    <p:sldId id="280" r:id="rId6"/>
    <p:sldId id="279" r:id="rId7"/>
    <p:sldId id="274" r:id="rId8"/>
    <p:sldId id="281" r:id="rId9"/>
    <p:sldId id="283" r:id="rId10"/>
    <p:sldId id="284" r:id="rId11"/>
    <p:sldId id="261" r:id="rId12"/>
    <p:sldId id="275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1" autoAdjust="0"/>
    <p:restoredTop sz="94660"/>
  </p:normalViewPr>
  <p:slideViewPr>
    <p:cSldViewPr>
      <p:cViewPr varScale="1">
        <p:scale>
          <a:sx n="86" d="100"/>
          <a:sy n="86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6E955-CCB4-469B-BD77-A051D4915BE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3B84F-D49B-4253-A14A-5A14AC60041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0.png"/><Relationship Id="rId7" Type="http://schemas.openxmlformats.org/officeDocument/2006/relationships/oleObject" Target="../embeddings/oleObject4.bin"/><Relationship Id="rId6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7.png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ài tập của chíp\hinh-nen-powerpoint-mo-dau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304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(T3)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Pictures\Cac-loai-trang-phuc-truyen-thong-cua-nguoi-Viet-N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82018"/>
            <a:ext cx="4419600" cy="50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phoi-quan-ao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382018"/>
            <a:ext cx="4076700" cy="50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76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4382" y="599420"/>
            <a:ext cx="8686800" cy="6010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368" y="838200"/>
            <a:ext cx="8065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1. </a:t>
            </a:r>
            <a:r>
              <a:rPr lang="en-US" sz="2400" dirty="0" smtClean="0"/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Nylon,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tằm</a:t>
            </a:r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soie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/silk),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laine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/wool),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/linen),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contton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536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661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0" y="105822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0225" algn="ctr"/>
                <a:tab pos="3305175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Ảnh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hưởng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nét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Ảnh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hưởng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kiểu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dáng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https://tech12h.com/sites/default/files/styles/inbody400/public/anh_chup_man_hinh_2021-03-12_luc_22.20.29.png?itok=W2sXuc6c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77192"/>
            <a:ext cx="7467600" cy="3623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76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4382" y="599420"/>
            <a:ext cx="8686800" cy="6010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133" y="588131"/>
            <a:ext cx="8065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 </a:t>
            </a:r>
            <a:r>
              <a:rPr lang="en-US" sz="24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536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661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0" y="105822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0225" algn="ctr"/>
                <a:tab pos="3305175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Ảnh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hưởng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nét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Ảnh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hưởng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kiểu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dáng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74133" y="1524000"/>
          <a:ext cx="8212667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Bitmap Image" r:id="rId1" imgW="4524375" imgH="1581150" progId="Paint.Picture">
                  <p:embed/>
                </p:oleObj>
              </mc:Choice>
              <mc:Fallback>
                <p:oleObj name="Bitmap Image" r:id="rId1" imgW="4524375" imgH="158115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33" y="1524000"/>
                        <a:ext cx="8212667" cy="480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4822" y="134957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914400"/>
            <a:ext cx="8686800" cy="2667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</a:t>
            </a:r>
            <a:r>
              <a:rPr lang="vi-V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giấy A4. Giờ sau nộp lại cho GV.</a:t>
            </a:r>
            <a:endParaRPr lang="vi-VN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48420" y="17443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6201" y="914399"/>
            <a:ext cx="3047999" cy="5715001"/>
          </a:xfrm>
          <a:prstGeom prst="cloudCallout">
            <a:avLst>
              <a:gd name="adj1" fmla="val 55592"/>
              <a:gd name="adj2" fmla="val 4112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C:\Users\USER\Desktop\cach-tay-vet-ban-tren-quan-ao-do-thuc-an-e1506901709663.jp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56388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077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09600" y="4419600"/>
            <a:ext cx="8305800" cy="2209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giặt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giặt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giặt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giặt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1"/>
            <a:ext cx="8382000" cy="39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4419600"/>
            <a:ext cx="8305800" cy="2209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39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97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hãy nối nội dung của cột A với nội dung của cột B sao cho phù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780644"/>
          <a:ext cx="8382000" cy="6001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0999"/>
                <a:gridCol w="4191001"/>
              </a:tblGrid>
              <a:tr h="45306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 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 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34980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pt-BR" sz="14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a.Điều </a:t>
                      </a: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chỉnh nấc nhiệt độ của bàn là đối với từng loại vải.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091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pt-BR" sz="14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Khi là xong, rút phích cắm, dựng bàn là, chờ bàn là nguội, cất nơi quy định.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8842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pt-BR" sz="14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Chuẩn bị bàn là, cầu là, bình phun nước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091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pt-BR" sz="14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Là theo chiều dọc vải.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9146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Trước khi là cần phun ẩm quần áo.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81000" y="1371600"/>
          <a:ext cx="3657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Bitmap Image" r:id="rId1" imgW="2686050" imgH="1990725" progId="Paint.Picture">
                  <p:embed/>
                </p:oleObj>
              </mc:Choice>
              <mc:Fallback>
                <p:oleObj name="Bitmap Image" r:id="rId1" imgW="2686050" imgH="1990725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3657600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00280" y="2667000"/>
          <a:ext cx="36957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Bitmap Image" r:id="rId3" imgW="2571750" imgH="1876425" progId="Paint.Picture">
                  <p:embed/>
                </p:oleObj>
              </mc:Choice>
              <mc:Fallback>
                <p:oleObj name="Bitmap Image" r:id="rId3" imgW="2571750" imgH="187642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80" y="2667000"/>
                        <a:ext cx="3695700" cy="933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81000" y="3800475"/>
          <a:ext cx="3810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Bitmap Image" r:id="rId5" imgW="2571750" imgH="1771650" progId="Paint.Picture">
                  <p:embed/>
                </p:oleObj>
              </mc:Choice>
              <mc:Fallback>
                <p:oleObj name="Bitmap Image" r:id="rId5" imgW="2571750" imgH="177165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00475"/>
                        <a:ext cx="3810000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81000" y="4953000"/>
          <a:ext cx="37052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Bitmap Image" r:id="rId7" imgW="2667000" imgH="1857375" progId="Paint.Picture">
                  <p:embed/>
                </p:oleObj>
              </mc:Choice>
              <mc:Fallback>
                <p:oleObj name="Bitmap Image" r:id="rId7" imgW="2667000" imgH="185737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953000"/>
                        <a:ext cx="3705225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81000" y="6096000"/>
          <a:ext cx="3657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Bitmap Image" r:id="rId9" imgW="2419350" imgH="1838325" progId="Paint.Picture">
                  <p:embed/>
                </p:oleObj>
              </mc:Choice>
              <mc:Fallback>
                <p:oleObj name="Bitmap Image" r:id="rId9" imgW="2419350" imgH="183832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096000"/>
                        <a:ext cx="3657600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5" grpId="0"/>
      <p:bldP spid="8" grpId="0"/>
      <p:bldP spid="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76201" y="457200"/>
            <a:ext cx="2209799" cy="6172201"/>
          </a:xfrm>
          <a:prstGeom prst="cloudCallout">
            <a:avLst>
              <a:gd name="adj1" fmla="val 55592"/>
              <a:gd name="adj2" fmla="val 4112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móc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C:\Users\USER\AppData\Local\Temp\FineReader11.00\media\image81.jpe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57200"/>
            <a:ext cx="6248400" cy="617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76201" y="457200"/>
            <a:ext cx="3124199" cy="6172201"/>
          </a:xfrm>
          <a:prstGeom prst="cloudCallout">
            <a:avLst>
              <a:gd name="adj1" fmla="val 55592"/>
              <a:gd name="adj2" fmla="val 4112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dệt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giặt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:\Users\USER\Desktop\anh_chup_man_hinh_2021-03-12_luc_20.14.51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54864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USER\Desktop\cac-ky-hieu-giat-ui-quan-a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84007"/>
            <a:ext cx="5410200" cy="3069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76200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 HỌC TẬP SỐ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1219200"/>
          <a:ext cx="8305800" cy="1755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017"/>
                <a:gridCol w="3345041"/>
                <a:gridCol w="1789071"/>
                <a:gridCol w="236467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bước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nhãn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hướng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 tiết và hình ảnh minh họa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907197"/>
          <a:ext cx="8839199" cy="5665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843"/>
                <a:gridCol w="3179757"/>
                <a:gridCol w="2057400"/>
                <a:gridCol w="274319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bước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nhãn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hướng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 tiết và hình ảnh minh họa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Xác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phục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gắn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nhãn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Áo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ngắn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váy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đầm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sợi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dệt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nhãn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sợi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dệt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quản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hiệu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Ghi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quản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phục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giải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thích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hiệu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885825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giặt</a:t>
                      </a:r>
                      <a:endParaRPr lang="en-US" sz="2400" baseline="0" dirty="0" smtClean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885825" algn="l"/>
                        </a:tabLst>
                      </a:pP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là</a:t>
                      </a:r>
                      <a:endParaRPr lang="en-US" sz="2400" baseline="0" dirty="0" smtClean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885825" algn="l"/>
                        </a:tabLst>
                      </a:pP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hướng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khác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76200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 HỌC TẬP SỐ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84" y="3200400"/>
            <a:ext cx="1866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2"/>
            <a:ext cx="1769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2297</Words>
  <Application>WPS Presentation</Application>
  <PresentationFormat>On-screen Show (4:3)</PresentationFormat>
  <Paragraphs>117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Times New Roman</vt:lpstr>
      <vt:lpstr>Tahoma</vt:lpstr>
      <vt:lpstr>Microsoft YaHei</vt:lpstr>
      <vt:lpstr>Arial Unicode MS</vt:lpstr>
      <vt:lpstr>Calibri</vt:lpstr>
      <vt:lpstr>Office Theme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Khôi Nguyễn Tuấn</cp:lastModifiedBy>
  <cp:revision>221</cp:revision>
  <dcterms:created xsi:type="dcterms:W3CDTF">2021-07-12T08:18:00Z</dcterms:created>
  <dcterms:modified xsi:type="dcterms:W3CDTF">2025-05-16T10:55:44Z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BB5204E1D4CB4126AA9D19475C80A23E_13</vt:lpwstr>
  </property>
  <property fmtid="{D5CDD505-2E9C-101B-9397-08002B2CF9AE}" pid="3" name="KSOProductBuildVer">
    <vt:lpwstr>1033-12.2.0.21179</vt:lpwstr>
  </property>
</Properties>
</file>