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6" r:id="rId3"/>
    <p:sldId id="264" r:id="rId4"/>
    <p:sldId id="280" r:id="rId5"/>
    <p:sldId id="273" r:id="rId6"/>
    <p:sldId id="283" r:id="rId7"/>
    <p:sldId id="275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6" autoAdjust="0"/>
    <p:restoredTop sz="94660"/>
  </p:normalViewPr>
  <p:slideViewPr>
    <p:cSldViewPr>
      <p:cViewPr varScale="1">
        <p:scale>
          <a:sx n="85" d="100"/>
          <a:sy n="85" d="100"/>
        </p:scale>
        <p:origin x="-9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6E955-CCB4-469B-BD77-A051D4915BE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B84F-D49B-4253-A14A-5A14AC60041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0.jpeg"/><Relationship Id="rId11" Type="http://schemas.openxmlformats.org/officeDocument/2006/relationships/image" Target="../media/image19.jpeg"/><Relationship Id="rId10" Type="http://schemas.openxmlformats.org/officeDocument/2006/relationships/image" Target="../media/image18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ài tập của chíp\hinh-nen-powerpoint-mo-dau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336" y="381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CÁC LOẠI VẢI THƯỜNG DÙNG TRONG MAY MẶC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esktop\các-loại-vả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6" y="1371600"/>
            <a:ext cx="8763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287" y="152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28600" y="675620"/>
            <a:ext cx="2590800" cy="5877580"/>
          </a:xfrm>
          <a:prstGeom prst="cloudCallout">
            <a:avLst>
              <a:gd name="adj1" fmla="val 63273"/>
              <a:gd name="adj2" fmla="val 3639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1" descr="Description: C:\Users\USER\Desktop\54-300x25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12" y="838200"/>
            <a:ext cx="273688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" descr="Description: C:\Users\USE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3200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USER\Desktop\tui-coi-vintage-tphcm-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2510"/>
            <a:ext cx="2209800" cy="27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5" descr="Description: C:\Users\USER\Desktop\ly-coc-lam-tu-tre-khac-ten-gia-re-tai-tphcm9-1-666x4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54" y="3638020"/>
            <a:ext cx="2191846" cy="278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 descr="Description: C:\Users\USER\Desktop\dan-nguoi-dep-trinh-dien-trang-phuc-da-hoi-tu-tui-nilon-ong-hut--82b8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52510"/>
            <a:ext cx="1981200" cy="27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7" descr="Description: C:\Users\USER\Desktop\image0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6775"/>
            <a:ext cx="14097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507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8" descr="Description: C:\Users\USER\Desktop\con-cuu-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0" descr="Description: C:\Users\USER\Desktop\iiii-ggg--4--1514260111-666-width882height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0963"/>
            <a:ext cx="1600200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2" descr="Description: C:\Users\USER\Desktop\uu-nhuoc-diem-cua-vai-cotton-vmanl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8058"/>
            <a:ext cx="1752600" cy="154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4" descr="Description: C:\Users\USER\Desktop\1589182879-837-thumbn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7023"/>
            <a:ext cx="1905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5" descr="Description: C:\Users\USER\Desktop\17773056-hand-made-raw-silk-thread-in-country-of-thail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98452"/>
            <a:ext cx="1600200" cy="12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16" descr="Description: C:\Users\USER\Desktop\vải_lin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7976"/>
            <a:ext cx="1905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7" descr="Description: C:\Users\USER\Desktop\cay-lanh-dung-de-det-va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9" descr="Description: C:\Users\USER\Desktop\tải xuống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74156"/>
            <a:ext cx="1676400" cy="12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20" descr="Description: C:\Users\USER\Desktop\tim-hieu-17-1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455458"/>
            <a:ext cx="1638300" cy="126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1" descr="Description: C:\Users\USER\Desktop\tim-hieu-ve-vai-soi-bong-cotto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53000"/>
            <a:ext cx="1905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2" descr="Description: C:\Users\USER\Desktop\ảnh-web-750x460-0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64289"/>
            <a:ext cx="1752600" cy="143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3" descr="Description: C:\Users\USER\Desktop\6799c5c1d13dc83f746e2804d61afaf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964289"/>
            <a:ext cx="1638300" cy="143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14830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1599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1600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H1.Con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5999" y="1600200"/>
            <a:ext cx="198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H2.Sợi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8600" y="16002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H3.Vải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" y="31974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H4.Con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tằm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9800" y="3200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H5.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tằm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00500" y="3208547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H6.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" y="465651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H7.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0" y="47214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H8.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14800" y="4648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H9.Vải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tằm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6477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H10.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09800" y="6476999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H11.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62400" y="64740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H12.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019800" y="304799"/>
            <a:ext cx="3048000" cy="6479978"/>
          </a:xfrm>
          <a:prstGeom prst="wedgeRoundRectCallout">
            <a:avLst>
              <a:gd name="adj1" fmla="val -60326"/>
              <a:gd name="adj2" fmla="val -15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chia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tằm</a:t>
            </a:r>
            <a:endParaRPr lang="en-US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343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 học tập 1. Cho quy trình</a:t>
            </a:r>
            <a:r>
              <a:rPr kumimoji="0" lang="nl-NL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sau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048" y="4431268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hoàn thành nội dung bảng </a:t>
            </a:r>
            <a:r>
              <a:rPr lang="nl-N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esktop\2 quy trinh san xuat vai soi hoa hoc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4" y="465008"/>
            <a:ext cx="7811591" cy="35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7793" y="4061936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TRÌNH SẢN XUẤT VẢI SỢI HÓA HỌC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9003" y="4873752"/>
          <a:ext cx="8096796" cy="1755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8932"/>
                <a:gridCol w="2698932"/>
                <a:gridCol w="2698932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Vải sợi hóa học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Vải sợi nhân tạo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Vải sợi tổng hợp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 gốc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 chất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343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 học tập 1. 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kumimoji="0" lang="nl-NL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thành nội dung bảng sau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533400"/>
          <a:ext cx="8458200" cy="6104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828"/>
                <a:gridCol w="2786043"/>
                <a:gridCol w="3841329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Vải sợi hóa học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Vải sợi nhân tạo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Vải sợi tổng hợp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Nguồn gốc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dệt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sợi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nguồn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gốc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gỗ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nứa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dệt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sợi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nguồn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gốc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than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đá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dầu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mỏ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 chất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Vải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hút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ẩm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thoáng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mát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ít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nhàu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đốt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sợi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vải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bóp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dễ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tan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Vải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bền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bề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vải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bóng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nhàu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giặt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khô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hút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ấm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kém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ít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thoáng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khí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dễ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gây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kích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ứng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đốt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sợi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vải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vón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cục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bóp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tan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599420"/>
            <a:ext cx="8686800" cy="62585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050" y="761999"/>
            <a:ext cx="758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1.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2" descr="Description: C:\Users\USER\Desktop\uu-nhuoc-diem-cua-vai-cotton-vmanly-0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4212"/>
            <a:ext cx="4038600" cy="21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Description: C:\Users\USER\Desktop\vải_li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4212"/>
            <a:ext cx="3714750" cy="21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Description: C:\Users\USER\Desktop\tim-hieu-17-1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55532"/>
            <a:ext cx="3638550" cy="214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3" descr="Description: C:\Users\USER\Desktop\6799c5c1d13dc83f746e2804d61afaf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55532"/>
            <a:ext cx="4038600" cy="214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828800" y="3886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3886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0200" y="6400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cừu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7375" y="645975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tằm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0" grpId="0"/>
      <p:bldP spid="8" grpId="0"/>
      <p:bldP spid="9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4822" y="13495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914400"/>
            <a:ext cx="8686800" cy="1981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1.Dựa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giấy A4. Giờ sau nộp lại cho GV.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1534</Words>
  <Application>WPS Presentation</Application>
  <PresentationFormat>On-screen Show (4:3)</PresentationFormat>
  <Paragraphs>118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Times New Roman</vt:lpstr>
      <vt:lpstr>Courier New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Khôi Nguyễn Tuấn</cp:lastModifiedBy>
  <cp:revision>161</cp:revision>
  <dcterms:created xsi:type="dcterms:W3CDTF">2021-07-12T08:18:00Z</dcterms:created>
  <dcterms:modified xsi:type="dcterms:W3CDTF">2025-05-16T10:54:44Z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04979B881BD44116BF44C46C8A75952C_13</vt:lpwstr>
  </property>
  <property fmtid="{D5CDD505-2E9C-101B-9397-08002B2CF9AE}" pid="3" name="KSOProductBuildVer">
    <vt:lpwstr>1033-12.2.0.21179</vt:lpwstr>
  </property>
</Properties>
</file>