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6" r:id="rId3"/>
    <p:sldId id="264" r:id="rId4"/>
    <p:sldId id="256" r:id="rId5"/>
    <p:sldId id="257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1" autoAdjust="0"/>
    <p:restoredTop sz="94660"/>
  </p:normalViewPr>
  <p:slideViewPr>
    <p:cSldViewPr>
      <p:cViewPr varScale="1">
        <p:scale>
          <a:sx n="86" d="100"/>
          <a:sy n="86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6E955-CCB4-469B-BD77-A051D4915BE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3B84F-D49B-4253-A14A-5A14AC60041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860D8-DD4B-48B9-9263-6DE88EF6044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9181-C268-4009-976D-7B59A9EB003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ài tập của chíp\hinh-nen-powerpoint-mo-dau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52500" y="304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5. NGÔI NHÀ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Users\USER\Desktop\smart-home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191500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16287" y="152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228600" y="675620"/>
            <a:ext cx="2590800" cy="5877580"/>
          </a:xfrm>
          <a:prstGeom prst="cloudCallout">
            <a:avLst>
              <a:gd name="adj1" fmla="val 63273"/>
              <a:gd name="adj2" fmla="val 3639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minh.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7981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Hình C                                                         Hình 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C:\Users\USER\Desktop\smart-home-1.jp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0"/>
            <a:ext cx="5486400" cy="571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Flowchart: Alternate Process 13"/>
          <p:cNvSpPr/>
          <p:nvPr/>
        </p:nvSpPr>
        <p:spPr>
          <a:xfrm>
            <a:off x="248798" y="4648200"/>
            <a:ext cx="8590402" cy="2057400"/>
          </a:xfrm>
          <a:prstGeom prst="flowChartAlternate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điếm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endParaRPr lang="en-US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điêm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USER\AppData\Local\Temp\FineReader11.00\media\image47.jpe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08" y="228600"/>
            <a:ext cx="4403992" cy="4191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648200" y="228600"/>
            <a:ext cx="411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Chuông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khuôn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cửa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hoà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tựđộng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soát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ninh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gió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thoại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Description: C:\Users\USER\AppData\Local\Temp\FineReader11.00\media\image48.jpe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52400"/>
            <a:ext cx="4724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Description: C:\Users\USER\AppData\Local\Temp\FineReader11.00\media\image4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99165"/>
            <a:ext cx="3286125" cy="200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6200" y="76200"/>
          <a:ext cx="3895725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3" imgW="2867025" imgH="1581150" progId="Paint.Picture">
                  <p:embed/>
                </p:oleObj>
              </mc:Choice>
              <mc:Fallback>
                <p:oleObj name="Bitmap Image" r:id="rId3" imgW="2867025" imgH="1581150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76200"/>
                        <a:ext cx="3895725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14800" y="221439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thoại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minh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4876800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3667125" y="2799165"/>
            <a:ext cx="5400675" cy="4058835"/>
          </a:xfrm>
          <a:prstGeom prst="wedgeEllipseCallout">
            <a:avLst>
              <a:gd name="adj1" fmla="val -57978"/>
              <a:gd name="adj2" fmla="val -5050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276600"/>
            <a:ext cx="449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thoại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khiến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ưu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điếm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3" grpId="0"/>
      <p:bldP spid="16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76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599420"/>
            <a:ext cx="8686800" cy="59537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6264" y="599420"/>
            <a:ext cx="7848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vi-VN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 1. </a:t>
            </a:r>
            <a:r>
              <a:rPr lang="nl-NL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biết những đặc điểm dưới đây thể hiện đặc điểm nào của ngôi nhà thông minh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bật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tựđộng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cửa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cửa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rèm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cửa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cháy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Cửa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Tivi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2886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4822" y="134957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914400"/>
            <a:ext cx="8686800" cy="24384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trông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</a:t>
            </a:r>
            <a:r>
              <a:rPr lang="vi-VN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 giấy A4. Giờ sau nộp lại cho GV.</a:t>
            </a:r>
            <a:endParaRPr lang="vi-VN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1912</Words>
  <Application>WPS Presentation</Application>
  <PresentationFormat>On-screen Show (4:3)</PresentationFormat>
  <Paragraphs>48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Khôi Nguyễn Tuấn</cp:lastModifiedBy>
  <cp:revision>89</cp:revision>
  <dcterms:created xsi:type="dcterms:W3CDTF">2021-07-12T08:18:00Z</dcterms:created>
  <dcterms:modified xsi:type="dcterms:W3CDTF">2025-05-16T10:43:50Z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BE7CC14C598C47769CA03400D00C447D_13</vt:lpwstr>
  </property>
  <property fmtid="{D5CDD505-2E9C-101B-9397-08002B2CF9AE}" pid="3" name="KSOProductBuildVer">
    <vt:lpwstr>1033-12.2.0.21179</vt:lpwstr>
  </property>
</Properties>
</file>