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Lst>
  <p:notesMasterIdLst>
    <p:notesMasterId r:id="rId4"/>
  </p:notesMasterIdLst>
  <p:sldIdLst>
    <p:sldId id="256" r:id="rId3"/>
    <p:sldId id="314" r:id="rId5"/>
    <p:sldId id="313" r:id="rId6"/>
    <p:sldId id="263" r:id="rId7"/>
    <p:sldId id="327" r:id="rId8"/>
    <p:sldId id="326" r:id="rId9"/>
    <p:sldId id="318" r:id="rId10"/>
    <p:sldId id="267" r:id="rId11"/>
    <p:sldId id="268" r:id="rId12"/>
    <p:sldId id="319" r:id="rId13"/>
    <p:sldId id="279" r:id="rId14"/>
    <p:sldId id="299" r:id="rId15"/>
    <p:sldId id="320" r:id="rId16"/>
    <p:sldId id="322" r:id="rId17"/>
    <p:sldId id="301" r:id="rId18"/>
    <p:sldId id="321" r:id="rId19"/>
    <p:sldId id="323" r:id="rId20"/>
    <p:sldId id="306" r:id="rId21"/>
    <p:sldId id="307" r:id="rId22"/>
    <p:sldId id="316" r:id="rId23"/>
  </p:sldIdLst>
  <p:sldSz cx="9144000" cy="5143500"/>
  <p:notesSz cx="6858000" cy="9144000"/>
  <p:embeddedFontLst>
    <p:embeddedFont>
      <p:font typeface="Source Sans Pro" panose="020B0503030403020204" charset="0"/>
      <p:regular r:id="rId27"/>
      <p:bold r:id="rId28"/>
      <p:italic r:id="rId29"/>
      <p:boldItalic r:id="rId30"/>
    </p:embeddedFont>
    <p:embeddedFont>
      <p:font typeface="Source Sans Pro" panose="020B0503030403020204"/>
      <p:regular r:id="rId31"/>
    </p:embeddedFont>
  </p:embeddedFontLst>
  <p:defaultTextStyle>
    <a:defPPr>
      <a:defRPr lang="en-US"/>
    </a:defPPr>
    <a:lvl1pPr marL="0" lvl="0" indent="0" algn="l" defTabSz="914400" rtl="0" eaLnBrk="0" fontAlgn="base" latinLnBrk="0" hangingPunct="0">
      <a:lnSpc>
        <a:spcPct val="100000"/>
      </a:lnSpc>
      <a:spcBef>
        <a:spcPct val="0"/>
      </a:spcBef>
      <a:spcAft>
        <a:spcPct val="0"/>
      </a:spcAft>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14400" lvl="2" indent="0" algn="l" defTabSz="914400" rtl="0" eaLnBrk="0" fontAlgn="base" latinLnBrk="0" hangingPunct="0">
      <a:lnSpc>
        <a:spcPct val="100000"/>
      </a:lnSpc>
      <a:spcBef>
        <a:spcPct val="0"/>
      </a:spcBef>
      <a:spcAft>
        <a:spcPct val="0"/>
      </a:spcAft>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371600" lvl="3" indent="0" algn="l" defTabSz="914400" rtl="0" eaLnBrk="0" fontAlgn="base" latinLnBrk="0" hangingPunct="0">
      <a:lnSpc>
        <a:spcPct val="100000"/>
      </a:lnSpc>
      <a:spcBef>
        <a:spcPct val="0"/>
      </a:spcBef>
      <a:spcAft>
        <a:spcPct val="0"/>
      </a:spcAft>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828800" lvl="4" indent="0" algn="l" defTabSz="914400" rtl="0" eaLnBrk="0" fontAlgn="base" latinLnBrk="0" hangingPunct="0">
      <a:lnSpc>
        <a:spcPct val="100000"/>
      </a:lnSpc>
      <a:spcBef>
        <a:spcPct val="0"/>
      </a:spcBef>
      <a:spcAft>
        <a:spcPct val="0"/>
      </a:spcAft>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5pPr>
    <a:lvl6pPr marL="2286000" lvl="5" indent="0" algn="l" defTabSz="914400" rtl="0" eaLnBrk="0" fontAlgn="base" latinLnBrk="0" hangingPunct="0">
      <a:lnSpc>
        <a:spcPct val="100000"/>
      </a:lnSpc>
      <a:spcBef>
        <a:spcPct val="0"/>
      </a:spcBef>
      <a:spcAft>
        <a:spcPct val="0"/>
      </a:spcAft>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6pPr>
    <a:lvl7pPr marL="2743200" lvl="6" indent="0" algn="l" defTabSz="914400" rtl="0" eaLnBrk="0" fontAlgn="base" latinLnBrk="0" hangingPunct="0">
      <a:lnSpc>
        <a:spcPct val="100000"/>
      </a:lnSpc>
      <a:spcBef>
        <a:spcPct val="0"/>
      </a:spcBef>
      <a:spcAft>
        <a:spcPct val="0"/>
      </a:spcAft>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7pPr>
    <a:lvl8pPr marL="3200400" lvl="7" indent="0" algn="l" defTabSz="914400" rtl="0" eaLnBrk="0" fontAlgn="base" latinLnBrk="0" hangingPunct="0">
      <a:lnSpc>
        <a:spcPct val="100000"/>
      </a:lnSpc>
      <a:spcBef>
        <a:spcPct val="0"/>
      </a:spcBef>
      <a:spcAft>
        <a:spcPct val="0"/>
      </a:spcAft>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8pPr>
    <a:lvl9pPr marL="3657600" lvl="8" indent="0" algn="l" defTabSz="914400" rtl="0" eaLnBrk="0" fontAlgn="base" latinLnBrk="0" hangingPunct="0">
      <a:lnSpc>
        <a:spcPct val="100000"/>
      </a:lnSpc>
      <a:spcBef>
        <a:spcPct val="0"/>
      </a:spcBef>
      <a:spcAft>
        <a:spcPct val="0"/>
      </a:spcAft>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主题样式 1 - 强调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103" d="100"/>
          <a:sy n="103" d="100"/>
        </p:scale>
        <p:origin x="874" y="7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1" Type="http://schemas.openxmlformats.org/officeDocument/2006/relationships/font" Target="fonts/font5.fntdata"/><Relationship Id="rId30" Type="http://schemas.openxmlformats.org/officeDocument/2006/relationships/font" Target="fonts/font4.fntdata"/><Relationship Id="rId3" Type="http://schemas.openxmlformats.org/officeDocument/2006/relationships/slide" Target="slides/slide1.xml"/><Relationship Id="rId29" Type="http://schemas.openxmlformats.org/officeDocument/2006/relationships/font" Target="fonts/font3.fntdata"/><Relationship Id="rId28" Type="http://schemas.openxmlformats.org/officeDocument/2006/relationships/font" Target="fonts/font2.fntdata"/><Relationship Id="rId27" Type="http://schemas.openxmlformats.org/officeDocument/2006/relationships/font" Target="fonts/font1.fntdata"/><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9218" name="Google Shape;3;n"/>
          <p:cNvSpPr>
            <a:spLocks noGrp="1" noRot="1" noChangeAspect="1"/>
          </p:cNvSpPr>
          <p:nvPr>
            <p:ph type="sldImg" idx="2"/>
          </p:nvPr>
        </p:nvSpPr>
        <p:spPr>
          <a:xfrm>
            <a:off x="381000" y="685800"/>
            <a:ext cx="6096000" cy="3429000"/>
          </a:xfrm>
          <a:custGeom>
            <a:avLst/>
            <a:gdLst>
              <a:gd name="txL" fmla="*/ 0 w 120000"/>
              <a:gd name="txT" fmla="*/ 0 h 120000"/>
              <a:gd name="txR" fmla="*/ 120000 w 120000"/>
              <a:gd name="txB" fmla="*/ 120000 h 120000"/>
            </a:gdLst>
            <a:ahLst/>
            <a:cxnLst>
              <a:cxn ang="0">
                <a:pos x="0" y="0"/>
              </a:cxn>
              <a:cxn ang="0">
                <a:pos x="2147483646" y="0"/>
              </a:cxn>
              <a:cxn ang="0">
                <a:pos x="2147483646" y="2147483646"/>
              </a:cxn>
              <a:cxn ang="0">
                <a:pos x="0" y="2147483646"/>
              </a:cxn>
            </a:cxnLst>
            <a:rect l="txL" t="txT" r="txR" b="txB"/>
            <a:pathLst>
              <a:path w="120000" h="120000">
                <a:moveTo>
                  <a:pt x="0" y="0"/>
                </a:moveTo>
                <a:lnTo>
                  <a:pt x="120000" y="0"/>
                </a:lnTo>
                <a:lnTo>
                  <a:pt x="120000" y="120000"/>
                </a:lnTo>
                <a:lnTo>
                  <a:pt x="0" y="120000"/>
                </a:lnTo>
                <a:lnTo>
                  <a:pt x="0" y="0"/>
                </a:lnTo>
                <a:close/>
              </a:path>
            </a:pathLst>
          </a:custGeom>
          <a:noFill/>
          <a:ln w="9525" cap="flat" cmpd="sng">
            <a:solidFill>
              <a:srgbClr val="000000">
                <a:alpha val="100000"/>
              </a:srgbClr>
            </a:solidFill>
            <a:prstDash val="solid"/>
            <a:round/>
            <a:headEnd type="none" w="sm" len="sm"/>
            <a:tailEnd type="none" w="sm" len="sm"/>
          </a:ln>
        </p:spPr>
      </p:sp>
      <p:sp>
        <p:nvSpPr>
          <p:cNvPr id="9219" name="Google Shape;4;n"/>
          <p:cNvSpPr txBox="1">
            <a:spLocks noGrp="1"/>
          </p:cNvSpPr>
          <p:nvPr>
            <p:ph type="body" idx="1"/>
          </p:nvPr>
        </p:nvSpPr>
        <p:spPr>
          <a:xfrm>
            <a:off x="685800" y="4343400"/>
            <a:ext cx="5486400" cy="4114800"/>
          </a:xfrm>
          <a:prstGeom prst="rect">
            <a:avLst/>
          </a:prstGeom>
          <a:noFill/>
          <a:ln w="9525">
            <a:noFill/>
          </a:ln>
        </p:spPr>
        <p:txBody>
          <a:bodyPr lIns="91425" tIns="91425" rIns="91425" bIns="91425"/>
          <a:p>
            <a:pPr lvl="0"/>
            <a:endParaRPr lang="en-US" altLang="en-US" dirty="0"/>
          </a:p>
        </p:txBody>
      </p:sp>
    </p:spTree>
  </p:cSld>
  <p:clrMap bg1="lt1" tx1="dk1" bg2="dk2" tx2="lt2" accent1="accent1" accent2="accent2" accent3="accent3" accent4="accent4" accent5="accent5" accent6="accent6" hlink="hlink" folHlink="folHlink"/>
  <p:hf sldNum="0" hdr="0" ftr="0" dt="0"/>
  <p:notesStyle>
    <a:defPPr marR="0" lvl="0" algn="l" rtl="0">
      <a:lnSpc>
        <a:spcPct val="100000"/>
      </a:lnSpc>
      <a:spcBef>
        <a:spcPts val="0"/>
      </a:spcBef>
      <a:spcAft>
        <a:spcPts val="0"/>
      </a:spcAft>
    </a:defPPr>
    <a:lvl1pPr marL="457200" indent="-3175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a:ea typeface="Arial" panose="020B0604020202020204"/>
        <a:cs typeface="Arial" panose="020B0604020202020204"/>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a:ea typeface="Arial" panose="020B0604020202020204"/>
        <a:cs typeface="Arial" panose="020B0604020202020204"/>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a:ea typeface="Arial" panose="020B0604020202020204"/>
        <a:cs typeface="Arial" panose="020B0604020202020204"/>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a:ea typeface="Arial" panose="020B0604020202020204"/>
        <a:cs typeface="Arial" panose="020B0604020202020204"/>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a:ea typeface="Arial" panose="020B0604020202020204"/>
        <a:cs typeface="Arial" panose="020B0604020202020204"/>
        <a:sym typeface="Arial" panose="020B0604020202020204" pitchFamily="34" charset="0"/>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1266" name="Google Shape;84;g35f391192_00:notes"/>
          <p:cNvSpPr>
            <a:spLocks noGrp="1" noRot="1" noChangeAspect="1" noTextEdit="1"/>
          </p:cNvSpPr>
          <p:nvPr>
            <p:ph type="sldImg" idx="2"/>
          </p:nvPr>
        </p:nvSpPr>
        <p:spPr>
          <a:ln/>
        </p:spPr>
      </p:sp>
      <p:sp>
        <p:nvSpPr>
          <p:cNvPr id="11267" name="Google Shape;85;g35f391192_00:notes"/>
          <p:cNvSpPr>
            <a:spLocks noGrp="1"/>
          </p:cNvSpPr>
          <p:nvPr>
            <p:ph type="body" idx="1"/>
          </p:nvPr>
        </p:nvSpPr>
        <p:spPr>
          <a:ln/>
        </p:spPr>
        <p:txBody>
          <a:bodyPr vert="horz" wrap="square" lIns="91425" tIns="91425" rIns="91425" bIns="91425" anchor="t" anchorCtr="0"/>
          <a:p>
            <a:pPr marL="0" lvl="0" indent="0" eaLnBrk="1" hangingPunct="1"/>
            <a:endParaRPr lang="en-US" altLang="en-US" sz="11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3794" name="Google Shape;177;g35f391192_085:notes"/>
          <p:cNvSpPr>
            <a:spLocks noGrp="1" noRot="1" noChangeAspect="1" noTextEdit="1"/>
          </p:cNvSpPr>
          <p:nvPr>
            <p:ph type="sldImg" idx="2"/>
          </p:nvPr>
        </p:nvSpPr>
        <p:spPr>
          <a:ln/>
        </p:spPr>
      </p:sp>
      <p:sp>
        <p:nvSpPr>
          <p:cNvPr id="33795" name="Google Shape;178;g35f391192_085:notes"/>
          <p:cNvSpPr>
            <a:spLocks noGrp="1"/>
          </p:cNvSpPr>
          <p:nvPr>
            <p:ph type="body" idx="1"/>
          </p:nvPr>
        </p:nvSpPr>
        <p:spPr>
          <a:ln/>
        </p:spPr>
        <p:txBody>
          <a:bodyPr vert="horz" wrap="square" lIns="91425" tIns="91425" rIns="91425" bIns="91425" anchor="t" anchorCtr="0"/>
          <a:p>
            <a:pPr marL="0" lvl="0" indent="0" eaLnBrk="1" hangingPunct="1"/>
            <a:endParaRPr lang="en-US" altLang="en-US" sz="11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5842" name="Google Shape;177;g35f391192_085:notes"/>
          <p:cNvSpPr>
            <a:spLocks noGrp="1" noRot="1" noChangeAspect="1" noTextEdit="1"/>
          </p:cNvSpPr>
          <p:nvPr>
            <p:ph type="sldImg" idx="2"/>
          </p:nvPr>
        </p:nvSpPr>
        <p:spPr>
          <a:ln/>
        </p:spPr>
      </p:sp>
      <p:sp>
        <p:nvSpPr>
          <p:cNvPr id="35843" name="Google Shape;178;g35f391192_085:notes"/>
          <p:cNvSpPr>
            <a:spLocks noGrp="1"/>
          </p:cNvSpPr>
          <p:nvPr>
            <p:ph type="body" idx="1"/>
          </p:nvPr>
        </p:nvSpPr>
        <p:spPr>
          <a:ln/>
        </p:spPr>
        <p:txBody>
          <a:bodyPr vert="horz" wrap="square" lIns="91425" tIns="91425" rIns="91425" bIns="91425" anchor="t" anchorCtr="0"/>
          <a:p>
            <a:pPr marL="0" lvl="0" indent="0" eaLnBrk="1" hangingPunct="1"/>
            <a:endParaRPr lang="en-US" altLang="en-US" sz="11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7890" name="Google Shape;177;g35f391192_085:notes"/>
          <p:cNvSpPr>
            <a:spLocks noGrp="1" noRot="1" noChangeAspect="1" noTextEdit="1"/>
          </p:cNvSpPr>
          <p:nvPr>
            <p:ph type="sldImg" idx="2"/>
          </p:nvPr>
        </p:nvSpPr>
        <p:spPr>
          <a:ln/>
        </p:spPr>
      </p:sp>
      <p:sp>
        <p:nvSpPr>
          <p:cNvPr id="37891" name="Google Shape;178;g35f391192_085:notes"/>
          <p:cNvSpPr>
            <a:spLocks noGrp="1"/>
          </p:cNvSpPr>
          <p:nvPr>
            <p:ph type="body" idx="1"/>
          </p:nvPr>
        </p:nvSpPr>
        <p:spPr>
          <a:ln/>
        </p:spPr>
        <p:txBody>
          <a:bodyPr vert="horz" wrap="square" lIns="91425" tIns="91425" rIns="91425" bIns="91425" anchor="t" anchorCtr="0"/>
          <a:p>
            <a:pPr marL="0" lvl="0" indent="0" eaLnBrk="1" hangingPunct="1"/>
            <a:endParaRPr lang="en-US" altLang="en-US" sz="11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9938" name="Google Shape;177;g35f391192_085:notes"/>
          <p:cNvSpPr>
            <a:spLocks noGrp="1" noRot="1" noChangeAspect="1" noTextEdit="1"/>
          </p:cNvSpPr>
          <p:nvPr>
            <p:ph type="sldImg" idx="2"/>
          </p:nvPr>
        </p:nvSpPr>
        <p:spPr>
          <a:ln/>
        </p:spPr>
      </p:sp>
      <p:sp>
        <p:nvSpPr>
          <p:cNvPr id="39939" name="Google Shape;178;g35f391192_085:notes"/>
          <p:cNvSpPr>
            <a:spLocks noGrp="1"/>
          </p:cNvSpPr>
          <p:nvPr>
            <p:ph type="body" idx="1"/>
          </p:nvPr>
        </p:nvSpPr>
        <p:spPr>
          <a:ln/>
        </p:spPr>
        <p:txBody>
          <a:bodyPr vert="horz" wrap="square" lIns="91425" tIns="91425" rIns="91425" bIns="91425" anchor="t" anchorCtr="0"/>
          <a:p>
            <a:pPr marL="0" lvl="0" indent="0" eaLnBrk="1" hangingPunct="1"/>
            <a:endParaRPr lang="en-US" altLang="en-US" sz="11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41986" name="Google Shape;285;g35ed75ccf_0106:notes"/>
          <p:cNvSpPr>
            <a:spLocks noGrp="1" noRot="1" noChangeAspect="1" noTextEdit="1"/>
          </p:cNvSpPr>
          <p:nvPr>
            <p:ph type="sldImg" idx="2"/>
          </p:nvPr>
        </p:nvSpPr>
        <p:spPr>
          <a:ln/>
        </p:spPr>
      </p:sp>
      <p:sp>
        <p:nvSpPr>
          <p:cNvPr id="41987" name="Google Shape;286;g35ed75ccf_0106:notes"/>
          <p:cNvSpPr>
            <a:spLocks noGrp="1"/>
          </p:cNvSpPr>
          <p:nvPr>
            <p:ph type="body" idx="1"/>
          </p:nvPr>
        </p:nvSpPr>
        <p:spPr>
          <a:ln/>
        </p:spPr>
        <p:txBody>
          <a:bodyPr vert="horz" wrap="square" lIns="91425" tIns="91425" rIns="91425" bIns="91425" anchor="t" anchorCtr="0"/>
          <a:p>
            <a:pPr marL="0" lvl="0" indent="0" eaLnBrk="1" hangingPunct="1"/>
            <a:endParaRPr lang="en-US" altLang="en-US" sz="11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44034" name="Google Shape;285;g35ed75ccf_0106:notes"/>
          <p:cNvSpPr>
            <a:spLocks noGrp="1" noRot="1" noChangeAspect="1" noTextEdit="1"/>
          </p:cNvSpPr>
          <p:nvPr>
            <p:ph type="sldImg" idx="2"/>
          </p:nvPr>
        </p:nvSpPr>
        <p:spPr>
          <a:ln/>
        </p:spPr>
      </p:sp>
      <p:sp>
        <p:nvSpPr>
          <p:cNvPr id="44035" name="Google Shape;286;g35ed75ccf_0106:notes"/>
          <p:cNvSpPr>
            <a:spLocks noGrp="1"/>
          </p:cNvSpPr>
          <p:nvPr>
            <p:ph type="body" idx="1"/>
          </p:nvPr>
        </p:nvSpPr>
        <p:spPr>
          <a:ln/>
        </p:spPr>
        <p:txBody>
          <a:bodyPr vert="horz" wrap="square" lIns="91425" tIns="91425" rIns="91425" bIns="91425" anchor="t" anchorCtr="0"/>
          <a:p>
            <a:pPr marL="0" lvl="0" indent="0" eaLnBrk="1" hangingPunct="1"/>
            <a:endParaRPr lang="en-US" altLang="en-US" sz="11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46082" name="Google Shape;177;g35f391192_085:notes"/>
          <p:cNvSpPr>
            <a:spLocks noGrp="1" noRot="1" noChangeAspect="1" noTextEdit="1"/>
          </p:cNvSpPr>
          <p:nvPr>
            <p:ph type="sldImg" idx="2"/>
          </p:nvPr>
        </p:nvSpPr>
        <p:spPr>
          <a:ln/>
        </p:spPr>
      </p:sp>
      <p:sp>
        <p:nvSpPr>
          <p:cNvPr id="46083" name="Google Shape;178;g35f391192_085:notes"/>
          <p:cNvSpPr>
            <a:spLocks noGrp="1"/>
          </p:cNvSpPr>
          <p:nvPr>
            <p:ph type="body" idx="1"/>
          </p:nvPr>
        </p:nvSpPr>
        <p:spPr>
          <a:ln/>
        </p:spPr>
        <p:txBody>
          <a:bodyPr vert="horz" wrap="square" lIns="91425" tIns="91425" rIns="91425" bIns="91425" anchor="t" anchorCtr="0"/>
          <a:p>
            <a:pPr marL="0" lvl="0" indent="0" eaLnBrk="1" hangingPunct="1"/>
            <a:endParaRPr lang="en-US" altLang="en-US" sz="11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4338" name="Google Shape;98;g35f391192_04:notes"/>
          <p:cNvSpPr>
            <a:spLocks noGrp="1" noRot="1" noChangeAspect="1" noTextEdit="1"/>
          </p:cNvSpPr>
          <p:nvPr>
            <p:ph type="sldImg" idx="2"/>
          </p:nvPr>
        </p:nvSpPr>
        <p:spPr>
          <a:ln/>
        </p:spPr>
      </p:sp>
      <p:sp>
        <p:nvSpPr>
          <p:cNvPr id="14339" name="Google Shape;99;g35f391192_04:notes"/>
          <p:cNvSpPr>
            <a:spLocks noGrp="1"/>
          </p:cNvSpPr>
          <p:nvPr>
            <p:ph type="body" idx="1"/>
          </p:nvPr>
        </p:nvSpPr>
        <p:spPr>
          <a:ln/>
        </p:spPr>
        <p:txBody>
          <a:bodyPr vert="horz" wrap="square" lIns="91425" tIns="91425" rIns="91425" bIns="91425" anchor="t" anchorCtr="0"/>
          <a:p>
            <a:pPr marL="0" lvl="0" indent="0" eaLnBrk="1" hangingPunct="1"/>
            <a:endParaRPr lang="en-US" altLang="en-US" sz="11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6386" name="Google Shape;137;g35f391192_017:notes"/>
          <p:cNvSpPr>
            <a:spLocks noGrp="1" noRot="1" noChangeAspect="1" noTextEdit="1"/>
          </p:cNvSpPr>
          <p:nvPr>
            <p:ph type="sldImg" idx="2"/>
          </p:nvPr>
        </p:nvSpPr>
        <p:spPr>
          <a:ln/>
        </p:spPr>
      </p:sp>
      <p:sp>
        <p:nvSpPr>
          <p:cNvPr id="16387" name="Google Shape;138;g35f391192_017:notes"/>
          <p:cNvSpPr>
            <a:spLocks noGrp="1"/>
          </p:cNvSpPr>
          <p:nvPr>
            <p:ph type="body" idx="1"/>
          </p:nvPr>
        </p:nvSpPr>
        <p:spPr>
          <a:ln/>
        </p:spPr>
        <p:txBody>
          <a:bodyPr vert="horz" wrap="square" lIns="91425" tIns="91425" rIns="91425" bIns="91425" anchor="t" anchorCtr="0"/>
          <a:p>
            <a:pPr marL="0" lvl="0" indent="0" eaLnBrk="1" hangingPunct="1"/>
            <a:endParaRPr lang="en-US" altLang="en-US" sz="11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1506" name="Google Shape;168;g35f391192_073:notes"/>
          <p:cNvSpPr>
            <a:spLocks noGrp="1" noRot="1" noChangeAspect="1" noTextEdit="1"/>
          </p:cNvSpPr>
          <p:nvPr>
            <p:ph type="sldImg" idx="2"/>
          </p:nvPr>
        </p:nvSpPr>
        <p:spPr>
          <a:ln/>
        </p:spPr>
      </p:sp>
      <p:sp>
        <p:nvSpPr>
          <p:cNvPr id="21507" name="Google Shape;169;g35f391192_073:notes"/>
          <p:cNvSpPr>
            <a:spLocks noGrp="1"/>
          </p:cNvSpPr>
          <p:nvPr>
            <p:ph type="body" idx="1"/>
          </p:nvPr>
        </p:nvSpPr>
        <p:spPr>
          <a:ln/>
        </p:spPr>
        <p:txBody>
          <a:bodyPr vert="horz" wrap="square" lIns="91425" tIns="91425" rIns="91425" bIns="91425" anchor="t" anchorCtr="0"/>
          <a:p>
            <a:pPr marL="0" lvl="0" indent="0" eaLnBrk="1" hangingPunct="1"/>
            <a:endParaRPr lang="en-US" altLang="en-US" sz="11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3554" name="Google Shape;177;g35f391192_085:notes"/>
          <p:cNvSpPr>
            <a:spLocks noGrp="1" noRot="1" noChangeAspect="1" noTextEdit="1"/>
          </p:cNvSpPr>
          <p:nvPr>
            <p:ph type="sldImg" idx="2"/>
          </p:nvPr>
        </p:nvSpPr>
        <p:spPr>
          <a:ln/>
        </p:spPr>
      </p:sp>
      <p:sp>
        <p:nvSpPr>
          <p:cNvPr id="23555" name="Google Shape;178;g35f391192_085:notes"/>
          <p:cNvSpPr>
            <a:spLocks noGrp="1"/>
          </p:cNvSpPr>
          <p:nvPr>
            <p:ph type="body" idx="1"/>
          </p:nvPr>
        </p:nvSpPr>
        <p:spPr>
          <a:ln/>
        </p:spPr>
        <p:txBody>
          <a:bodyPr vert="horz" wrap="square" lIns="91425" tIns="91425" rIns="91425" bIns="91425" anchor="t" anchorCtr="0"/>
          <a:p>
            <a:pPr marL="0" lvl="0" indent="0" eaLnBrk="1" hangingPunct="1"/>
            <a:endParaRPr lang="en-US" altLang="en-US" sz="11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5602" name="Google Shape;216;g35ed75ccf_044:notes"/>
          <p:cNvSpPr>
            <a:spLocks noGrp="1" noRot="1" noChangeAspect="1" noTextEdit="1"/>
          </p:cNvSpPr>
          <p:nvPr>
            <p:ph type="sldImg" idx="2"/>
          </p:nvPr>
        </p:nvSpPr>
        <p:spPr>
          <a:ln/>
        </p:spPr>
      </p:sp>
      <p:sp>
        <p:nvSpPr>
          <p:cNvPr id="25603" name="Google Shape;217;g35ed75ccf_044:notes"/>
          <p:cNvSpPr>
            <a:spLocks noGrp="1"/>
          </p:cNvSpPr>
          <p:nvPr>
            <p:ph type="body" idx="1"/>
          </p:nvPr>
        </p:nvSpPr>
        <p:spPr>
          <a:ln/>
        </p:spPr>
        <p:txBody>
          <a:bodyPr vert="horz" wrap="square" lIns="91425" tIns="91425" rIns="91425" bIns="91425" anchor="t" anchorCtr="0"/>
          <a:p>
            <a:pPr marL="0" lvl="0" indent="0" eaLnBrk="1" hangingPunct="1"/>
            <a:endParaRPr lang="en-US" altLang="en-US" sz="11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7650" name="Google Shape;330;g35ed75ccf_0134:notes"/>
          <p:cNvSpPr>
            <a:spLocks noGrp="1" noRot="1" noChangeAspect="1" noTextEdit="1"/>
          </p:cNvSpPr>
          <p:nvPr>
            <p:ph type="sldImg" idx="2"/>
          </p:nvPr>
        </p:nvSpPr>
        <p:spPr>
          <a:ln/>
        </p:spPr>
      </p:sp>
      <p:sp>
        <p:nvSpPr>
          <p:cNvPr id="27651" name="Google Shape;331;g35ed75ccf_0134:notes"/>
          <p:cNvSpPr>
            <a:spLocks noGrp="1"/>
          </p:cNvSpPr>
          <p:nvPr>
            <p:ph type="body" idx="1"/>
          </p:nvPr>
        </p:nvSpPr>
        <p:spPr>
          <a:ln/>
        </p:spPr>
        <p:txBody>
          <a:bodyPr vert="horz" wrap="square" lIns="91425" tIns="91425" rIns="91425" bIns="91425" anchor="t" anchorCtr="0"/>
          <a:p>
            <a:pPr marL="0" lvl="0" indent="0" eaLnBrk="1" hangingPunct="1"/>
            <a:endParaRPr lang="en-US" altLang="en-US" sz="11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9698" name="Google Shape;177;g35f391192_085:notes"/>
          <p:cNvSpPr>
            <a:spLocks noGrp="1" noRot="1" noChangeAspect="1" noTextEdit="1"/>
          </p:cNvSpPr>
          <p:nvPr>
            <p:ph type="sldImg" idx="2"/>
          </p:nvPr>
        </p:nvSpPr>
        <p:spPr>
          <a:ln/>
        </p:spPr>
      </p:sp>
      <p:sp>
        <p:nvSpPr>
          <p:cNvPr id="29699" name="Google Shape;178;g35f391192_085:notes"/>
          <p:cNvSpPr>
            <a:spLocks noGrp="1"/>
          </p:cNvSpPr>
          <p:nvPr>
            <p:ph type="body" idx="1"/>
          </p:nvPr>
        </p:nvSpPr>
        <p:spPr>
          <a:ln/>
        </p:spPr>
        <p:txBody>
          <a:bodyPr vert="horz" wrap="square" lIns="91425" tIns="91425" rIns="91425" bIns="91425" anchor="t" anchorCtr="0"/>
          <a:p>
            <a:pPr marL="0" lvl="0" indent="0" eaLnBrk="1" hangingPunct="1"/>
            <a:endParaRPr lang="en-US" altLang="en-US" sz="11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1746" name="Google Shape;345;gbe55d3c836_0_0:notes"/>
          <p:cNvSpPr>
            <a:spLocks noGrp="1" noRot="1" noChangeAspect="1" noTextEdit="1"/>
          </p:cNvSpPr>
          <p:nvPr>
            <p:ph type="sldImg" idx="2"/>
          </p:nvPr>
        </p:nvSpPr>
        <p:spPr>
          <a:ln/>
        </p:spPr>
      </p:sp>
      <p:sp>
        <p:nvSpPr>
          <p:cNvPr id="31747" name="Google Shape;346;gbe55d3c836_0_0:notes"/>
          <p:cNvSpPr>
            <a:spLocks noGrp="1"/>
          </p:cNvSpPr>
          <p:nvPr>
            <p:ph type="body" idx="1"/>
          </p:nvPr>
        </p:nvSpPr>
        <p:spPr>
          <a:ln/>
        </p:spPr>
        <p:txBody>
          <a:bodyPr vert="horz" wrap="square" lIns="91425" tIns="91425" rIns="91425" bIns="91425" anchor="t" anchorCtr="0"/>
          <a:p>
            <a:pPr marL="0" lvl="0" indent="0" eaLnBrk="1" hangingPunct="1"/>
            <a:endParaRPr lang="en-US" altLang="en-US" sz="11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p:cSld name="Title">
    <p:bg>
      <p:bgPr>
        <a:solidFill>
          <a:schemeClr val="tx1"/>
        </a:solidFill>
        <a:effectLst/>
      </p:bgPr>
    </p:bg>
    <p:spTree>
      <p:nvGrpSpPr>
        <p:cNvPr id="1" name="Shape 9"/>
        <p:cNvGrpSpPr/>
        <p:nvPr/>
      </p:nvGrpSpPr>
      <p:grpSpPr>
        <a:xfrm>
          <a:off x="0" y="0"/>
          <a:ext cx="0" cy="0"/>
          <a:chOff x="0" y="0"/>
          <a:chExt cx="0" cy="0"/>
        </a:xfrm>
      </p:grpSpPr>
      <p:sp>
        <p:nvSpPr>
          <p:cNvPr id="2" name="Google Shape;10;p2"/>
          <p:cNvSpPr/>
          <p:nvPr/>
        </p:nvSpPr>
        <p:spPr>
          <a:xfrm>
            <a:off x="-7937" y="0"/>
            <a:ext cx="9151938" cy="5143500"/>
          </a:xfrm>
          <a:prstGeom prst="frame">
            <a:avLst>
              <a:gd name="adj1" fmla="val 2412"/>
            </a:avLst>
          </a:prstGeom>
          <a:solidFill>
            <a:schemeClr val="accent1"/>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3" name="Google Shape;12;p2"/>
          <p:cNvSpPr/>
          <p:nvPr/>
        </p:nvSpPr>
        <p:spPr>
          <a:xfrm>
            <a:off x="3854450" y="1152525"/>
            <a:ext cx="1435100" cy="944563"/>
          </a:xfrm>
          <a:prstGeom prst="wedgeRectCallout">
            <a:avLst>
              <a:gd name="adj1" fmla="val 8366"/>
              <a:gd name="adj2" fmla="val 80819"/>
            </a:avLst>
          </a:prstGeom>
          <a:noFill/>
          <a:ln w="114300" cap="flat" cmpd="sng">
            <a:solidFill>
              <a:schemeClr val="accent3"/>
            </a:solidFill>
            <a:prstDash val="solid"/>
            <a:miter lim="8000"/>
            <a:headEnd type="none" w="sm" len="sm"/>
            <a:tailEnd type="none" w="sm" len="sm"/>
          </a:ln>
        </p:spPr>
        <p:txBody>
          <a:bodyPr lIns="91425" tIns="91425" rIns="91425" bIns="91425" anchor="ct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1" name="Google Shape;11;p2"/>
          <p:cNvSpPr txBox="1">
            <a:spLocks noGrp="1"/>
          </p:cNvSpPr>
          <p:nvPr>
            <p:ph type="ctrTitle"/>
          </p:nvPr>
        </p:nvSpPr>
        <p:spPr>
          <a:xfrm>
            <a:off x="1054325" y="2449025"/>
            <a:ext cx="7035300" cy="1159800"/>
          </a:xfrm>
          <a:prstGeom prst="rect">
            <a:avLst/>
          </a:prstGeom>
        </p:spPr>
        <p:txBody>
          <a:bodyPr spcFirstLastPara="1" anchor="t">
            <a:noAutofit/>
          </a:bodyPr>
          <a:lstStyle>
            <a:lvl1pPr lvl="0" algn="ctr">
              <a:spcBef>
                <a:spcPts val="0"/>
              </a:spcBef>
              <a:spcAft>
                <a:spcPts val="0"/>
              </a:spcAft>
              <a:buClr>
                <a:schemeClr val="accent3"/>
              </a:buClr>
              <a:buSzPts val="4800"/>
              <a:buNone/>
              <a:defRPr sz="4800">
                <a:solidFill>
                  <a:schemeClr val="accent3"/>
                </a:solidFill>
              </a:defRPr>
            </a:lvl1pPr>
            <a:lvl2pPr lvl="1" algn="ctr">
              <a:spcBef>
                <a:spcPts val="0"/>
              </a:spcBef>
              <a:spcAft>
                <a:spcPts val="0"/>
              </a:spcAft>
              <a:buClr>
                <a:schemeClr val="accent3"/>
              </a:buClr>
              <a:buSzPts val="4800"/>
              <a:buNone/>
              <a:defRPr sz="4800">
                <a:solidFill>
                  <a:schemeClr val="accent3"/>
                </a:solidFill>
              </a:defRPr>
            </a:lvl2pPr>
            <a:lvl3pPr lvl="2" algn="ctr">
              <a:spcBef>
                <a:spcPts val="0"/>
              </a:spcBef>
              <a:spcAft>
                <a:spcPts val="0"/>
              </a:spcAft>
              <a:buClr>
                <a:schemeClr val="accent3"/>
              </a:buClr>
              <a:buSzPts val="4800"/>
              <a:buNone/>
              <a:defRPr sz="4800">
                <a:solidFill>
                  <a:schemeClr val="accent3"/>
                </a:solidFill>
              </a:defRPr>
            </a:lvl3pPr>
            <a:lvl4pPr lvl="3" algn="ctr">
              <a:spcBef>
                <a:spcPts val="0"/>
              </a:spcBef>
              <a:spcAft>
                <a:spcPts val="0"/>
              </a:spcAft>
              <a:buClr>
                <a:schemeClr val="accent3"/>
              </a:buClr>
              <a:buSzPts val="4800"/>
              <a:buNone/>
              <a:defRPr sz="4800">
                <a:solidFill>
                  <a:schemeClr val="accent3"/>
                </a:solidFill>
              </a:defRPr>
            </a:lvl4pPr>
            <a:lvl5pPr lvl="4" algn="ctr">
              <a:spcBef>
                <a:spcPts val="0"/>
              </a:spcBef>
              <a:spcAft>
                <a:spcPts val="0"/>
              </a:spcAft>
              <a:buClr>
                <a:schemeClr val="accent3"/>
              </a:buClr>
              <a:buSzPts val="4800"/>
              <a:buNone/>
              <a:defRPr sz="4800">
                <a:solidFill>
                  <a:schemeClr val="accent3"/>
                </a:solidFill>
              </a:defRPr>
            </a:lvl5pPr>
            <a:lvl6pPr lvl="5" algn="ctr">
              <a:spcBef>
                <a:spcPts val="0"/>
              </a:spcBef>
              <a:spcAft>
                <a:spcPts val="0"/>
              </a:spcAft>
              <a:buClr>
                <a:schemeClr val="accent3"/>
              </a:buClr>
              <a:buSzPts val="4800"/>
              <a:buNone/>
              <a:defRPr sz="4800">
                <a:solidFill>
                  <a:schemeClr val="accent3"/>
                </a:solidFill>
              </a:defRPr>
            </a:lvl6pPr>
            <a:lvl7pPr lvl="6" algn="ctr">
              <a:spcBef>
                <a:spcPts val="0"/>
              </a:spcBef>
              <a:spcAft>
                <a:spcPts val="0"/>
              </a:spcAft>
              <a:buClr>
                <a:schemeClr val="accent3"/>
              </a:buClr>
              <a:buSzPts val="4800"/>
              <a:buNone/>
              <a:defRPr sz="4800">
                <a:solidFill>
                  <a:schemeClr val="accent3"/>
                </a:solidFill>
              </a:defRPr>
            </a:lvl7pPr>
            <a:lvl8pPr lvl="7" algn="ctr">
              <a:spcBef>
                <a:spcPts val="0"/>
              </a:spcBef>
              <a:spcAft>
                <a:spcPts val="0"/>
              </a:spcAft>
              <a:buClr>
                <a:schemeClr val="accent3"/>
              </a:buClr>
              <a:buSzPts val="4800"/>
              <a:buNone/>
              <a:defRPr sz="4800">
                <a:solidFill>
                  <a:schemeClr val="accent3"/>
                </a:solidFill>
              </a:defRPr>
            </a:lvl8pPr>
            <a:lvl9pPr lvl="8" algn="ctr">
              <a:spcBef>
                <a:spcPts val="0"/>
              </a:spcBef>
              <a:spcAft>
                <a:spcPts val="0"/>
              </a:spcAft>
              <a:buClr>
                <a:schemeClr val="accent3"/>
              </a:buClr>
              <a:buSzPts val="4800"/>
              <a:buNone/>
              <a:defRPr sz="4800">
                <a:solidFill>
                  <a:schemeClr val="accent3"/>
                </a:solidFill>
              </a:defRPr>
            </a:lvl9pPr>
          </a:lstStyle>
          <a:p/>
        </p:txBody>
      </p:sp>
      <p:sp>
        <p:nvSpPr>
          <p:cNvPr id="4" name="Slide Number Placeholder 3"/>
          <p:cNvSpPr>
            <a:spLocks noGrp="1"/>
          </p:cNvSpPr>
          <p:nvPr>
            <p:ph type="sldNum" idx="10"/>
          </p:nvPr>
        </p:nvSpPr>
        <p:spPr/>
        <p:txBody>
          <a:bodyPr/>
          <a:p>
            <a:pPr lvl="0" eaLnBrk="1" hangingPunct="1">
              <a:buClr>
                <a:srgbClr val="000000"/>
              </a:buClr>
            </a:pPr>
            <a:fld id="{9A0DB2DC-4C9A-4742-B13C-FB6460FD3503}" type="slidenum">
              <a:rPr lang="en-US" altLang="en-US" dirty="0">
                <a:sym typeface="Source Sans Pro" panose="020B0503030403020204" charset="0"/>
              </a:rPr>
            </a:fld>
            <a:endParaRPr lang="en-US" altLang="en-US" dirty="0">
              <a:latin typeface="Arial" panose="020B0604020202020204" pitchFamily="34" charset="0"/>
              <a:sym typeface="Source Sans Pro" panose="020B0503030403020204" charset="0"/>
            </a:endParaRPr>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x" matchingName="Title + 1 column">
  <p:cSld name="Title + 1 column">
    <p:bg>
      <p:bgPr>
        <a:solidFill>
          <a:schemeClr val="bg1"/>
        </a:solidFill>
        <a:effectLst/>
      </p:bgPr>
    </p:bg>
    <p:spTree>
      <p:nvGrpSpPr>
        <p:cNvPr id="1" name="Shape 29"/>
        <p:cNvGrpSpPr/>
        <p:nvPr/>
      </p:nvGrpSpPr>
      <p:grpSpPr>
        <a:xfrm>
          <a:off x="0" y="0"/>
          <a:ext cx="0" cy="0"/>
          <a:chOff x="0" y="0"/>
          <a:chExt cx="0" cy="0"/>
        </a:xfrm>
      </p:grpSpPr>
      <p:sp>
        <p:nvSpPr>
          <p:cNvPr id="2" name="Google Shape;30;p6"/>
          <p:cNvSpPr>
            <a:spLocks noChangeArrowheads="1"/>
          </p:cNvSpPr>
          <p:nvPr/>
        </p:nvSpPr>
        <p:spPr bwMode="auto">
          <a:xfrm>
            <a:off x="133350" y="998538"/>
            <a:ext cx="8877300" cy="4017963"/>
          </a:xfrm>
          <a:prstGeom prst="rect">
            <a:avLst/>
          </a:prstGeom>
          <a:solidFill>
            <a:schemeClr val="tx2"/>
          </a:solidFill>
          <a:ln>
            <a:noFill/>
          </a:ln>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grpSp>
        <p:nvGrpSpPr>
          <p:cNvPr id="3075" name="Google Shape;31;p6"/>
          <p:cNvGrpSpPr/>
          <p:nvPr/>
        </p:nvGrpSpPr>
        <p:grpSpPr>
          <a:xfrm>
            <a:off x="131763" y="127000"/>
            <a:ext cx="8878887" cy="971550"/>
            <a:chOff x="180850" y="168450"/>
            <a:chExt cx="8781900" cy="1296650"/>
          </a:xfrm>
        </p:grpSpPr>
        <p:sp>
          <p:nvSpPr>
            <p:cNvPr id="4" name="Google Shape;32;p6"/>
            <p:cNvSpPr>
              <a:spLocks noChangeArrowheads="1"/>
            </p:cNvSpPr>
            <p:nvPr/>
          </p:nvSpPr>
          <p:spPr bwMode="auto">
            <a:xfrm>
              <a:off x="180850" y="168450"/>
              <a:ext cx="8781900" cy="972488"/>
            </a:xfrm>
            <a:prstGeom prst="rect">
              <a:avLst/>
            </a:prstGeom>
            <a:solidFill>
              <a:schemeClr val="accent1"/>
            </a:solidFill>
            <a:ln>
              <a:noFill/>
            </a:ln>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 name="Google Shape;33;p6"/>
            <p:cNvSpPr>
              <a:spLocks noChangeArrowheads="1"/>
            </p:cNvSpPr>
            <p:nvPr/>
          </p:nvSpPr>
          <p:spPr bwMode="auto">
            <a:xfrm rot="5400000">
              <a:off x="904681" y="1053707"/>
              <a:ext cx="442810" cy="379979"/>
            </a:xfrm>
            <a:prstGeom prst="rtTriangle">
              <a:avLst/>
            </a:prstGeom>
            <a:solidFill>
              <a:schemeClr val="accent1"/>
            </a:solidFill>
            <a:ln>
              <a:noFill/>
            </a:ln>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 name="Google Shape;34;p6"/>
            <p:cNvSpPr>
              <a:spLocks noChangeArrowheads="1"/>
            </p:cNvSpPr>
            <p:nvPr/>
          </p:nvSpPr>
          <p:spPr bwMode="auto">
            <a:xfrm>
              <a:off x="328445" y="342184"/>
              <a:ext cx="8486710" cy="627138"/>
            </a:xfrm>
            <a:prstGeom prst="rect">
              <a:avLst/>
            </a:prstGeom>
            <a:solidFill>
              <a:schemeClr val="bg1"/>
            </a:solidFill>
            <a:ln>
              <a:noFill/>
            </a:ln>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grpSp>
      <p:sp>
        <p:nvSpPr>
          <p:cNvPr id="35" name="Google Shape;35;p6"/>
          <p:cNvSpPr txBox="1">
            <a:spLocks noGrp="1"/>
          </p:cNvSpPr>
          <p:nvPr>
            <p:ph type="title"/>
          </p:nvPr>
        </p:nvSpPr>
        <p:spPr>
          <a:xfrm>
            <a:off x="832475" y="126338"/>
            <a:ext cx="7951800" cy="730200"/>
          </a:xfrm>
          <a:prstGeom prst="rect">
            <a:avLst/>
          </a:prstGeom>
        </p:spPr>
        <p:txBody>
          <a:bodyPr spcFirstLastPara="1">
            <a:noAutofit/>
          </a:bodyPr>
          <a:lstStyle>
            <a:lvl1pPr lvl="0" algn="l">
              <a:spcBef>
                <a:spcPts val="0"/>
              </a:spcBef>
              <a:spcAft>
                <a:spcPts val="0"/>
              </a:spcAft>
              <a:buSzPts val="2400"/>
              <a:buNone/>
              <a:defRPr/>
            </a:lvl1pPr>
            <a:lvl2pPr lvl="1" algn="l">
              <a:spcBef>
                <a:spcPts val="0"/>
              </a:spcBef>
              <a:spcAft>
                <a:spcPts val="0"/>
              </a:spcAft>
              <a:buSzPts val="2400"/>
              <a:buNone/>
              <a:defRPr/>
            </a:lvl2pPr>
            <a:lvl3pPr lvl="2" algn="l">
              <a:spcBef>
                <a:spcPts val="0"/>
              </a:spcBef>
              <a:spcAft>
                <a:spcPts val="0"/>
              </a:spcAft>
              <a:buSzPts val="2400"/>
              <a:buNone/>
              <a:defRPr/>
            </a:lvl3pPr>
            <a:lvl4pPr lvl="3" algn="l">
              <a:spcBef>
                <a:spcPts val="0"/>
              </a:spcBef>
              <a:spcAft>
                <a:spcPts val="0"/>
              </a:spcAft>
              <a:buSzPts val="2400"/>
              <a:buNone/>
              <a:defRPr/>
            </a:lvl4pPr>
            <a:lvl5pPr lvl="4" algn="l">
              <a:spcBef>
                <a:spcPts val="0"/>
              </a:spcBef>
              <a:spcAft>
                <a:spcPts val="0"/>
              </a:spcAft>
              <a:buSzPts val="2400"/>
              <a:buNone/>
              <a:defRPr/>
            </a:lvl5pPr>
            <a:lvl6pPr lvl="5" algn="l">
              <a:spcBef>
                <a:spcPts val="0"/>
              </a:spcBef>
              <a:spcAft>
                <a:spcPts val="0"/>
              </a:spcAft>
              <a:buSzPts val="2400"/>
              <a:buNone/>
              <a:defRPr/>
            </a:lvl6pPr>
            <a:lvl7pPr lvl="6" algn="l">
              <a:spcBef>
                <a:spcPts val="0"/>
              </a:spcBef>
              <a:spcAft>
                <a:spcPts val="0"/>
              </a:spcAft>
              <a:buSzPts val="2400"/>
              <a:buNone/>
              <a:defRPr/>
            </a:lvl7pPr>
            <a:lvl8pPr lvl="7" algn="l">
              <a:spcBef>
                <a:spcPts val="0"/>
              </a:spcBef>
              <a:spcAft>
                <a:spcPts val="0"/>
              </a:spcAft>
              <a:buSzPts val="2400"/>
              <a:buNone/>
              <a:defRPr/>
            </a:lvl8pPr>
            <a:lvl9pPr lvl="8" algn="l">
              <a:spcBef>
                <a:spcPts val="0"/>
              </a:spcBef>
              <a:spcAft>
                <a:spcPts val="0"/>
              </a:spcAft>
              <a:buSzPts val="2400"/>
              <a:buNone/>
              <a:defRPr/>
            </a:lvl9pPr>
          </a:lstStyle>
          <a:p/>
        </p:txBody>
      </p:sp>
      <p:sp>
        <p:nvSpPr>
          <p:cNvPr id="36" name="Google Shape;36;p6"/>
          <p:cNvSpPr txBox="1">
            <a:spLocks noGrp="1"/>
          </p:cNvSpPr>
          <p:nvPr>
            <p:ph type="body" idx="1"/>
          </p:nvPr>
        </p:nvSpPr>
        <p:spPr>
          <a:xfrm>
            <a:off x="753150" y="1200150"/>
            <a:ext cx="7637700" cy="3725700"/>
          </a:xfrm>
          <a:prstGeom prst="rect">
            <a:avLst/>
          </a:prstGeom>
        </p:spPr>
        <p:txBody>
          <a:bodyPr spcFirstLastPara="1">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p:txBody>
      </p:sp>
      <p:sp>
        <p:nvSpPr>
          <p:cNvPr id="7" name="Google Shape;37;p6"/>
          <p:cNvSpPr txBox="1">
            <a:spLocks noGrp="1"/>
          </p:cNvSpPr>
          <p:nvPr>
            <p:ph type="sldNum" idx="4"/>
          </p:nvPr>
        </p:nvSpPr>
        <p:spPr bwMode="auto">
          <a:xfrm>
            <a:off x="4297363" y="4673600"/>
            <a:ext cx="549275" cy="393700"/>
          </a:xfrm>
          <a:prstGeom prst="rect">
            <a:avLst/>
          </a:prstGeom>
          <a:ln>
            <a:miter lim="800000"/>
          </a:ln>
        </p:spPr>
        <p:txBody>
          <a:bodyPr vert="horz" wrap="square" lIns="91425" tIns="91425" rIns="91425" bIns="91425" numCol="1" anchor="t" anchorCtr="0" compatLnSpc="1"/>
          <a:p>
            <a:pPr algn="ctr" eaLnBrk="1" hangingPunct="1">
              <a:buClr>
                <a:srgbClr val="000000"/>
              </a:buClr>
            </a:pPr>
            <a:fld id="{9A0DB2DC-4C9A-4742-B13C-FB6460FD3503}" type="slidenum">
              <a:rPr lang="en-US" altLang="en-US" dirty="0">
                <a:latin typeface="Source Sans Pro" panose="020B0503030403020204" charset="0"/>
                <a:sym typeface="Source Sans Pro" panose="020B0503030403020204" charset="0"/>
              </a:rPr>
            </a:fld>
            <a:endParaRPr lang="en-US" altLang="en-US" dirty="0">
              <a:latin typeface="Source Sans Pro" panose="020B0503030403020204" charset="0"/>
              <a:sym typeface="Source Sans Pro" panose="020B0503030403020204" charset="0"/>
            </a:endParaRPr>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matchingName="Title + 2 columns">
  <p:cSld name="Title + 2 columns">
    <p:bg>
      <p:bgPr>
        <a:solidFill>
          <a:schemeClr val="bg1"/>
        </a:solidFill>
        <a:effectLst/>
      </p:bgPr>
    </p:bg>
    <p:spTree>
      <p:nvGrpSpPr>
        <p:cNvPr id="1" name="Shape 38"/>
        <p:cNvGrpSpPr/>
        <p:nvPr/>
      </p:nvGrpSpPr>
      <p:grpSpPr>
        <a:xfrm>
          <a:off x="0" y="0"/>
          <a:ext cx="0" cy="0"/>
          <a:chOff x="0" y="0"/>
          <a:chExt cx="0" cy="0"/>
        </a:xfrm>
      </p:grpSpPr>
      <p:sp>
        <p:nvSpPr>
          <p:cNvPr id="2" name="Google Shape;39;p7"/>
          <p:cNvSpPr>
            <a:spLocks noChangeArrowheads="1"/>
          </p:cNvSpPr>
          <p:nvPr/>
        </p:nvSpPr>
        <p:spPr bwMode="auto">
          <a:xfrm>
            <a:off x="133350" y="998538"/>
            <a:ext cx="8877300" cy="4017963"/>
          </a:xfrm>
          <a:prstGeom prst="rect">
            <a:avLst/>
          </a:prstGeom>
          <a:solidFill>
            <a:schemeClr val="tx2"/>
          </a:solidFill>
          <a:ln>
            <a:noFill/>
          </a:ln>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grpSp>
        <p:nvGrpSpPr>
          <p:cNvPr id="4099" name="Google Shape;40;p7"/>
          <p:cNvGrpSpPr/>
          <p:nvPr/>
        </p:nvGrpSpPr>
        <p:grpSpPr>
          <a:xfrm>
            <a:off x="131763" y="127000"/>
            <a:ext cx="8878887" cy="971550"/>
            <a:chOff x="180850" y="168450"/>
            <a:chExt cx="8781900" cy="1296650"/>
          </a:xfrm>
        </p:grpSpPr>
        <p:sp>
          <p:nvSpPr>
            <p:cNvPr id="4" name="Google Shape;41;p7"/>
            <p:cNvSpPr>
              <a:spLocks noChangeArrowheads="1"/>
            </p:cNvSpPr>
            <p:nvPr/>
          </p:nvSpPr>
          <p:spPr bwMode="auto">
            <a:xfrm>
              <a:off x="180850" y="168450"/>
              <a:ext cx="8781900" cy="972488"/>
            </a:xfrm>
            <a:prstGeom prst="rect">
              <a:avLst/>
            </a:prstGeom>
            <a:solidFill>
              <a:schemeClr val="accent1"/>
            </a:solidFill>
            <a:ln>
              <a:noFill/>
            </a:ln>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 name="Google Shape;42;p7"/>
            <p:cNvSpPr>
              <a:spLocks noChangeArrowheads="1"/>
            </p:cNvSpPr>
            <p:nvPr/>
          </p:nvSpPr>
          <p:spPr bwMode="auto">
            <a:xfrm rot="5400000">
              <a:off x="904681" y="1053707"/>
              <a:ext cx="442810" cy="379979"/>
            </a:xfrm>
            <a:prstGeom prst="rtTriangle">
              <a:avLst/>
            </a:prstGeom>
            <a:solidFill>
              <a:schemeClr val="accent1"/>
            </a:solidFill>
            <a:ln>
              <a:noFill/>
            </a:ln>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 name="Google Shape;43;p7"/>
            <p:cNvSpPr>
              <a:spLocks noChangeArrowheads="1"/>
            </p:cNvSpPr>
            <p:nvPr/>
          </p:nvSpPr>
          <p:spPr bwMode="auto">
            <a:xfrm>
              <a:off x="328445" y="342184"/>
              <a:ext cx="8486710" cy="627138"/>
            </a:xfrm>
            <a:prstGeom prst="rect">
              <a:avLst/>
            </a:prstGeom>
            <a:solidFill>
              <a:schemeClr val="bg1"/>
            </a:solidFill>
            <a:ln>
              <a:noFill/>
            </a:ln>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grpSp>
      <p:sp>
        <p:nvSpPr>
          <p:cNvPr id="44" name="Google Shape;44;p7"/>
          <p:cNvSpPr txBox="1">
            <a:spLocks noGrp="1"/>
          </p:cNvSpPr>
          <p:nvPr>
            <p:ph type="title"/>
          </p:nvPr>
        </p:nvSpPr>
        <p:spPr>
          <a:xfrm>
            <a:off x="832475" y="126338"/>
            <a:ext cx="7951800" cy="730200"/>
          </a:xfrm>
          <a:prstGeom prst="rect">
            <a:avLst/>
          </a:prstGeom>
        </p:spPr>
        <p:txBody>
          <a:bodyPr spcFirstLastPara="1">
            <a:noAutofit/>
          </a:bodyPr>
          <a:lstStyle>
            <a:lvl1pPr lvl="0" algn="l" rtl="0">
              <a:spcBef>
                <a:spcPts val="0"/>
              </a:spcBef>
              <a:spcAft>
                <a:spcPts val="0"/>
              </a:spcAft>
              <a:buSzPts val="2400"/>
              <a:buNone/>
              <a:defRPr/>
            </a:lvl1pPr>
            <a:lvl2pPr lvl="1" algn="l" rtl="0">
              <a:spcBef>
                <a:spcPts val="0"/>
              </a:spcBef>
              <a:spcAft>
                <a:spcPts val="0"/>
              </a:spcAft>
              <a:buSzPts val="2400"/>
              <a:buNone/>
              <a:defRPr/>
            </a:lvl2pPr>
            <a:lvl3pPr lvl="2" algn="l" rtl="0">
              <a:spcBef>
                <a:spcPts val="0"/>
              </a:spcBef>
              <a:spcAft>
                <a:spcPts val="0"/>
              </a:spcAft>
              <a:buSzPts val="2400"/>
              <a:buNone/>
              <a:defRPr/>
            </a:lvl3pPr>
            <a:lvl4pPr lvl="3" algn="l" rtl="0">
              <a:spcBef>
                <a:spcPts val="0"/>
              </a:spcBef>
              <a:spcAft>
                <a:spcPts val="0"/>
              </a:spcAft>
              <a:buSzPts val="2400"/>
              <a:buNone/>
              <a:defRPr/>
            </a:lvl4pPr>
            <a:lvl5pPr lvl="4" algn="l" rtl="0">
              <a:spcBef>
                <a:spcPts val="0"/>
              </a:spcBef>
              <a:spcAft>
                <a:spcPts val="0"/>
              </a:spcAft>
              <a:buSzPts val="2400"/>
              <a:buNone/>
              <a:defRPr/>
            </a:lvl5pPr>
            <a:lvl6pPr lvl="5" algn="l" rtl="0">
              <a:spcBef>
                <a:spcPts val="0"/>
              </a:spcBef>
              <a:spcAft>
                <a:spcPts val="0"/>
              </a:spcAft>
              <a:buSzPts val="2400"/>
              <a:buNone/>
              <a:defRPr/>
            </a:lvl6pPr>
            <a:lvl7pPr lvl="6" algn="l" rtl="0">
              <a:spcBef>
                <a:spcPts val="0"/>
              </a:spcBef>
              <a:spcAft>
                <a:spcPts val="0"/>
              </a:spcAft>
              <a:buSzPts val="2400"/>
              <a:buNone/>
              <a:defRPr/>
            </a:lvl7pPr>
            <a:lvl8pPr lvl="7" algn="l" rtl="0">
              <a:spcBef>
                <a:spcPts val="0"/>
              </a:spcBef>
              <a:spcAft>
                <a:spcPts val="0"/>
              </a:spcAft>
              <a:buSzPts val="2400"/>
              <a:buNone/>
              <a:defRPr/>
            </a:lvl8pPr>
            <a:lvl9pPr lvl="8" algn="l" rtl="0">
              <a:spcBef>
                <a:spcPts val="0"/>
              </a:spcBef>
              <a:spcAft>
                <a:spcPts val="0"/>
              </a:spcAft>
              <a:buSzPts val="2400"/>
              <a:buNone/>
              <a:defRPr/>
            </a:lvl9pPr>
          </a:lstStyle>
          <a:p/>
        </p:txBody>
      </p:sp>
      <p:sp>
        <p:nvSpPr>
          <p:cNvPr id="45" name="Google Shape;45;p7"/>
          <p:cNvSpPr txBox="1">
            <a:spLocks noGrp="1"/>
          </p:cNvSpPr>
          <p:nvPr>
            <p:ph type="body" idx="1"/>
          </p:nvPr>
        </p:nvSpPr>
        <p:spPr>
          <a:xfrm>
            <a:off x="457200" y="1200150"/>
            <a:ext cx="3994500" cy="3515100"/>
          </a:xfrm>
          <a:prstGeom prst="rect">
            <a:avLst/>
          </a:prstGeom>
        </p:spPr>
        <p:txBody>
          <a:bodyPr spcFirstLastPara="1">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p:txBody>
      </p:sp>
      <p:sp>
        <p:nvSpPr>
          <p:cNvPr id="46" name="Google Shape;46;p7"/>
          <p:cNvSpPr txBox="1">
            <a:spLocks noGrp="1"/>
          </p:cNvSpPr>
          <p:nvPr>
            <p:ph type="body" idx="2"/>
          </p:nvPr>
        </p:nvSpPr>
        <p:spPr>
          <a:xfrm>
            <a:off x="4692274" y="1200150"/>
            <a:ext cx="3994500" cy="3515100"/>
          </a:xfrm>
          <a:prstGeom prst="rect">
            <a:avLst/>
          </a:prstGeom>
        </p:spPr>
        <p:txBody>
          <a:bodyPr spcFirstLastPara="1">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p:txBody>
      </p:sp>
      <p:sp>
        <p:nvSpPr>
          <p:cNvPr id="7" name="Google Shape;47;p7"/>
          <p:cNvSpPr txBox="1">
            <a:spLocks noGrp="1"/>
          </p:cNvSpPr>
          <p:nvPr>
            <p:ph type="sldNum" idx="4"/>
          </p:nvPr>
        </p:nvSpPr>
        <p:spPr bwMode="auto">
          <a:xfrm>
            <a:off x="4297363" y="4673600"/>
            <a:ext cx="549275" cy="393700"/>
          </a:xfrm>
          <a:prstGeom prst="rect">
            <a:avLst/>
          </a:prstGeom>
          <a:ln>
            <a:miter lim="800000"/>
          </a:ln>
        </p:spPr>
        <p:txBody>
          <a:bodyPr vert="horz" wrap="square" lIns="91425" tIns="91425" rIns="91425" bIns="91425" numCol="1" anchor="t" anchorCtr="0" compatLnSpc="1"/>
          <a:p>
            <a:pPr algn="ctr" eaLnBrk="1" hangingPunct="1">
              <a:buClr>
                <a:srgbClr val="000000"/>
              </a:buClr>
            </a:pPr>
            <a:fld id="{9A0DB2DC-4C9A-4742-B13C-FB6460FD3503}" type="slidenum">
              <a:rPr lang="en-US" altLang="en-US" dirty="0">
                <a:latin typeface="Source Sans Pro" panose="020B0503030403020204" charset="0"/>
                <a:sym typeface="Source Sans Pro" panose="020B0503030403020204" charset="0"/>
              </a:rPr>
            </a:fld>
            <a:endParaRPr lang="en-US" altLang="en-US" dirty="0">
              <a:latin typeface="Source Sans Pro" panose="020B0503030403020204" charset="0"/>
              <a:sym typeface="Source Sans Pro" panose="020B0503030403020204" charset="0"/>
            </a:endParaRPr>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matchingName="Title only">
  <p:cSld name="Title only">
    <p:bg>
      <p:bgPr>
        <a:solidFill>
          <a:schemeClr val="bg1"/>
        </a:solidFill>
        <a:effectLst/>
      </p:bgPr>
    </p:bg>
    <p:spTree>
      <p:nvGrpSpPr>
        <p:cNvPr id="1" name="Shape 59"/>
        <p:cNvGrpSpPr/>
        <p:nvPr/>
      </p:nvGrpSpPr>
      <p:grpSpPr>
        <a:xfrm>
          <a:off x="0" y="0"/>
          <a:ext cx="0" cy="0"/>
          <a:chOff x="0" y="0"/>
          <a:chExt cx="0" cy="0"/>
        </a:xfrm>
      </p:grpSpPr>
      <p:sp>
        <p:nvSpPr>
          <p:cNvPr id="2" name="Google Shape;60;p9"/>
          <p:cNvSpPr>
            <a:spLocks noChangeArrowheads="1"/>
          </p:cNvSpPr>
          <p:nvPr/>
        </p:nvSpPr>
        <p:spPr bwMode="auto">
          <a:xfrm>
            <a:off x="133350" y="998538"/>
            <a:ext cx="8877300" cy="4017963"/>
          </a:xfrm>
          <a:prstGeom prst="rect">
            <a:avLst/>
          </a:prstGeom>
          <a:solidFill>
            <a:schemeClr val="tx2"/>
          </a:solidFill>
          <a:ln>
            <a:noFill/>
          </a:ln>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grpSp>
        <p:nvGrpSpPr>
          <p:cNvPr id="5123" name="Google Shape;61;p9"/>
          <p:cNvGrpSpPr/>
          <p:nvPr/>
        </p:nvGrpSpPr>
        <p:grpSpPr>
          <a:xfrm>
            <a:off x="131763" y="127000"/>
            <a:ext cx="8878887" cy="971550"/>
            <a:chOff x="180850" y="168450"/>
            <a:chExt cx="8781900" cy="1296650"/>
          </a:xfrm>
        </p:grpSpPr>
        <p:sp>
          <p:nvSpPr>
            <p:cNvPr id="4" name="Google Shape;62;p9"/>
            <p:cNvSpPr>
              <a:spLocks noChangeArrowheads="1"/>
            </p:cNvSpPr>
            <p:nvPr/>
          </p:nvSpPr>
          <p:spPr bwMode="auto">
            <a:xfrm>
              <a:off x="180850" y="168450"/>
              <a:ext cx="8781900" cy="972488"/>
            </a:xfrm>
            <a:prstGeom prst="rect">
              <a:avLst/>
            </a:prstGeom>
            <a:solidFill>
              <a:schemeClr val="accent1"/>
            </a:solidFill>
            <a:ln>
              <a:noFill/>
            </a:ln>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 name="Google Shape;63;p9"/>
            <p:cNvSpPr>
              <a:spLocks noChangeArrowheads="1"/>
            </p:cNvSpPr>
            <p:nvPr/>
          </p:nvSpPr>
          <p:spPr bwMode="auto">
            <a:xfrm rot="5400000">
              <a:off x="904681" y="1053707"/>
              <a:ext cx="442810" cy="379979"/>
            </a:xfrm>
            <a:prstGeom prst="rtTriangle">
              <a:avLst/>
            </a:prstGeom>
            <a:solidFill>
              <a:schemeClr val="accent1"/>
            </a:solidFill>
            <a:ln>
              <a:noFill/>
            </a:ln>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 name="Google Shape;64;p9"/>
            <p:cNvSpPr>
              <a:spLocks noChangeArrowheads="1"/>
            </p:cNvSpPr>
            <p:nvPr/>
          </p:nvSpPr>
          <p:spPr bwMode="auto">
            <a:xfrm>
              <a:off x="328445" y="342184"/>
              <a:ext cx="8486710" cy="627138"/>
            </a:xfrm>
            <a:prstGeom prst="rect">
              <a:avLst/>
            </a:prstGeom>
            <a:solidFill>
              <a:schemeClr val="bg1"/>
            </a:solidFill>
            <a:ln>
              <a:noFill/>
            </a:ln>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grpSp>
      <p:sp>
        <p:nvSpPr>
          <p:cNvPr id="65" name="Google Shape;65;p9"/>
          <p:cNvSpPr txBox="1">
            <a:spLocks noGrp="1"/>
          </p:cNvSpPr>
          <p:nvPr>
            <p:ph type="title"/>
          </p:nvPr>
        </p:nvSpPr>
        <p:spPr>
          <a:xfrm>
            <a:off x="832475" y="126338"/>
            <a:ext cx="7951800" cy="730200"/>
          </a:xfrm>
          <a:prstGeom prst="rect">
            <a:avLst/>
          </a:prstGeom>
        </p:spPr>
        <p:txBody>
          <a:bodyPr spcFirstLastPara="1">
            <a:noAutofit/>
          </a:bodyPr>
          <a:lstStyle>
            <a:lvl1pPr lvl="0" algn="l" rtl="0">
              <a:spcBef>
                <a:spcPts val="0"/>
              </a:spcBef>
              <a:spcAft>
                <a:spcPts val="0"/>
              </a:spcAft>
              <a:buSzPts val="2400"/>
              <a:buNone/>
              <a:defRPr/>
            </a:lvl1pPr>
            <a:lvl2pPr lvl="1" algn="l" rtl="0">
              <a:spcBef>
                <a:spcPts val="0"/>
              </a:spcBef>
              <a:spcAft>
                <a:spcPts val="0"/>
              </a:spcAft>
              <a:buSzPts val="2400"/>
              <a:buNone/>
              <a:defRPr/>
            </a:lvl2pPr>
            <a:lvl3pPr lvl="2" algn="l" rtl="0">
              <a:spcBef>
                <a:spcPts val="0"/>
              </a:spcBef>
              <a:spcAft>
                <a:spcPts val="0"/>
              </a:spcAft>
              <a:buSzPts val="2400"/>
              <a:buNone/>
              <a:defRPr/>
            </a:lvl3pPr>
            <a:lvl4pPr lvl="3" algn="l" rtl="0">
              <a:spcBef>
                <a:spcPts val="0"/>
              </a:spcBef>
              <a:spcAft>
                <a:spcPts val="0"/>
              </a:spcAft>
              <a:buSzPts val="2400"/>
              <a:buNone/>
              <a:defRPr/>
            </a:lvl4pPr>
            <a:lvl5pPr lvl="4" algn="l" rtl="0">
              <a:spcBef>
                <a:spcPts val="0"/>
              </a:spcBef>
              <a:spcAft>
                <a:spcPts val="0"/>
              </a:spcAft>
              <a:buSzPts val="2400"/>
              <a:buNone/>
              <a:defRPr/>
            </a:lvl5pPr>
            <a:lvl6pPr lvl="5" algn="l" rtl="0">
              <a:spcBef>
                <a:spcPts val="0"/>
              </a:spcBef>
              <a:spcAft>
                <a:spcPts val="0"/>
              </a:spcAft>
              <a:buSzPts val="2400"/>
              <a:buNone/>
              <a:defRPr/>
            </a:lvl6pPr>
            <a:lvl7pPr lvl="6" algn="l" rtl="0">
              <a:spcBef>
                <a:spcPts val="0"/>
              </a:spcBef>
              <a:spcAft>
                <a:spcPts val="0"/>
              </a:spcAft>
              <a:buSzPts val="2400"/>
              <a:buNone/>
              <a:defRPr/>
            </a:lvl7pPr>
            <a:lvl8pPr lvl="7" algn="l" rtl="0">
              <a:spcBef>
                <a:spcPts val="0"/>
              </a:spcBef>
              <a:spcAft>
                <a:spcPts val="0"/>
              </a:spcAft>
              <a:buSzPts val="2400"/>
              <a:buNone/>
              <a:defRPr/>
            </a:lvl8pPr>
            <a:lvl9pPr lvl="8" algn="l" rtl="0">
              <a:spcBef>
                <a:spcPts val="0"/>
              </a:spcBef>
              <a:spcAft>
                <a:spcPts val="0"/>
              </a:spcAft>
              <a:buSzPts val="2400"/>
              <a:buNone/>
              <a:defRPr/>
            </a:lvl9pPr>
          </a:lstStyle>
          <a:p/>
        </p:txBody>
      </p:sp>
      <p:sp>
        <p:nvSpPr>
          <p:cNvPr id="7" name="Google Shape;66;p9"/>
          <p:cNvSpPr txBox="1">
            <a:spLocks noGrp="1"/>
          </p:cNvSpPr>
          <p:nvPr>
            <p:ph type="sldNum" idx="4"/>
          </p:nvPr>
        </p:nvSpPr>
        <p:spPr bwMode="auto">
          <a:xfrm>
            <a:off x="4297363" y="4673600"/>
            <a:ext cx="549275" cy="393700"/>
          </a:xfrm>
          <a:prstGeom prst="rect">
            <a:avLst/>
          </a:prstGeom>
          <a:ln>
            <a:miter lim="800000"/>
          </a:ln>
        </p:spPr>
        <p:txBody>
          <a:bodyPr vert="horz" wrap="square" lIns="91425" tIns="91425" rIns="91425" bIns="91425" numCol="1" anchor="t" anchorCtr="0" compatLnSpc="1"/>
          <a:p>
            <a:pPr algn="ctr" eaLnBrk="1" hangingPunct="1">
              <a:buClr>
                <a:srgbClr val="000000"/>
              </a:buClr>
            </a:pPr>
            <a:fld id="{9A0DB2DC-4C9A-4742-B13C-FB6460FD3503}" type="slidenum">
              <a:rPr lang="en-US" altLang="en-US" dirty="0">
                <a:latin typeface="Source Sans Pro" panose="020B0503030403020204" charset="0"/>
                <a:sym typeface="Source Sans Pro" panose="020B0503030403020204" charset="0"/>
              </a:rPr>
            </a:fld>
            <a:endParaRPr lang="en-US" altLang="en-US" dirty="0">
              <a:latin typeface="Source Sans Pro" panose="020B0503030403020204" charset="0"/>
              <a:sym typeface="Source Sans Pro" panose="020B0503030403020204" charset="0"/>
            </a:endParaRPr>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matchingName="Blank">
  <p:cSld name="Blank">
    <p:bg>
      <p:bgPr>
        <a:solidFill>
          <a:schemeClr val="tx2"/>
        </a:solidFill>
        <a:effectLst/>
      </p:bgPr>
    </p:bg>
    <p:spTree>
      <p:nvGrpSpPr>
        <p:cNvPr id="1" name="Shape 71"/>
        <p:cNvGrpSpPr/>
        <p:nvPr/>
      </p:nvGrpSpPr>
      <p:grpSpPr>
        <a:xfrm>
          <a:off x="0" y="0"/>
          <a:ext cx="0" cy="0"/>
          <a:chOff x="0" y="0"/>
          <a:chExt cx="0" cy="0"/>
        </a:xfrm>
      </p:grpSpPr>
      <p:sp>
        <p:nvSpPr>
          <p:cNvPr id="2" name="Google Shape;73;p11"/>
          <p:cNvSpPr/>
          <p:nvPr/>
        </p:nvSpPr>
        <p:spPr>
          <a:xfrm>
            <a:off x="-7937" y="0"/>
            <a:ext cx="9151938" cy="5143500"/>
          </a:xfrm>
          <a:prstGeom prst="frame">
            <a:avLst>
              <a:gd name="adj1" fmla="val 2412"/>
            </a:avLst>
          </a:prstGeom>
          <a:solidFill>
            <a:schemeClr val="lt1"/>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3" name="Google Shape;72;p11"/>
          <p:cNvSpPr txBox="1">
            <a:spLocks noGrp="1"/>
          </p:cNvSpPr>
          <p:nvPr>
            <p:ph type="sldNum" idx="4"/>
          </p:nvPr>
        </p:nvSpPr>
        <p:spPr bwMode="auto">
          <a:xfrm>
            <a:off x="4297363" y="4673600"/>
            <a:ext cx="549275" cy="393700"/>
          </a:xfrm>
          <a:prstGeom prst="rect">
            <a:avLst/>
          </a:prstGeom>
          <a:ln>
            <a:miter lim="800000"/>
          </a:ln>
        </p:spPr>
        <p:txBody>
          <a:bodyPr vert="horz" wrap="square" lIns="91425" tIns="91425" rIns="91425" bIns="91425" numCol="1" anchor="t" anchorCtr="0" compatLnSpc="1"/>
          <a:p>
            <a:pPr algn="ctr" eaLnBrk="1" hangingPunct="1">
              <a:buClr>
                <a:srgbClr val="000000"/>
              </a:buClr>
            </a:pPr>
            <a:fld id="{9A0DB2DC-4C9A-4742-B13C-FB6460FD3503}" type="slidenum">
              <a:rPr lang="en-US" altLang="en-US" dirty="0">
                <a:latin typeface="Source Sans Pro" panose="020B0503030403020204" charset="0"/>
                <a:sym typeface="Source Sans Pro" panose="020B0503030403020204" charset="0"/>
              </a:rPr>
            </a:fld>
            <a:endParaRPr lang="en-US" altLang="en-US" dirty="0">
              <a:latin typeface="Source Sans Pro" panose="020B0503030403020204" charset="0"/>
              <a:sym typeface="Source Sans Pro" panose="020B0503030403020204" charset="0"/>
            </a:endParaRPr>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628650" y="4767263"/>
            <a:ext cx="2057400" cy="274638"/>
          </a:xfrm>
          <a:prstGeom prst="rect">
            <a:avLst/>
          </a:prstGeom>
        </p:spPr>
        <p:txBody>
          <a:bodyPr lIns="68580" tIns="34290" rIns="68580" bIns="34290"/>
          <a:lstStyle>
            <a:lvl1pPr>
              <a:defRPr>
                <a:latin typeface="Arial" panose="020B0604020202020204" pitchFamily="34" charset="0"/>
                <a:cs typeface="Arial" panose="020B0604020202020204" pitchFamily="34" charset="0"/>
                <a:sym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4B50666F-3ACA-4A64-B79F-FC78EA35A920}" type="datetimeFigureOut">
              <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fld>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 name="Footer Placeholder 4"/>
          <p:cNvSpPr>
            <a:spLocks noGrp="1"/>
          </p:cNvSpPr>
          <p:nvPr>
            <p:ph type="ftr" sz="quarter" idx="3"/>
          </p:nvPr>
        </p:nvSpPr>
        <p:spPr>
          <a:xfrm>
            <a:off x="3028950" y="4767263"/>
            <a:ext cx="3086100" cy="274638"/>
          </a:xfrm>
          <a:prstGeom prst="rect">
            <a:avLst/>
          </a:prstGeom>
        </p:spPr>
        <p:txBody>
          <a:bodyPr lIns="68580" tIns="34290" rIns="68580" bIns="34290"/>
          <a:lstStyle>
            <a:lvl1pPr>
              <a:defRPr>
                <a:latin typeface="Arial" panose="020B0604020202020204" pitchFamily="34" charset="0"/>
                <a:cs typeface="Arial" panose="020B0604020202020204" pitchFamily="34" charset="0"/>
                <a:sym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4"/>
          </p:nvPr>
        </p:nvSpPr>
        <p:spPr bwMode="auto">
          <a:xfrm>
            <a:off x="4297363" y="4673600"/>
            <a:ext cx="549275" cy="393700"/>
          </a:xfrm>
          <a:prstGeom prst="rect">
            <a:avLst/>
          </a:prstGeom>
          <a:ln>
            <a:miter lim="800000"/>
          </a:ln>
        </p:spPr>
        <p:txBody>
          <a:bodyPr vert="horz" wrap="square" lIns="91425" tIns="91425" rIns="91425" bIns="91425" numCol="1" anchor="t" anchorCtr="0" compatLnSpc="1"/>
          <a:p>
            <a:pPr algn="ctr" eaLnBrk="1" hangingPunct="1">
              <a:buClr>
                <a:srgbClr val="000000"/>
              </a:buClr>
            </a:pPr>
            <a:fld id="{9A0DB2DC-4C9A-4742-B13C-FB6460FD3503}" type="slidenum">
              <a:rPr lang="en-US" altLang="en-US" dirty="0">
                <a:latin typeface="Source Sans Pro" panose="020B0503030403020204" charset="0"/>
                <a:sym typeface="Source Sans Pro" panose="020B0503030403020204" charset="0"/>
              </a:rPr>
            </a:fld>
            <a:endParaRPr lang="en-US" altLang="en-US" dirty="0">
              <a:latin typeface="Source Sans Pro" panose="020B0503030403020204" charset="0"/>
              <a:sym typeface="Source Sans Pro" panose="020B0503030403020204" charset="0"/>
            </a:endParaRPr>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ubtitle pink">
  <p:cSld name="Subtitle pink">
    <p:bg>
      <p:bgPr>
        <a:solidFill>
          <a:srgbClr val="F05768"/>
        </a:solidFill>
        <a:effectLst/>
      </p:bgPr>
    </p:bg>
    <p:spTree>
      <p:nvGrpSpPr>
        <p:cNvPr id="1" name="Shape 18"/>
        <p:cNvGrpSpPr/>
        <p:nvPr/>
      </p:nvGrpSpPr>
      <p:grpSpPr>
        <a:xfrm>
          <a:off x="0" y="0"/>
          <a:ext cx="0" cy="0"/>
          <a:chOff x="0" y="0"/>
          <a:chExt cx="0" cy="0"/>
        </a:xfrm>
      </p:grpSpPr>
      <p:sp>
        <p:nvSpPr>
          <p:cNvPr id="2" name="Google Shape;19;p4"/>
          <p:cNvSpPr/>
          <p:nvPr/>
        </p:nvSpPr>
        <p:spPr>
          <a:xfrm>
            <a:off x="-7937" y="0"/>
            <a:ext cx="9151938" cy="5143500"/>
          </a:xfrm>
          <a:prstGeom prst="frame">
            <a:avLst>
              <a:gd name="adj1" fmla="val 2412"/>
            </a:avLst>
          </a:prstGeom>
          <a:solidFill>
            <a:schemeClr val="accent4"/>
          </a:solid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3" name="Google Shape;22;p4"/>
          <p:cNvSpPr>
            <a:spLocks noChangeArrowheads="1"/>
          </p:cNvSpPr>
          <p:nvPr/>
        </p:nvSpPr>
        <p:spPr bwMode="auto">
          <a:xfrm>
            <a:off x="1139825" y="2730500"/>
            <a:ext cx="274638" cy="206375"/>
          </a:xfrm>
          <a:prstGeom prst="rtTriangle">
            <a:avLst/>
          </a:prstGeom>
          <a:solidFill>
            <a:schemeClr val="bg1"/>
          </a:solidFill>
          <a:ln>
            <a:noFill/>
          </a:ln>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0" name="Google Shape;20;p4"/>
          <p:cNvSpPr txBox="1">
            <a:spLocks noGrp="1"/>
          </p:cNvSpPr>
          <p:nvPr>
            <p:ph type="ctrTitle"/>
          </p:nvPr>
        </p:nvSpPr>
        <p:spPr>
          <a:xfrm>
            <a:off x="665225" y="1517900"/>
            <a:ext cx="6120300" cy="1159800"/>
          </a:xfrm>
          <a:prstGeom prst="rect">
            <a:avLst/>
          </a:prstGeom>
        </p:spPr>
        <p:txBody>
          <a:bodyPr spcFirstLastPara="1" anchor="b">
            <a:noAutofit/>
          </a:bodyPr>
          <a:lstStyle>
            <a:lvl1pPr lvl="0" algn="l" rtl="0">
              <a:spcBef>
                <a:spcPts val="0"/>
              </a:spcBef>
              <a:spcAft>
                <a:spcPts val="0"/>
              </a:spcAft>
              <a:buClr>
                <a:schemeClr val="lt1"/>
              </a:buClr>
              <a:buSzPts val="4800"/>
              <a:buNone/>
              <a:defRPr sz="4800">
                <a:solidFill>
                  <a:schemeClr val="lt1"/>
                </a:solidFill>
              </a:defRPr>
            </a:lvl1pPr>
            <a:lvl2pPr lvl="1" algn="l" rtl="0">
              <a:spcBef>
                <a:spcPts val="0"/>
              </a:spcBef>
              <a:spcAft>
                <a:spcPts val="0"/>
              </a:spcAft>
              <a:buClr>
                <a:schemeClr val="lt1"/>
              </a:buClr>
              <a:buSzPts val="4800"/>
              <a:buNone/>
              <a:defRPr sz="4800">
                <a:solidFill>
                  <a:schemeClr val="lt1"/>
                </a:solidFill>
              </a:defRPr>
            </a:lvl2pPr>
            <a:lvl3pPr lvl="2" algn="l" rtl="0">
              <a:spcBef>
                <a:spcPts val="0"/>
              </a:spcBef>
              <a:spcAft>
                <a:spcPts val="0"/>
              </a:spcAft>
              <a:buClr>
                <a:schemeClr val="lt1"/>
              </a:buClr>
              <a:buSzPts val="4800"/>
              <a:buNone/>
              <a:defRPr sz="4800">
                <a:solidFill>
                  <a:schemeClr val="lt1"/>
                </a:solidFill>
              </a:defRPr>
            </a:lvl3pPr>
            <a:lvl4pPr lvl="3" algn="l" rtl="0">
              <a:spcBef>
                <a:spcPts val="0"/>
              </a:spcBef>
              <a:spcAft>
                <a:spcPts val="0"/>
              </a:spcAft>
              <a:buClr>
                <a:schemeClr val="lt1"/>
              </a:buClr>
              <a:buSzPts val="4800"/>
              <a:buNone/>
              <a:defRPr sz="4800">
                <a:solidFill>
                  <a:schemeClr val="lt1"/>
                </a:solidFill>
              </a:defRPr>
            </a:lvl4pPr>
            <a:lvl5pPr lvl="4" algn="l" rtl="0">
              <a:spcBef>
                <a:spcPts val="0"/>
              </a:spcBef>
              <a:spcAft>
                <a:spcPts val="0"/>
              </a:spcAft>
              <a:buClr>
                <a:schemeClr val="lt1"/>
              </a:buClr>
              <a:buSzPts val="4800"/>
              <a:buNone/>
              <a:defRPr sz="4800">
                <a:solidFill>
                  <a:schemeClr val="lt1"/>
                </a:solidFill>
              </a:defRPr>
            </a:lvl5pPr>
            <a:lvl6pPr lvl="5" algn="l" rtl="0">
              <a:spcBef>
                <a:spcPts val="0"/>
              </a:spcBef>
              <a:spcAft>
                <a:spcPts val="0"/>
              </a:spcAft>
              <a:buClr>
                <a:schemeClr val="lt1"/>
              </a:buClr>
              <a:buSzPts val="4800"/>
              <a:buNone/>
              <a:defRPr sz="4800">
                <a:solidFill>
                  <a:schemeClr val="lt1"/>
                </a:solidFill>
              </a:defRPr>
            </a:lvl6pPr>
            <a:lvl7pPr lvl="6" algn="l" rtl="0">
              <a:spcBef>
                <a:spcPts val="0"/>
              </a:spcBef>
              <a:spcAft>
                <a:spcPts val="0"/>
              </a:spcAft>
              <a:buClr>
                <a:schemeClr val="lt1"/>
              </a:buClr>
              <a:buSzPts val="4800"/>
              <a:buNone/>
              <a:defRPr sz="4800">
                <a:solidFill>
                  <a:schemeClr val="lt1"/>
                </a:solidFill>
              </a:defRPr>
            </a:lvl7pPr>
            <a:lvl8pPr lvl="7" algn="l" rtl="0">
              <a:spcBef>
                <a:spcPts val="0"/>
              </a:spcBef>
              <a:spcAft>
                <a:spcPts val="0"/>
              </a:spcAft>
              <a:buClr>
                <a:schemeClr val="lt1"/>
              </a:buClr>
              <a:buSzPts val="4800"/>
              <a:buNone/>
              <a:defRPr sz="4800">
                <a:solidFill>
                  <a:schemeClr val="lt1"/>
                </a:solidFill>
              </a:defRPr>
            </a:lvl8pPr>
            <a:lvl9pPr lvl="8" algn="l" rtl="0">
              <a:spcBef>
                <a:spcPts val="0"/>
              </a:spcBef>
              <a:spcAft>
                <a:spcPts val="0"/>
              </a:spcAft>
              <a:buClr>
                <a:schemeClr val="lt1"/>
              </a:buClr>
              <a:buSzPts val="4800"/>
              <a:buNone/>
              <a:defRPr sz="4800">
                <a:solidFill>
                  <a:schemeClr val="lt1"/>
                </a:solidFill>
              </a:defRPr>
            </a:lvl9pPr>
          </a:lstStyle>
          <a:p/>
        </p:txBody>
      </p:sp>
      <p:sp>
        <p:nvSpPr>
          <p:cNvPr id="21" name="Google Shape;21;p4"/>
          <p:cNvSpPr txBox="1">
            <a:spLocks noGrp="1"/>
          </p:cNvSpPr>
          <p:nvPr>
            <p:ph type="subTitle" idx="1"/>
          </p:nvPr>
        </p:nvSpPr>
        <p:spPr>
          <a:xfrm>
            <a:off x="854249" y="2941700"/>
            <a:ext cx="4736700" cy="745500"/>
          </a:xfrm>
          <a:prstGeom prst="rect">
            <a:avLst/>
          </a:prstGeom>
          <a:ln w="114300" cap="flat" cmpd="sng">
            <a:solidFill>
              <a:schemeClr val="lt1"/>
            </a:solidFill>
            <a:prstDash val="solid"/>
            <a:miter lim="8000"/>
            <a:headEnd type="none" w="sm" len="sm"/>
            <a:tailEnd type="none" w="sm" len="sm"/>
          </a:ln>
        </p:spPr>
        <p:txBody>
          <a:bodyPr spcFirstLastPara="1" anchor="ctr">
            <a:noAutofit/>
          </a:bodyPr>
          <a:lstStyle>
            <a:lvl1pPr lvl="0" rtl="0">
              <a:spcBef>
                <a:spcPts val="0"/>
              </a:spcBef>
              <a:spcAft>
                <a:spcPts val="0"/>
              </a:spcAft>
              <a:buClr>
                <a:schemeClr val="lt1"/>
              </a:buClr>
              <a:buSzPts val="2400"/>
              <a:buFont typeface="Source Sans Pro" panose="020B0503030403020204"/>
              <a:buNone/>
              <a:defRPr sz="2400">
                <a:solidFill>
                  <a:schemeClr val="lt1"/>
                </a:solidFill>
                <a:latin typeface="Source Sans Pro" panose="020B0503030403020204"/>
                <a:ea typeface="Source Sans Pro" panose="020B0503030403020204"/>
                <a:cs typeface="Source Sans Pro" panose="020B0503030403020204"/>
                <a:sym typeface="Source Sans Pro" panose="020B0503030403020204"/>
              </a:defRPr>
            </a:lvl1pPr>
            <a:lvl2pPr lvl="1" rtl="0">
              <a:spcBef>
                <a:spcPts val="0"/>
              </a:spcBef>
              <a:spcAft>
                <a:spcPts val="0"/>
              </a:spcAft>
              <a:buClr>
                <a:schemeClr val="lt1"/>
              </a:buClr>
              <a:buSzPts val="2400"/>
              <a:buFont typeface="Source Sans Pro" panose="020B0503030403020204"/>
              <a:buNone/>
              <a:defRPr>
                <a:solidFill>
                  <a:schemeClr val="lt1"/>
                </a:solidFill>
                <a:latin typeface="Source Sans Pro" panose="020B0503030403020204"/>
                <a:ea typeface="Source Sans Pro" panose="020B0503030403020204"/>
                <a:cs typeface="Source Sans Pro" panose="020B0503030403020204"/>
                <a:sym typeface="Source Sans Pro" panose="020B0503030403020204"/>
              </a:defRPr>
            </a:lvl2pPr>
            <a:lvl3pPr lvl="2" rtl="0">
              <a:spcBef>
                <a:spcPts val="0"/>
              </a:spcBef>
              <a:spcAft>
                <a:spcPts val="0"/>
              </a:spcAft>
              <a:buClr>
                <a:schemeClr val="lt1"/>
              </a:buClr>
              <a:buSzPts val="2400"/>
              <a:buFont typeface="Source Sans Pro" panose="020B0503030403020204"/>
              <a:buNone/>
              <a:defRPr>
                <a:solidFill>
                  <a:schemeClr val="lt1"/>
                </a:solidFill>
                <a:latin typeface="Source Sans Pro" panose="020B0503030403020204"/>
                <a:ea typeface="Source Sans Pro" panose="020B0503030403020204"/>
                <a:cs typeface="Source Sans Pro" panose="020B0503030403020204"/>
                <a:sym typeface="Source Sans Pro" panose="020B0503030403020204"/>
              </a:defRPr>
            </a:lvl3pPr>
            <a:lvl4pPr lvl="3" rtl="0">
              <a:spcBef>
                <a:spcPts val="0"/>
              </a:spcBef>
              <a:spcAft>
                <a:spcPts val="0"/>
              </a:spcAft>
              <a:buClr>
                <a:schemeClr val="lt1"/>
              </a:buClr>
              <a:buSzPts val="2400"/>
              <a:buFont typeface="Source Sans Pro" panose="020B0503030403020204"/>
              <a:buNone/>
              <a:defRPr sz="2400">
                <a:solidFill>
                  <a:schemeClr val="lt1"/>
                </a:solidFill>
                <a:latin typeface="Source Sans Pro" panose="020B0503030403020204"/>
                <a:ea typeface="Source Sans Pro" panose="020B0503030403020204"/>
                <a:cs typeface="Source Sans Pro" panose="020B0503030403020204"/>
                <a:sym typeface="Source Sans Pro" panose="020B0503030403020204"/>
              </a:defRPr>
            </a:lvl4pPr>
            <a:lvl5pPr lvl="4" rtl="0">
              <a:spcBef>
                <a:spcPts val="0"/>
              </a:spcBef>
              <a:spcAft>
                <a:spcPts val="0"/>
              </a:spcAft>
              <a:buClr>
                <a:schemeClr val="lt1"/>
              </a:buClr>
              <a:buSzPts val="2400"/>
              <a:buFont typeface="Source Sans Pro" panose="020B0503030403020204"/>
              <a:buNone/>
              <a:defRPr sz="2400">
                <a:solidFill>
                  <a:schemeClr val="lt1"/>
                </a:solidFill>
                <a:latin typeface="Source Sans Pro" panose="020B0503030403020204"/>
                <a:ea typeface="Source Sans Pro" panose="020B0503030403020204"/>
                <a:cs typeface="Source Sans Pro" panose="020B0503030403020204"/>
                <a:sym typeface="Source Sans Pro" panose="020B0503030403020204"/>
              </a:defRPr>
            </a:lvl5pPr>
            <a:lvl6pPr lvl="5" rtl="0">
              <a:spcBef>
                <a:spcPts val="0"/>
              </a:spcBef>
              <a:spcAft>
                <a:spcPts val="0"/>
              </a:spcAft>
              <a:buClr>
                <a:schemeClr val="lt1"/>
              </a:buClr>
              <a:buSzPts val="2400"/>
              <a:buFont typeface="Source Sans Pro" panose="020B0503030403020204"/>
              <a:buNone/>
              <a:defRPr sz="2400">
                <a:solidFill>
                  <a:schemeClr val="lt1"/>
                </a:solidFill>
                <a:latin typeface="Source Sans Pro" panose="020B0503030403020204"/>
                <a:ea typeface="Source Sans Pro" panose="020B0503030403020204"/>
                <a:cs typeface="Source Sans Pro" panose="020B0503030403020204"/>
                <a:sym typeface="Source Sans Pro" panose="020B0503030403020204"/>
              </a:defRPr>
            </a:lvl6pPr>
            <a:lvl7pPr lvl="6" rtl="0">
              <a:spcBef>
                <a:spcPts val="0"/>
              </a:spcBef>
              <a:spcAft>
                <a:spcPts val="0"/>
              </a:spcAft>
              <a:buClr>
                <a:schemeClr val="lt1"/>
              </a:buClr>
              <a:buSzPts val="2400"/>
              <a:buFont typeface="Source Sans Pro" panose="020B0503030403020204"/>
              <a:buNone/>
              <a:defRPr sz="2400">
                <a:solidFill>
                  <a:schemeClr val="lt1"/>
                </a:solidFill>
                <a:latin typeface="Source Sans Pro" panose="020B0503030403020204"/>
                <a:ea typeface="Source Sans Pro" panose="020B0503030403020204"/>
                <a:cs typeface="Source Sans Pro" panose="020B0503030403020204"/>
                <a:sym typeface="Source Sans Pro" panose="020B0503030403020204"/>
              </a:defRPr>
            </a:lvl7pPr>
            <a:lvl8pPr lvl="7" rtl="0">
              <a:spcBef>
                <a:spcPts val="0"/>
              </a:spcBef>
              <a:spcAft>
                <a:spcPts val="0"/>
              </a:spcAft>
              <a:buClr>
                <a:schemeClr val="lt1"/>
              </a:buClr>
              <a:buSzPts val="2400"/>
              <a:buFont typeface="Source Sans Pro" panose="020B0503030403020204"/>
              <a:buNone/>
              <a:defRPr sz="2400">
                <a:solidFill>
                  <a:schemeClr val="lt1"/>
                </a:solidFill>
                <a:latin typeface="Source Sans Pro" panose="020B0503030403020204"/>
                <a:ea typeface="Source Sans Pro" panose="020B0503030403020204"/>
                <a:cs typeface="Source Sans Pro" panose="020B0503030403020204"/>
                <a:sym typeface="Source Sans Pro" panose="020B0503030403020204"/>
              </a:defRPr>
            </a:lvl8pPr>
            <a:lvl9pPr lvl="8" rtl="0">
              <a:spcBef>
                <a:spcPts val="0"/>
              </a:spcBef>
              <a:spcAft>
                <a:spcPts val="0"/>
              </a:spcAft>
              <a:buClr>
                <a:schemeClr val="lt1"/>
              </a:buClr>
              <a:buSzPts val="2400"/>
              <a:buFont typeface="Source Sans Pro" panose="020B0503030403020204"/>
              <a:buNone/>
              <a:defRPr sz="2400">
                <a:solidFill>
                  <a:schemeClr val="lt1"/>
                </a:solidFill>
                <a:latin typeface="Source Sans Pro" panose="020B0503030403020204"/>
                <a:ea typeface="Source Sans Pro" panose="020B0503030403020204"/>
                <a:cs typeface="Source Sans Pro" panose="020B0503030403020204"/>
                <a:sym typeface="Source Sans Pro" panose="020B0503030403020204"/>
              </a:defRPr>
            </a:lvl9pPr>
          </a:lstStyle>
          <a:p/>
        </p:txBody>
      </p:sp>
      <p:sp>
        <p:nvSpPr>
          <p:cNvPr id="4" name="Slide Number Placeholder 3"/>
          <p:cNvSpPr>
            <a:spLocks noGrp="1"/>
          </p:cNvSpPr>
          <p:nvPr>
            <p:ph type="sldNum" idx="10"/>
          </p:nvPr>
        </p:nvSpPr>
        <p:spPr/>
        <p:txBody>
          <a:bodyPr/>
          <a:p>
            <a:pPr lvl="0" eaLnBrk="1" hangingPunct="1">
              <a:buClr>
                <a:srgbClr val="000000"/>
              </a:buClr>
            </a:pPr>
            <a:fld id="{9A0DB2DC-4C9A-4742-B13C-FB6460FD3503}" type="slidenum">
              <a:rPr lang="en-US" altLang="en-US" dirty="0">
                <a:sym typeface="Source Sans Pro" panose="020B0503030403020204" charset="0"/>
              </a:rPr>
            </a:fld>
            <a:endParaRPr lang="en-US" altLang="en-US" dirty="0">
              <a:latin typeface="Arial" panose="020B0604020202020204" pitchFamily="34" charset="0"/>
              <a:sym typeface="Source Sans Pro" panose="020B0503030403020204" charset="0"/>
            </a:endParaRPr>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Google Shape;6;p1"/>
          <p:cNvSpPr txBox="1">
            <a:spLocks noGrp="1"/>
          </p:cNvSpPr>
          <p:nvPr>
            <p:ph type="title"/>
          </p:nvPr>
        </p:nvSpPr>
        <p:spPr>
          <a:xfrm>
            <a:off x="879475" y="206375"/>
            <a:ext cx="7385050" cy="857250"/>
          </a:xfrm>
          <a:prstGeom prst="rect">
            <a:avLst/>
          </a:prstGeom>
          <a:noFill/>
          <a:ln w="9525">
            <a:noFill/>
          </a:ln>
        </p:spPr>
        <p:txBody>
          <a:bodyPr lIns="91425" tIns="91425" rIns="91425" bIns="91425" anchor="ctr" anchorCtr="0"/>
          <a:p>
            <a:pPr lvl="0"/>
            <a:endParaRPr lang="en-US" altLang="en-US" dirty="0"/>
          </a:p>
        </p:txBody>
      </p:sp>
      <p:sp>
        <p:nvSpPr>
          <p:cNvPr id="1027" name="Google Shape;7;p1"/>
          <p:cNvSpPr txBox="1">
            <a:spLocks noGrp="1"/>
          </p:cNvSpPr>
          <p:nvPr>
            <p:ph type="body" idx="1"/>
          </p:nvPr>
        </p:nvSpPr>
        <p:spPr>
          <a:xfrm>
            <a:off x="879475" y="1200150"/>
            <a:ext cx="7385050" cy="3725863"/>
          </a:xfrm>
          <a:prstGeom prst="rect">
            <a:avLst/>
          </a:prstGeom>
          <a:noFill/>
          <a:ln w="9525">
            <a:noFill/>
          </a:ln>
        </p:spPr>
        <p:txBody>
          <a:bodyPr lIns="91425" tIns="91425" rIns="91425" bIns="91425"/>
          <a:p>
            <a:pPr lvl="0"/>
            <a:endParaRPr lang="en-US" altLang="en-US" dirty="0"/>
          </a:p>
        </p:txBody>
      </p:sp>
      <p:sp>
        <p:nvSpPr>
          <p:cNvPr id="1028" name="Google Shape;8;p1"/>
          <p:cNvSpPr txBox="1">
            <a:spLocks noGrp="1"/>
          </p:cNvSpPr>
          <p:nvPr>
            <p:ph type="sldNum" idx="12"/>
          </p:nvPr>
        </p:nvSpPr>
        <p:spPr bwMode="auto">
          <a:xfrm>
            <a:off x="4297363" y="4673600"/>
            <a:ext cx="549275" cy="393700"/>
          </a:xfrm>
          <a:prstGeom prst="rect">
            <a:avLst/>
          </a:prstGeom>
          <a:noFill/>
          <a:ln w="9525">
            <a:noFill/>
            <a:miter lim="800000"/>
          </a:ln>
        </p:spPr>
        <p:txBody>
          <a:bodyPr vert="horz" wrap="square" lIns="91425" tIns="91425" rIns="91425" bIns="91425" numCol="1" anchor="t" anchorCtr="0" compatLnSpc="1"/>
          <a:lstStyle>
            <a:lvl1pPr algn="ctr">
              <a:defRPr sz="1100">
                <a:solidFill>
                  <a:srgbClr val="2F3848"/>
                </a:solidFill>
                <a:latin typeface="Source Sans Pro" panose="020B0503030403020204" charset="0"/>
              </a:defRPr>
            </a:lvl1pPr>
          </a:lstStyle>
          <a:p>
            <a:pPr lvl="0" eaLnBrk="1" hangingPunct="1">
              <a:buClr>
                <a:srgbClr val="000000"/>
              </a:buClr>
            </a:pPr>
            <a:fld id="{9A0DB2DC-4C9A-4742-B13C-FB6460FD3503}" type="slidenum">
              <a:rPr lang="en-US" altLang="en-US" dirty="0">
                <a:sym typeface="Source Sans Pro" panose="020B0503030403020204" charset="0"/>
              </a:rPr>
            </a:fld>
            <a:endParaRPr lang="en-US" altLang="en-US" dirty="0">
              <a:latin typeface="Arial" panose="020B0604020202020204" pitchFamily="34" charset="0"/>
              <a:sym typeface="Source Sans Pro" panose="020B0503030403020204" charset="0"/>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ransition>
    <p:fade thruBlk="1"/>
  </p:transition>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a:ea typeface="Arial" panose="020B0604020202020204"/>
          <a:cs typeface="Arial" panose="020B0604020202020204"/>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a:ea typeface="Arial" panose="020B0604020202020204"/>
          <a:cs typeface="Arial" panose="020B0604020202020204"/>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a:ea typeface="Arial" panose="020B0604020202020204"/>
          <a:cs typeface="Arial" panose="020B0604020202020204"/>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a:ea typeface="Arial" panose="020B0604020202020204"/>
          <a:cs typeface="Arial" panose="020B0604020202020204"/>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a:ea typeface="Arial" panose="020B0604020202020204"/>
          <a:cs typeface="Arial" panose="020B0604020202020204"/>
          <a:sym typeface="Arial" panose="020B0604020202020204" pitchFamily="34" charset="0"/>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2.xml"/><Relationship Id="rId2" Type="http://schemas.openxmlformats.org/officeDocument/2006/relationships/image" Target="../media/image16.png"/><Relationship Id="rId1" Type="http://schemas.openxmlformats.org/officeDocument/2006/relationships/image" Target="../media/image15.pn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4.xml"/><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image" Target="../media/image20.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image" Target="../media/image21.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5.xml"/><Relationship Id="rId2" Type="http://schemas.openxmlformats.org/officeDocument/2006/relationships/image" Target="../media/image23.png"/><Relationship Id="rId1" Type="http://schemas.openxmlformats.org/officeDocument/2006/relationships/image" Target="../media/image22.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5.xml"/><Relationship Id="rId2" Type="http://schemas.openxmlformats.org/officeDocument/2006/relationships/image" Target="../media/image25.png"/><Relationship Id="rId1"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3.xml"/><Relationship Id="rId2" Type="http://schemas.openxmlformats.org/officeDocument/2006/relationships/image" Target="../media/image5.png"/><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7.jpeg"/><Relationship Id="rId1"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4.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4.xml"/><Relationship Id="rId4" Type="http://schemas.openxmlformats.org/officeDocument/2006/relationships/image" Target="../media/image14.jpeg"/><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blipFill>
        <a:effectLst/>
      </p:bgPr>
    </p:bg>
    <p:spTree>
      <p:nvGrpSpPr>
        <p:cNvPr id="1" name=""/>
        <p:cNvGrpSpPr/>
        <p:nvPr/>
      </p:nvGrpSpPr>
      <p:grpSpPr/>
      <p:pic>
        <p:nvPicPr>
          <p:cNvPr id="10242" name="Picture 2"/>
          <p:cNvPicPr>
            <a:picLocks noChangeAspect="1"/>
          </p:cNvPicPr>
          <p:nvPr/>
        </p:nvPicPr>
        <p:blipFill>
          <a:blip r:embed="rId2"/>
          <a:stretch>
            <a:fillRect/>
          </a:stretch>
        </p:blipFill>
        <p:spPr>
          <a:xfrm>
            <a:off x="0" y="14288"/>
            <a:ext cx="9145588" cy="5141912"/>
          </a:xfrm>
          <a:prstGeom prst="rect">
            <a:avLst/>
          </a:prstGeom>
          <a:noFill/>
          <a:ln w="9525">
            <a:noFill/>
          </a:ln>
        </p:spPr>
      </p:pic>
    </p:spTree>
  </p:cSld>
  <p:clrMapOvr>
    <a:masterClrMapping/>
  </p:clrMapOvr>
  <p:transition spd="slow">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0" name="Google Shape;220;p31"/>
          <p:cNvSpPr/>
          <p:nvPr/>
        </p:nvSpPr>
        <p:spPr>
          <a:xfrm>
            <a:off x="2667000" y="1931988"/>
            <a:ext cx="3209925" cy="2568575"/>
          </a:xfrm>
          <a:prstGeom prst="chevron">
            <a:avLst>
              <a:gd name="adj" fmla="val 29836"/>
            </a:avLst>
          </a:prstGeom>
          <a:noFill/>
          <a:ln w="114300" cap="flat" cmpd="sng">
            <a:solidFill>
              <a:schemeClr val="accent1"/>
            </a:solidFill>
            <a:prstDash val="solid"/>
            <a:miter/>
            <a:headEnd type="none" w="sm" len="sm"/>
            <a:tailEnd type="none" w="sm" len="sm"/>
          </a:ln>
        </p:spPr>
        <p:txBody>
          <a:bodyPr lIns="91425" tIns="91425" rIns="91425" bIns="91425" anchor="ctr" anchorCtr="0"/>
          <a:lstStyle>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5pPr>
          </a:lstStyle>
          <a:p>
            <a:pPr marL="0" lvl="0" indent="0" algn="ctr" eaLnBrk="1" hangingPunct="1">
              <a:lnSpc>
                <a:spcPct val="150000"/>
              </a:lnSpc>
              <a:buNone/>
            </a:pPr>
            <a:r>
              <a:rPr lang="nl-NL" altLang="en-US" sz="1800" dirty="0">
                <a:solidFill>
                  <a:srgbClr val="002060"/>
                </a:solidFill>
              </a:rPr>
              <a:t>Thay thế các đồ đùng điện thông thường bằng các đồ dùng tiết kiệm điện</a:t>
            </a:r>
            <a:endParaRPr lang="en-US" altLang="en-US" sz="1800" b="1" dirty="0">
              <a:solidFill>
                <a:srgbClr val="002060"/>
              </a:solidFill>
              <a:latin typeface="Source Sans Pro" panose="020B0503030403020204" charset="0"/>
              <a:sym typeface="Source Sans Pro" panose="020B0503030403020204" charset="0"/>
            </a:endParaRPr>
          </a:p>
        </p:txBody>
      </p:sp>
      <p:sp>
        <p:nvSpPr>
          <p:cNvPr id="221" name="Google Shape;221;p31"/>
          <p:cNvSpPr/>
          <p:nvPr/>
        </p:nvSpPr>
        <p:spPr>
          <a:xfrm>
            <a:off x="5486400" y="1909763"/>
            <a:ext cx="3429000" cy="2566987"/>
          </a:xfrm>
          <a:prstGeom prst="chevron">
            <a:avLst>
              <a:gd name="adj" fmla="val 29857"/>
            </a:avLst>
          </a:prstGeom>
          <a:noFill/>
          <a:ln w="114300" cap="flat" cmpd="sng">
            <a:solidFill>
              <a:schemeClr val="tx1"/>
            </a:solidFill>
            <a:prstDash val="solid"/>
            <a:miter/>
            <a:headEnd type="none" w="sm" len="sm"/>
            <a:tailEnd type="none" w="sm" len="sm"/>
          </a:ln>
        </p:spPr>
        <p:txBody>
          <a:bodyPr lIns="91425" tIns="91425" rIns="91425" bIns="91425" anchor="ctr" anchorCtr="0"/>
          <a:lstStyle>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5pPr>
          </a:lstStyle>
          <a:p>
            <a:pPr marL="0" lvl="0" indent="0" algn="ctr" eaLnBrk="1" hangingPunct="1">
              <a:lnSpc>
                <a:spcPct val="150000"/>
              </a:lnSpc>
              <a:buNone/>
            </a:pPr>
            <a:r>
              <a:rPr lang="nl-NL" altLang="en-US" sz="1800" dirty="0">
                <a:solidFill>
                  <a:srgbClr val="002060"/>
                </a:solidFill>
              </a:rPr>
              <a:t>Tận dụng gió, năng lượng mặt trời để giảm bớt việc sử dụng các đồ dùng điện. </a:t>
            </a:r>
            <a:endParaRPr lang="en-US" altLang="en-US" sz="1800" b="1" dirty="0">
              <a:solidFill>
                <a:srgbClr val="002060"/>
              </a:solidFill>
              <a:latin typeface="Source Sans Pro" panose="020B0503030403020204" charset="0"/>
              <a:sym typeface="Source Sans Pro" panose="020B0503030403020204" charset="0"/>
            </a:endParaRPr>
          </a:p>
        </p:txBody>
      </p:sp>
      <p:sp>
        <p:nvSpPr>
          <p:cNvPr id="24580" name="Google Shape;223;p31"/>
          <p:cNvSpPr txBox="1">
            <a:spLocks noGrp="1"/>
          </p:cNvSpPr>
          <p:nvPr>
            <p:ph type="sldNum" idx="4"/>
          </p:nvPr>
        </p:nvSpPr>
        <p:spPr>
          <a:ln/>
        </p:spPr>
        <p:txBody>
          <a:bodyPr lIns="91425" tIns="91425" rIns="91425" bIns="91425"/>
          <a:p>
            <a:pPr marL="0" indent="0" algn="ctr" eaLnBrk="1" hangingPunct="1">
              <a:buNone/>
            </a:pPr>
            <a:fld id="{9A0DB2DC-4C9A-4742-B13C-FB6460FD3503}" type="slidenum">
              <a:rPr lang="en-US" altLang="en-US" sz="1100" dirty="0">
                <a:solidFill>
                  <a:srgbClr val="2F3848"/>
                </a:solidFill>
                <a:latin typeface="Source Sans Pro" panose="020B0503030403020204" charset="0"/>
                <a:sym typeface="Source Sans Pro" panose="020B0503030403020204" charset="0"/>
              </a:rPr>
            </a:fld>
            <a:endParaRPr lang="en-US" altLang="en-US" sz="1100" dirty="0">
              <a:solidFill>
                <a:srgbClr val="2F3848"/>
              </a:solidFill>
              <a:latin typeface="Source Sans Pro" panose="020B0503030403020204" charset="0"/>
              <a:sym typeface="Source Sans Pro" panose="020B0503030403020204" charset="0"/>
            </a:endParaRPr>
          </a:p>
        </p:txBody>
      </p:sp>
      <p:sp>
        <p:nvSpPr>
          <p:cNvPr id="4" name="TextBox 3"/>
          <p:cNvSpPr txBox="1"/>
          <p:nvPr/>
        </p:nvSpPr>
        <p:spPr>
          <a:xfrm>
            <a:off x="481013" y="1284288"/>
            <a:ext cx="4397375" cy="400050"/>
          </a:xfrm>
          <a:prstGeom prst="rect">
            <a:avLst/>
          </a:prstGeom>
          <a:noFill/>
          <a:ln w="9525">
            <a:noFill/>
          </a:ln>
        </p:spPr>
        <p:txBody>
          <a:bodyPr wrap="none">
            <a:spAutoFit/>
          </a:bodyPr>
          <a:lstStyle>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5pPr>
          </a:lstStyle>
          <a:p>
            <a:pPr marL="0" lvl="0" indent="0" eaLnBrk="1" hangingPunct="1">
              <a:buNone/>
            </a:pPr>
            <a:r>
              <a:rPr lang="en-US" altLang="en-US" sz="2000" b="1" u="sng" dirty="0">
                <a:solidFill>
                  <a:srgbClr val="002060"/>
                </a:solidFill>
              </a:rPr>
              <a:t>Kết luận</a:t>
            </a:r>
            <a:r>
              <a:rPr lang="en-US" altLang="en-US" sz="2000" dirty="0">
                <a:solidFill>
                  <a:srgbClr val="002060"/>
                </a:solidFill>
              </a:rPr>
              <a:t>: Một số biện pháp tiết kiệm:</a:t>
            </a:r>
            <a:endParaRPr lang="en-US" altLang="en-US" sz="2000" dirty="0">
              <a:solidFill>
                <a:srgbClr val="002060"/>
              </a:solidFill>
            </a:endParaRPr>
          </a:p>
        </p:txBody>
      </p:sp>
      <p:grpSp>
        <p:nvGrpSpPr>
          <p:cNvPr id="2" name="Group 5"/>
          <p:cNvGrpSpPr/>
          <p:nvPr/>
        </p:nvGrpSpPr>
        <p:grpSpPr>
          <a:xfrm>
            <a:off x="306388" y="1931988"/>
            <a:ext cx="2808287" cy="2568575"/>
            <a:chOff x="306000" y="1932306"/>
            <a:chExt cx="2808000" cy="2567512"/>
          </a:xfrm>
        </p:grpSpPr>
        <p:sp>
          <p:nvSpPr>
            <p:cNvPr id="24584" name="Google Shape;219;p31"/>
            <p:cNvSpPr/>
            <p:nvPr/>
          </p:nvSpPr>
          <p:spPr>
            <a:xfrm>
              <a:off x="306000" y="1932306"/>
              <a:ext cx="2808000" cy="2567512"/>
            </a:xfrm>
            <a:prstGeom prst="homePlate">
              <a:avLst>
                <a:gd name="adj" fmla="val 30131"/>
              </a:avLst>
            </a:prstGeom>
            <a:noFill/>
            <a:ln w="114300" cap="flat" cmpd="sng">
              <a:solidFill>
                <a:schemeClr val="accent2"/>
              </a:solidFill>
              <a:prstDash val="solid"/>
              <a:miter/>
              <a:headEnd type="none" w="sm" len="sm"/>
              <a:tailEnd type="none" w="sm" len="sm"/>
            </a:ln>
          </p:spPr>
          <p:txBody>
            <a:bodyPr lIns="91425" tIns="91425" rIns="91425" bIns="91425" anchor="ctr" anchorCtr="0"/>
            <a:lstStyle>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5pPr>
            </a:lstStyle>
            <a:p>
              <a:pPr marL="0" lvl="0" indent="0" algn="ctr" eaLnBrk="1" hangingPunct="1">
                <a:buNone/>
              </a:pPr>
              <a:endParaRPr lang="en-US" altLang="en-US" b="1" dirty="0">
                <a:solidFill>
                  <a:srgbClr val="2F3848"/>
                </a:solidFill>
                <a:latin typeface="Source Sans Pro" panose="020B0503030403020204" charset="0"/>
                <a:sym typeface="Source Sans Pro" panose="020B0503030403020204" charset="0"/>
              </a:endParaRPr>
            </a:p>
          </p:txBody>
        </p:sp>
        <p:sp>
          <p:nvSpPr>
            <p:cNvPr id="24585" name="TextBox 4"/>
            <p:cNvSpPr txBox="1"/>
            <p:nvPr/>
          </p:nvSpPr>
          <p:spPr>
            <a:xfrm>
              <a:off x="422264" y="2023428"/>
              <a:ext cx="2634054" cy="2385268"/>
            </a:xfrm>
            <a:prstGeom prst="rect">
              <a:avLst/>
            </a:prstGeom>
            <a:noFill/>
            <a:ln w="9525">
              <a:noFill/>
            </a:ln>
          </p:spPr>
          <p:txBody>
            <a:bodyPr wrap="none">
              <a:spAutoFit/>
            </a:bodyPr>
            <a:lstStyle>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5pPr>
            </a:lstStyle>
            <a:p>
              <a:pPr marL="0" lvl="0" indent="0" eaLnBrk="1" hangingPunct="1">
                <a:lnSpc>
                  <a:spcPct val="150000"/>
                </a:lnSpc>
                <a:buNone/>
              </a:pPr>
              <a:r>
                <a:rPr lang="nl-NL" altLang="en-US" sz="1800" dirty="0">
                  <a:solidFill>
                    <a:srgbClr val="002060"/>
                  </a:solidFill>
                </a:rPr>
                <a:t>Chỉ sử dụng điện </a:t>
              </a:r>
              <a:endParaRPr lang="nl-NL" altLang="en-US" sz="1800" dirty="0">
                <a:solidFill>
                  <a:srgbClr val="002060"/>
                </a:solidFill>
              </a:endParaRPr>
            </a:p>
            <a:p>
              <a:pPr marL="0" lvl="0" indent="0" eaLnBrk="1" hangingPunct="1">
                <a:lnSpc>
                  <a:spcPct val="150000"/>
                </a:lnSpc>
                <a:buNone/>
              </a:pPr>
              <a:r>
                <a:rPr lang="nl-NL" altLang="en-US" sz="1800" dirty="0">
                  <a:solidFill>
                    <a:srgbClr val="002060"/>
                  </a:solidFill>
                </a:rPr>
                <a:t>khi cần thiết; tắt các </a:t>
              </a:r>
              <a:endParaRPr lang="nl-NL" altLang="en-US" sz="1800" dirty="0">
                <a:solidFill>
                  <a:srgbClr val="002060"/>
                </a:solidFill>
              </a:endParaRPr>
            </a:p>
            <a:p>
              <a:pPr marL="0" lvl="0" indent="0" eaLnBrk="1" hangingPunct="1">
                <a:lnSpc>
                  <a:spcPct val="150000"/>
                </a:lnSpc>
                <a:buNone/>
              </a:pPr>
              <a:r>
                <a:rPr lang="nl-NL" altLang="en-US" sz="1800" dirty="0">
                  <a:solidFill>
                    <a:srgbClr val="002060"/>
                  </a:solidFill>
                </a:rPr>
                <a:t>đồ dùng điện khi không </a:t>
              </a:r>
              <a:endParaRPr lang="nl-NL" altLang="en-US" sz="1800" dirty="0">
                <a:solidFill>
                  <a:srgbClr val="002060"/>
                </a:solidFill>
              </a:endParaRPr>
            </a:p>
            <a:p>
              <a:pPr marL="0" lvl="0" indent="0" eaLnBrk="1" hangingPunct="1">
                <a:lnSpc>
                  <a:spcPct val="150000"/>
                </a:lnSpc>
                <a:buNone/>
              </a:pPr>
              <a:r>
                <a:rPr lang="nl-NL" altLang="en-US" sz="1800" dirty="0">
                  <a:solidFill>
                    <a:srgbClr val="002060"/>
                  </a:solidFill>
                </a:rPr>
                <a:t>sử dụng, để chế độ</a:t>
              </a:r>
              <a:endParaRPr lang="nl-NL" altLang="en-US" sz="1800" dirty="0">
                <a:solidFill>
                  <a:srgbClr val="002060"/>
                </a:solidFill>
              </a:endParaRPr>
            </a:p>
            <a:p>
              <a:pPr marL="0" lvl="0" indent="0" eaLnBrk="1" hangingPunct="1">
                <a:lnSpc>
                  <a:spcPct val="150000"/>
                </a:lnSpc>
                <a:buNone/>
              </a:pPr>
              <a:r>
                <a:rPr lang="nl-NL" altLang="en-US" sz="1800" dirty="0">
                  <a:solidFill>
                    <a:srgbClr val="002060"/>
                  </a:solidFill>
                </a:rPr>
                <a:t>sử dụng phù hợp.</a:t>
              </a:r>
              <a:endParaRPr lang="en-US" altLang="en-US" sz="1800" dirty="0">
                <a:solidFill>
                  <a:srgbClr val="002060"/>
                </a:solidFill>
              </a:endParaRPr>
            </a:p>
            <a:p>
              <a:pPr marL="0" lvl="0" indent="0" eaLnBrk="1" hangingPunct="1">
                <a:buNone/>
              </a:pPr>
              <a:endParaRPr lang="en-US" altLang="en-US" dirty="0"/>
            </a:p>
          </p:txBody>
        </p:sp>
      </p:grpSp>
      <p:sp>
        <p:nvSpPr>
          <p:cNvPr id="24583" name="Rectangle 10"/>
          <p:cNvSpPr/>
          <p:nvPr/>
        </p:nvSpPr>
        <p:spPr>
          <a:xfrm>
            <a:off x="300038" y="285750"/>
            <a:ext cx="6900862" cy="400050"/>
          </a:xfrm>
          <a:prstGeom prst="rect">
            <a:avLst/>
          </a:prstGeom>
          <a:noFill/>
          <a:ln w="9525">
            <a:noFill/>
          </a:ln>
        </p:spPr>
        <p:txBody>
          <a:bodyPr wrap="none">
            <a:spAutoFit/>
          </a:bodyPr>
          <a:lstStyle>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5pPr>
          </a:lstStyle>
          <a:p>
            <a:pPr marL="0" lvl="0" indent="0" eaLnBrk="1" hangingPunct="1">
              <a:buNone/>
            </a:pPr>
            <a:r>
              <a:rPr lang="nl-NL" altLang="en-US" sz="2000" b="1" i="1" dirty="0">
                <a:solidFill>
                  <a:srgbClr val="002060"/>
                </a:solidFill>
              </a:rPr>
              <a:t>2.2. Biện pháp tiết kiệm năng lượng điện trong gia đình</a:t>
            </a:r>
            <a:endParaRPr lang="en-US" altLang="en-US" sz="2000" i="1" dirty="0">
              <a:solidFill>
                <a:srgbClr val="002060"/>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20"/>
                                        </p:tgtEl>
                                        <p:attrNameLst>
                                          <p:attrName>style.visibility</p:attrName>
                                        </p:attrNameLst>
                                      </p:cBhvr>
                                      <p:to>
                                        <p:strVal val="visible"/>
                                      </p:to>
                                    </p:set>
                                    <p:anim calcmode="lin" valueType="num">
                                      <p:cBhvr additive="base">
                                        <p:cTn id="18" dur="500" fill="hold"/>
                                        <p:tgtEl>
                                          <p:spTgt spid="220"/>
                                        </p:tgtEl>
                                        <p:attrNameLst>
                                          <p:attrName>ppt_x</p:attrName>
                                        </p:attrNameLst>
                                      </p:cBhvr>
                                      <p:tavLst>
                                        <p:tav tm="0">
                                          <p:val>
                                            <p:strVal val="#ppt_x"/>
                                          </p:val>
                                        </p:tav>
                                        <p:tav tm="100000">
                                          <p:val>
                                            <p:strVal val="#ppt_x"/>
                                          </p:val>
                                        </p:tav>
                                      </p:tavLst>
                                    </p:anim>
                                    <p:anim calcmode="lin" valueType="num">
                                      <p:cBhvr additive="base">
                                        <p:cTn id="19" dur="500" fill="hold"/>
                                        <p:tgtEl>
                                          <p:spTgt spid="22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21"/>
                                        </p:tgtEl>
                                        <p:attrNameLst>
                                          <p:attrName>style.visibility</p:attrName>
                                        </p:attrNameLst>
                                      </p:cBhvr>
                                      <p:to>
                                        <p:strVal val="visible"/>
                                      </p:to>
                                    </p:set>
                                    <p:anim calcmode="lin" valueType="num">
                                      <p:cBhvr additive="base">
                                        <p:cTn id="24" dur="500" fill="hold"/>
                                        <p:tgtEl>
                                          <p:spTgt spid="221"/>
                                        </p:tgtEl>
                                        <p:attrNameLst>
                                          <p:attrName>ppt_x</p:attrName>
                                        </p:attrNameLst>
                                      </p:cBhvr>
                                      <p:tavLst>
                                        <p:tav tm="0">
                                          <p:val>
                                            <p:strVal val="#ppt_x"/>
                                          </p:val>
                                        </p:tav>
                                        <p:tav tm="100000">
                                          <p:val>
                                            <p:strVal val="#ppt_x"/>
                                          </p:val>
                                        </p:tav>
                                      </p:tavLst>
                                    </p:anim>
                                    <p:anim calcmode="lin" valueType="num">
                                      <p:cBhvr additive="base">
                                        <p:cTn id="25" dur="500" fill="hold"/>
                                        <p:tgtEl>
                                          <p:spTgt spid="2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 grpId="0" animBg="1"/>
      <p:bldP spid="221"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Rectangle 4"/>
          <p:cNvSpPr/>
          <p:nvPr/>
        </p:nvSpPr>
        <p:spPr>
          <a:xfrm>
            <a:off x="325438" y="274638"/>
            <a:ext cx="6362700" cy="461962"/>
          </a:xfrm>
          <a:prstGeom prst="rect">
            <a:avLst/>
          </a:prstGeom>
          <a:noFill/>
          <a:ln w="9525">
            <a:noFill/>
          </a:ln>
        </p:spPr>
        <p:txBody>
          <a:bodyPr wrap="none">
            <a:spAutoFit/>
          </a:bodyPr>
          <a:lstStyle>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5pPr>
          </a:lstStyle>
          <a:p>
            <a:pPr marL="0" lvl="0" indent="0" eaLnBrk="1" hangingPunct="1">
              <a:buNone/>
            </a:pPr>
            <a:r>
              <a:rPr lang="en-US" altLang="en-US" sz="2400" b="1" dirty="0">
                <a:solidFill>
                  <a:srgbClr val="FF0000"/>
                </a:solidFill>
              </a:rPr>
              <a:t>2. Sử dụng năng lượng tiết kiệm, hiệu quả</a:t>
            </a:r>
            <a:endParaRPr lang="en-US" altLang="en-US" sz="4000" b="1" dirty="0">
              <a:solidFill>
                <a:srgbClr val="FF0000"/>
              </a:solidFill>
            </a:endParaRPr>
          </a:p>
        </p:txBody>
      </p:sp>
      <p:grpSp>
        <p:nvGrpSpPr>
          <p:cNvPr id="2" name="Group 8"/>
          <p:cNvGrpSpPr/>
          <p:nvPr/>
        </p:nvGrpSpPr>
        <p:grpSpPr>
          <a:xfrm>
            <a:off x="277813" y="1123950"/>
            <a:ext cx="7591425" cy="1228725"/>
            <a:chOff x="277092" y="1123950"/>
            <a:chExt cx="7592290" cy="1228130"/>
          </a:xfrm>
        </p:grpSpPr>
        <p:sp>
          <p:nvSpPr>
            <p:cNvPr id="26632" name="TextBox 2"/>
            <p:cNvSpPr txBox="1"/>
            <p:nvPr/>
          </p:nvSpPr>
          <p:spPr>
            <a:xfrm>
              <a:off x="277092" y="1123950"/>
              <a:ext cx="7370929" cy="400110"/>
            </a:xfrm>
            <a:prstGeom prst="rect">
              <a:avLst/>
            </a:prstGeom>
            <a:noFill/>
            <a:ln w="9525">
              <a:noFill/>
            </a:ln>
          </p:spPr>
          <p:txBody>
            <a:bodyPr wrap="none">
              <a:spAutoFit/>
            </a:bodyPr>
            <a:lstStyle>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5pPr>
            </a:lstStyle>
            <a:p>
              <a:pPr marL="0" lvl="0" indent="0" eaLnBrk="1" hangingPunct="1">
                <a:buNone/>
              </a:pPr>
              <a:r>
                <a:rPr lang="nl-NL" altLang="en-US" sz="2000" b="1" i="1" dirty="0">
                  <a:solidFill>
                    <a:srgbClr val="FF0000"/>
                  </a:solidFill>
                </a:rPr>
                <a:t>2.3. Biện pháp tiết kiệm năng lượng chất đốt trong gia đình</a:t>
              </a:r>
              <a:endParaRPr lang="en-US" altLang="en-US" sz="2000" i="1" dirty="0">
                <a:solidFill>
                  <a:srgbClr val="FF0000"/>
                </a:solidFill>
              </a:endParaRPr>
            </a:p>
          </p:txBody>
        </p:sp>
        <p:sp>
          <p:nvSpPr>
            <p:cNvPr id="26633" name="Rectangle 3"/>
            <p:cNvSpPr/>
            <p:nvPr/>
          </p:nvSpPr>
          <p:spPr>
            <a:xfrm>
              <a:off x="325582" y="1428750"/>
              <a:ext cx="7543800" cy="923330"/>
            </a:xfrm>
            <a:prstGeom prst="rect">
              <a:avLst/>
            </a:prstGeom>
            <a:noFill/>
            <a:ln w="9525">
              <a:noFill/>
            </a:ln>
          </p:spPr>
          <p:txBody>
            <a:bodyPr>
              <a:spAutoFit/>
            </a:bodyPr>
            <a:lstStyle>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5pPr>
            </a:lstStyle>
            <a:p>
              <a:pPr marL="0" lvl="0" indent="0" eaLnBrk="1" hangingPunct="1">
                <a:lnSpc>
                  <a:spcPct val="150000"/>
                </a:lnSpc>
                <a:buNone/>
              </a:pPr>
              <a:r>
                <a:rPr lang="vi-VN" altLang="en-US" sz="1800" dirty="0"/>
                <a:t>Trong những trường hợp ở Hình 2.4, gi</a:t>
              </a:r>
              <a:r>
                <a:rPr lang="en-US" altLang="en-US" sz="1800" dirty="0"/>
                <a:t>ả </a:t>
              </a:r>
              <a:r>
                <a:rPr lang="vi-VN" altLang="en-US" sz="1800" dirty="0"/>
                <a:t>sử cùng chế bi</a:t>
              </a:r>
              <a:r>
                <a:rPr lang="en-US" altLang="en-US" sz="1800" dirty="0"/>
                <a:t>ế</a:t>
              </a:r>
              <a:r>
                <a:rPr lang="vi-VN" altLang="en-US" sz="1800" dirty="0"/>
                <a:t>n một món ăn, theo em, trường hợp nào giúp tiết kiệm năng lượng? V</a:t>
              </a:r>
              <a:r>
                <a:rPr lang="en-US" altLang="en-US" sz="1800" dirty="0"/>
                <a:t>ì</a:t>
              </a:r>
              <a:r>
                <a:rPr lang="vi-VN" altLang="en-US" sz="1800" dirty="0"/>
                <a:t> sao?</a:t>
              </a:r>
              <a:endParaRPr lang="en-US" altLang="en-US" sz="1800" dirty="0"/>
            </a:p>
          </p:txBody>
        </p:sp>
      </p:grpSp>
      <p:pic>
        <p:nvPicPr>
          <p:cNvPr id="6" name="Picture 5"/>
          <p:cNvPicPr>
            <a:picLocks noChangeAspect="1"/>
          </p:cNvPicPr>
          <p:nvPr/>
        </p:nvPicPr>
        <p:blipFill>
          <a:blip r:embed="rId1"/>
          <a:stretch>
            <a:fillRect/>
          </a:stretch>
        </p:blipFill>
        <p:spPr>
          <a:xfrm>
            <a:off x="450850" y="2352675"/>
            <a:ext cx="3657600" cy="2287588"/>
          </a:xfrm>
          <a:prstGeom prst="rect">
            <a:avLst/>
          </a:prstGeom>
          <a:noFill/>
          <a:ln w="9525">
            <a:noFill/>
          </a:ln>
        </p:spPr>
      </p:pic>
      <p:pic>
        <p:nvPicPr>
          <p:cNvPr id="7" name="Picture 6"/>
          <p:cNvPicPr>
            <a:picLocks noChangeAspect="1"/>
          </p:cNvPicPr>
          <p:nvPr/>
        </p:nvPicPr>
        <p:blipFill>
          <a:blip r:embed="rId2"/>
          <a:stretch>
            <a:fillRect/>
          </a:stretch>
        </p:blipFill>
        <p:spPr>
          <a:xfrm>
            <a:off x="4191000" y="2352675"/>
            <a:ext cx="3810000" cy="2287588"/>
          </a:xfrm>
          <a:prstGeom prst="rect">
            <a:avLst/>
          </a:prstGeom>
          <a:noFill/>
          <a:ln w="9525">
            <a:noFill/>
          </a:ln>
        </p:spPr>
      </p:pic>
      <p:grpSp>
        <p:nvGrpSpPr>
          <p:cNvPr id="3" name="Google Shape;765;p50"/>
          <p:cNvGrpSpPr/>
          <p:nvPr/>
        </p:nvGrpSpPr>
        <p:grpSpPr>
          <a:xfrm>
            <a:off x="2921546" y="4578954"/>
            <a:ext cx="609600" cy="503568"/>
            <a:chOff x="5975075" y="2327500"/>
            <a:chExt cx="420100" cy="388350"/>
          </a:xfrm>
          <a:solidFill>
            <a:srgbClr val="FF0000"/>
          </a:solidFill>
        </p:grpSpPr>
        <p:sp>
          <p:nvSpPr>
            <p:cNvPr id="12" name="Google Shape;766;p50"/>
            <p:cNvSpPr/>
            <p:nvPr/>
          </p:nvSpPr>
          <p:spPr>
            <a:xfrm>
              <a:off x="5975075" y="2474650"/>
              <a:ext cx="98325" cy="220450"/>
            </a:xfrm>
            <a:custGeom>
              <a:avLst/>
              <a:gdLst/>
              <a:ahLst/>
              <a:cxnLst/>
              <a:rect l="l" t="t" r="r" b="b"/>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grp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13" name="Google Shape;767;p50"/>
            <p:cNvSpPr/>
            <p:nvPr/>
          </p:nvSpPr>
          <p:spPr>
            <a:xfrm>
              <a:off x="6088025" y="2327500"/>
              <a:ext cx="307150" cy="388350"/>
            </a:xfrm>
            <a:custGeom>
              <a:avLst/>
              <a:gdLst/>
              <a:ahLst/>
              <a:cxnLst/>
              <a:rect l="l" t="t" r="r" b="b"/>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grp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grpSp>
      <p:grpSp>
        <p:nvGrpSpPr>
          <p:cNvPr id="4" name="Google Shape;765;p50"/>
          <p:cNvGrpSpPr/>
          <p:nvPr/>
        </p:nvGrpSpPr>
        <p:grpSpPr>
          <a:xfrm>
            <a:off x="6688221" y="4588269"/>
            <a:ext cx="609600" cy="503568"/>
            <a:chOff x="5975075" y="2327500"/>
            <a:chExt cx="420100" cy="388350"/>
          </a:xfrm>
          <a:solidFill>
            <a:srgbClr val="FF0000"/>
          </a:solidFill>
        </p:grpSpPr>
        <p:sp>
          <p:nvSpPr>
            <p:cNvPr id="15" name="Google Shape;766;p50"/>
            <p:cNvSpPr/>
            <p:nvPr/>
          </p:nvSpPr>
          <p:spPr>
            <a:xfrm>
              <a:off x="5975075" y="2474650"/>
              <a:ext cx="98325" cy="220450"/>
            </a:xfrm>
            <a:custGeom>
              <a:avLst/>
              <a:gdLst/>
              <a:ahLst/>
              <a:cxnLst/>
              <a:rect l="l" t="t" r="r" b="b"/>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grp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16" name="Google Shape;767;p50"/>
            <p:cNvSpPr/>
            <p:nvPr/>
          </p:nvSpPr>
          <p:spPr>
            <a:xfrm>
              <a:off x="6088025" y="2327500"/>
              <a:ext cx="307150" cy="388350"/>
            </a:xfrm>
            <a:custGeom>
              <a:avLst/>
              <a:gdLst/>
              <a:ahLst/>
              <a:cxnLst/>
              <a:rect l="l" t="t" r="r" b="b"/>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grp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gr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80">
                                          <p:stCondLst>
                                            <p:cond delay="0"/>
                                          </p:stCondLst>
                                        </p:cTn>
                                        <p:tgtEl>
                                          <p:spTgt spid="3"/>
                                        </p:tgtEl>
                                      </p:cBhvr>
                                    </p:animEffect>
                                    <p:anim calcmode="lin" valueType="num">
                                      <p:cBhvr>
                                        <p:cTn id="21"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3"/>
                                        </p:tgtEl>
                                        <p:attrNameLst>
                                          <p:attrName>ppt_y</p:attrName>
                                        </p:attrNameLst>
                                      </p:cBhvr>
                                      <p:tavLst>
                                        <p:tav tm="0" fmla="#ppt_y-sin(pi*$)/3">
                                          <p:val>
                                            <p:fltVal val="0.500000"/>
                                          </p:val>
                                        </p:tav>
                                        <p:tav tm="100000">
                                          <p:val>
                                            <p:fltVal val="1.000000"/>
                                          </p:val>
                                        </p:tav>
                                      </p:tavLst>
                                    </p:anim>
                                    <p:anim calcmode="lin" valueType="num">
                                      <p:cBhvr>
                                        <p:cTn id="23" dur="664" tmFilter="0, 0; 0.125,0.2665; 0.25,0.4; 0.375,0.465; 0.5,0.5;  0.625,0.535; 0.75,0.6; 0.875,0.7335; 1,1">
                                          <p:stCondLst>
                                            <p:cond delay="664"/>
                                          </p:stCondLst>
                                        </p:cTn>
                                        <p:tgtEl>
                                          <p:spTgt spid="3"/>
                                        </p:tgtEl>
                                        <p:attrNameLst>
                                          <p:attrName>ppt_y</p:attrName>
                                        </p:attrNameLst>
                                      </p:cBhvr>
                                      <p:tavLst>
                                        <p:tav tm="0" fmla="#ppt_y-sin(pi*$)/9">
                                          <p:val>
                                            <p:fltVal val="0.000000"/>
                                          </p:val>
                                        </p:tav>
                                        <p:tav tm="100000">
                                          <p:val>
                                            <p:fltVal val="1.000000"/>
                                          </p:val>
                                        </p:tav>
                                      </p:tavLst>
                                    </p:anim>
                                    <p:anim calcmode="lin" valueType="num">
                                      <p:cBhvr>
                                        <p:cTn id="24" dur="332" tmFilter="0, 0; 0.125,0.2665; 0.25,0.4; 0.375,0.465; 0.5,0.5;  0.625,0.535; 0.75,0.6; 0.875,0.7335; 1,1">
                                          <p:stCondLst>
                                            <p:cond delay="1324"/>
                                          </p:stCondLst>
                                        </p:cTn>
                                        <p:tgtEl>
                                          <p:spTgt spid="3"/>
                                        </p:tgtEl>
                                        <p:attrNameLst>
                                          <p:attrName>ppt_y</p:attrName>
                                        </p:attrNameLst>
                                      </p:cBhvr>
                                      <p:tavLst>
                                        <p:tav tm="0" fmla="#ppt_y-sin(pi*$)/27">
                                          <p:val>
                                            <p:fltVal val="0.000000"/>
                                          </p:val>
                                        </p:tav>
                                        <p:tav tm="100000">
                                          <p:val>
                                            <p:fltVal val="1.000000"/>
                                          </p:val>
                                        </p:tav>
                                      </p:tavLst>
                                    </p:anim>
                                    <p:anim calcmode="lin" valueType="num">
                                      <p:cBhvr>
                                        <p:cTn id="25" dur="164" tmFilter="0, 0; 0.125,0.2665; 0.25,0.4; 0.375,0.465; 0.5,0.5;  0.625,0.535; 0.75,0.6; 0.875,0.7335; 1,1">
                                          <p:stCondLst>
                                            <p:cond delay="1656"/>
                                          </p:stCondLst>
                                        </p:cTn>
                                        <p:tgtEl>
                                          <p:spTgt spid="3"/>
                                        </p:tgtEl>
                                        <p:attrNameLst>
                                          <p:attrName>ppt_y</p:attrName>
                                        </p:attrNameLst>
                                      </p:cBhvr>
                                      <p:tavLst>
                                        <p:tav tm="0" fmla="#ppt_y-sin(pi*$)/81">
                                          <p:val>
                                            <p:fltVal val="0.000000"/>
                                          </p:val>
                                        </p:tav>
                                        <p:tav tm="100000">
                                          <p:val>
                                            <p:fltVal val="1.000000"/>
                                          </p:val>
                                        </p:tav>
                                      </p:tavLst>
                                    </p:anim>
                                    <p:animScale>
                                      <p:cBhvr>
                                        <p:cTn id="26" dur="26">
                                          <p:stCondLst>
                                            <p:cond delay="650"/>
                                          </p:stCondLst>
                                        </p:cTn>
                                        <p:tgtEl>
                                          <p:spTgt spid="3"/>
                                        </p:tgtEl>
                                      </p:cBhvr>
                                      <p:to x="100000" y="60000"/>
                                    </p:animScale>
                                    <p:animScale>
                                      <p:cBhvr>
                                        <p:cTn id="27" dur="166" decel="50000">
                                          <p:stCondLst>
                                            <p:cond delay="676"/>
                                          </p:stCondLst>
                                        </p:cTn>
                                        <p:tgtEl>
                                          <p:spTgt spid="3"/>
                                        </p:tgtEl>
                                      </p:cBhvr>
                                      <p:to x="100000" y="100000"/>
                                    </p:animScale>
                                    <p:animScale>
                                      <p:cBhvr>
                                        <p:cTn id="28" dur="26">
                                          <p:stCondLst>
                                            <p:cond delay="1312"/>
                                          </p:stCondLst>
                                        </p:cTn>
                                        <p:tgtEl>
                                          <p:spTgt spid="3"/>
                                        </p:tgtEl>
                                      </p:cBhvr>
                                      <p:to x="100000" y="80000"/>
                                    </p:animScale>
                                    <p:animScale>
                                      <p:cBhvr>
                                        <p:cTn id="29" dur="166" decel="50000">
                                          <p:stCondLst>
                                            <p:cond delay="1338"/>
                                          </p:stCondLst>
                                        </p:cTn>
                                        <p:tgtEl>
                                          <p:spTgt spid="3"/>
                                        </p:tgtEl>
                                      </p:cBhvr>
                                      <p:to x="100000" y="100000"/>
                                    </p:animScale>
                                    <p:animScale>
                                      <p:cBhvr>
                                        <p:cTn id="30" dur="26">
                                          <p:stCondLst>
                                            <p:cond delay="1642"/>
                                          </p:stCondLst>
                                        </p:cTn>
                                        <p:tgtEl>
                                          <p:spTgt spid="3"/>
                                        </p:tgtEl>
                                      </p:cBhvr>
                                      <p:to x="100000" y="90000"/>
                                    </p:animScale>
                                    <p:animScale>
                                      <p:cBhvr>
                                        <p:cTn id="31" dur="166" decel="50000">
                                          <p:stCondLst>
                                            <p:cond delay="1668"/>
                                          </p:stCondLst>
                                        </p:cTn>
                                        <p:tgtEl>
                                          <p:spTgt spid="3"/>
                                        </p:tgtEl>
                                      </p:cBhvr>
                                      <p:to x="100000" y="100000"/>
                                    </p:animScale>
                                    <p:animScale>
                                      <p:cBhvr>
                                        <p:cTn id="32" dur="26">
                                          <p:stCondLst>
                                            <p:cond delay="1808"/>
                                          </p:stCondLst>
                                        </p:cTn>
                                        <p:tgtEl>
                                          <p:spTgt spid="3"/>
                                        </p:tgtEl>
                                      </p:cBhvr>
                                      <p:to x="100000" y="95000"/>
                                    </p:animScale>
                                    <p:animScale>
                                      <p:cBhvr>
                                        <p:cTn id="33" dur="166" decel="50000">
                                          <p:stCondLst>
                                            <p:cond delay="1834"/>
                                          </p:stCondLst>
                                        </p:cTn>
                                        <p:tgtEl>
                                          <p:spTgt spid="3"/>
                                        </p:tgtEl>
                                      </p:cBhvr>
                                      <p:to x="100000" y="100000"/>
                                    </p:animScale>
                                  </p:childTnLst>
                                </p:cTn>
                              </p:par>
                              <p:par>
                                <p:cTn id="34" presetID="26" presetClass="entr" presetSubtype="0" fill="hold"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down)">
                                      <p:cBhvr>
                                        <p:cTn id="36" dur="580">
                                          <p:stCondLst>
                                            <p:cond delay="0"/>
                                          </p:stCondLst>
                                        </p:cTn>
                                        <p:tgtEl>
                                          <p:spTgt spid="4"/>
                                        </p:tgtEl>
                                      </p:cBhvr>
                                    </p:animEffect>
                                    <p:anim calcmode="lin" valueType="num">
                                      <p:cBhvr>
                                        <p:cTn id="37"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4"/>
                                        </p:tgtEl>
                                        <p:attrNameLst>
                                          <p:attrName>ppt_y</p:attrName>
                                        </p:attrNameLst>
                                      </p:cBhvr>
                                      <p:tavLst>
                                        <p:tav tm="0" fmla="#ppt_y-sin(pi*$)/3">
                                          <p:val>
                                            <p:fltVal val="0.500000"/>
                                          </p:val>
                                        </p:tav>
                                        <p:tav tm="100000">
                                          <p:val>
                                            <p:fltVal val="1.000000"/>
                                          </p:val>
                                        </p:tav>
                                      </p:tavLst>
                                    </p:anim>
                                    <p:anim calcmode="lin" valueType="num">
                                      <p:cBhvr>
                                        <p:cTn id="39" dur="664" tmFilter="0, 0; 0.125,0.2665; 0.25,0.4; 0.375,0.465; 0.5,0.5;  0.625,0.535; 0.75,0.6; 0.875,0.7335; 1,1">
                                          <p:stCondLst>
                                            <p:cond delay="664"/>
                                          </p:stCondLst>
                                        </p:cTn>
                                        <p:tgtEl>
                                          <p:spTgt spid="4"/>
                                        </p:tgtEl>
                                        <p:attrNameLst>
                                          <p:attrName>ppt_y</p:attrName>
                                        </p:attrNameLst>
                                      </p:cBhvr>
                                      <p:tavLst>
                                        <p:tav tm="0" fmla="#ppt_y-sin(pi*$)/9">
                                          <p:val>
                                            <p:fltVal val="0.000000"/>
                                          </p:val>
                                        </p:tav>
                                        <p:tav tm="100000">
                                          <p:val>
                                            <p:fltVal val="1.000000"/>
                                          </p:val>
                                        </p:tav>
                                      </p:tavLst>
                                    </p:anim>
                                    <p:anim calcmode="lin" valueType="num">
                                      <p:cBhvr>
                                        <p:cTn id="40" dur="332" tmFilter="0, 0; 0.125,0.2665; 0.25,0.4; 0.375,0.465; 0.5,0.5;  0.625,0.535; 0.75,0.6; 0.875,0.7335; 1,1">
                                          <p:stCondLst>
                                            <p:cond delay="1324"/>
                                          </p:stCondLst>
                                        </p:cTn>
                                        <p:tgtEl>
                                          <p:spTgt spid="4"/>
                                        </p:tgtEl>
                                        <p:attrNameLst>
                                          <p:attrName>ppt_y</p:attrName>
                                        </p:attrNameLst>
                                      </p:cBhvr>
                                      <p:tavLst>
                                        <p:tav tm="0" fmla="#ppt_y-sin(pi*$)/27">
                                          <p:val>
                                            <p:fltVal val="0.000000"/>
                                          </p:val>
                                        </p:tav>
                                        <p:tav tm="100000">
                                          <p:val>
                                            <p:fltVal val="1.000000"/>
                                          </p:val>
                                        </p:tav>
                                      </p:tavLst>
                                    </p:anim>
                                    <p:anim calcmode="lin" valueType="num">
                                      <p:cBhvr>
                                        <p:cTn id="41" dur="164" tmFilter="0, 0; 0.125,0.2665; 0.25,0.4; 0.375,0.465; 0.5,0.5;  0.625,0.535; 0.75,0.6; 0.875,0.7335; 1,1">
                                          <p:stCondLst>
                                            <p:cond delay="1656"/>
                                          </p:stCondLst>
                                        </p:cTn>
                                        <p:tgtEl>
                                          <p:spTgt spid="4"/>
                                        </p:tgtEl>
                                        <p:attrNameLst>
                                          <p:attrName>ppt_y</p:attrName>
                                        </p:attrNameLst>
                                      </p:cBhvr>
                                      <p:tavLst>
                                        <p:tav tm="0" fmla="#ppt_y-sin(pi*$)/81">
                                          <p:val>
                                            <p:fltVal val="0.000000"/>
                                          </p:val>
                                        </p:tav>
                                        <p:tav tm="100000">
                                          <p:val>
                                            <p:fltVal val="1.000000"/>
                                          </p:val>
                                        </p:tav>
                                      </p:tavLst>
                                    </p:anim>
                                    <p:animScale>
                                      <p:cBhvr>
                                        <p:cTn id="42" dur="26">
                                          <p:stCondLst>
                                            <p:cond delay="650"/>
                                          </p:stCondLst>
                                        </p:cTn>
                                        <p:tgtEl>
                                          <p:spTgt spid="4"/>
                                        </p:tgtEl>
                                      </p:cBhvr>
                                      <p:to x="100000" y="60000"/>
                                    </p:animScale>
                                    <p:animScale>
                                      <p:cBhvr>
                                        <p:cTn id="43" dur="166" decel="50000">
                                          <p:stCondLst>
                                            <p:cond delay="676"/>
                                          </p:stCondLst>
                                        </p:cTn>
                                        <p:tgtEl>
                                          <p:spTgt spid="4"/>
                                        </p:tgtEl>
                                      </p:cBhvr>
                                      <p:to x="100000" y="100000"/>
                                    </p:animScale>
                                    <p:animScale>
                                      <p:cBhvr>
                                        <p:cTn id="44" dur="26">
                                          <p:stCondLst>
                                            <p:cond delay="1312"/>
                                          </p:stCondLst>
                                        </p:cTn>
                                        <p:tgtEl>
                                          <p:spTgt spid="4"/>
                                        </p:tgtEl>
                                      </p:cBhvr>
                                      <p:to x="100000" y="80000"/>
                                    </p:animScale>
                                    <p:animScale>
                                      <p:cBhvr>
                                        <p:cTn id="45" dur="166" decel="50000">
                                          <p:stCondLst>
                                            <p:cond delay="1338"/>
                                          </p:stCondLst>
                                        </p:cTn>
                                        <p:tgtEl>
                                          <p:spTgt spid="4"/>
                                        </p:tgtEl>
                                      </p:cBhvr>
                                      <p:to x="100000" y="100000"/>
                                    </p:animScale>
                                    <p:animScale>
                                      <p:cBhvr>
                                        <p:cTn id="46" dur="26">
                                          <p:stCondLst>
                                            <p:cond delay="1642"/>
                                          </p:stCondLst>
                                        </p:cTn>
                                        <p:tgtEl>
                                          <p:spTgt spid="4"/>
                                        </p:tgtEl>
                                      </p:cBhvr>
                                      <p:to x="100000" y="90000"/>
                                    </p:animScale>
                                    <p:animScale>
                                      <p:cBhvr>
                                        <p:cTn id="47" dur="166" decel="50000">
                                          <p:stCondLst>
                                            <p:cond delay="1668"/>
                                          </p:stCondLst>
                                        </p:cTn>
                                        <p:tgtEl>
                                          <p:spTgt spid="4"/>
                                        </p:tgtEl>
                                      </p:cBhvr>
                                      <p:to x="100000" y="100000"/>
                                    </p:animScale>
                                    <p:animScale>
                                      <p:cBhvr>
                                        <p:cTn id="48" dur="26">
                                          <p:stCondLst>
                                            <p:cond delay="1808"/>
                                          </p:stCondLst>
                                        </p:cTn>
                                        <p:tgtEl>
                                          <p:spTgt spid="4"/>
                                        </p:tgtEl>
                                      </p:cBhvr>
                                      <p:to x="100000" y="95000"/>
                                    </p:animScale>
                                    <p:animScale>
                                      <p:cBhvr>
                                        <p:cTn id="49"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Google Shape;182;p27"/>
          <p:cNvSpPr txBox="1">
            <a:spLocks noGrp="1"/>
          </p:cNvSpPr>
          <p:nvPr>
            <p:ph type="sldNum" idx="4"/>
          </p:nvPr>
        </p:nvSpPr>
        <p:spPr>
          <a:ln/>
        </p:spPr>
        <p:txBody>
          <a:bodyPr lIns="91425" tIns="91425" rIns="91425" bIns="91425"/>
          <a:p>
            <a:pPr marL="0" indent="0" algn="ctr" eaLnBrk="1" hangingPunct="1">
              <a:buNone/>
            </a:pPr>
            <a:fld id="{9A0DB2DC-4C9A-4742-B13C-FB6460FD3503}" type="slidenum">
              <a:rPr lang="en-US" altLang="en-US" sz="1100" dirty="0">
                <a:solidFill>
                  <a:srgbClr val="2F3848"/>
                </a:solidFill>
                <a:latin typeface="Source Sans Pro" panose="020B0503030403020204" charset="0"/>
                <a:sym typeface="Source Sans Pro" panose="020B0503030403020204" charset="0"/>
              </a:rPr>
            </a:fld>
            <a:endParaRPr lang="en-US" altLang="en-US" sz="1100" dirty="0">
              <a:solidFill>
                <a:srgbClr val="2F3848"/>
              </a:solidFill>
              <a:latin typeface="Source Sans Pro" panose="020B0503030403020204" charset="0"/>
              <a:sym typeface="Source Sans Pro" panose="020B0503030403020204" charset="0"/>
            </a:endParaRPr>
          </a:p>
        </p:txBody>
      </p:sp>
      <p:sp>
        <p:nvSpPr>
          <p:cNvPr id="28675" name="Title 1"/>
          <p:cNvSpPr>
            <a:spLocks noGrp="1"/>
          </p:cNvSpPr>
          <p:nvPr>
            <p:ph type="title"/>
          </p:nvPr>
        </p:nvSpPr>
        <p:spPr>
          <a:xfrm>
            <a:off x="304800" y="133350"/>
            <a:ext cx="7951788" cy="730250"/>
          </a:xfrm>
          <a:ln/>
        </p:spPr>
        <p:txBody>
          <a:bodyPr vert="horz" wrap="square" lIns="91425" tIns="91425" rIns="91425" bIns="91425" anchor="ctr" anchorCtr="0"/>
          <a:p>
            <a:pPr eaLnBrk="1" hangingPunct="1">
              <a:spcBef>
                <a:spcPct val="0"/>
              </a:spcBef>
              <a:spcAft>
                <a:spcPct val="0"/>
              </a:spcAft>
              <a:buClr>
                <a:schemeClr val="accent1"/>
              </a:buClr>
              <a:buFont typeface="Source Sans Pro" panose="020B0503030403020204" charset="0"/>
              <a:buNone/>
            </a:pPr>
            <a:r>
              <a:rPr lang="en-US" altLang="en-US" sz="2400" b="1" dirty="0">
                <a:solidFill>
                  <a:srgbClr val="FF0000"/>
                </a:solidFill>
                <a:latin typeface="Source Sans Pro" panose="020B0503030403020204" charset="0"/>
                <a:ea typeface="Arial" panose="020B0604020202020204"/>
                <a:cs typeface="Arial" panose="020B0604020202020204"/>
                <a:sym typeface="Source Sans Pro" panose="020B0503030403020204" charset="0"/>
              </a:rPr>
              <a:t>2. Sử dụng năng lượng tiết kiệm, hiệu quả</a:t>
            </a:r>
            <a:endParaRPr lang="en-US" altLang="en-US" sz="2400" b="1" dirty="0">
              <a:solidFill>
                <a:srgbClr val="FF0000"/>
              </a:solidFill>
              <a:latin typeface="Source Sans Pro" panose="020B0503030403020204" charset="0"/>
              <a:ea typeface="Arial" panose="020B0604020202020204"/>
              <a:cs typeface="Arial" panose="020B0604020202020204"/>
              <a:sym typeface="Source Sans Pro" panose="020B0503030403020204" charset="0"/>
            </a:endParaRPr>
          </a:p>
        </p:txBody>
      </p:sp>
      <p:sp>
        <p:nvSpPr>
          <p:cNvPr id="28676" name="Rectangle 5"/>
          <p:cNvSpPr/>
          <p:nvPr/>
        </p:nvSpPr>
        <p:spPr>
          <a:xfrm>
            <a:off x="150813" y="1058863"/>
            <a:ext cx="7370762" cy="400050"/>
          </a:xfrm>
          <a:prstGeom prst="rect">
            <a:avLst/>
          </a:prstGeom>
          <a:noFill/>
          <a:ln w="9525">
            <a:noFill/>
          </a:ln>
        </p:spPr>
        <p:txBody>
          <a:bodyPr wrap="none">
            <a:spAutoFit/>
          </a:bodyPr>
          <a:lstStyle>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5pPr>
          </a:lstStyle>
          <a:p>
            <a:pPr marL="0" lvl="0" indent="0" eaLnBrk="1" hangingPunct="1">
              <a:buNone/>
            </a:pPr>
            <a:r>
              <a:rPr lang="nl-NL" altLang="en-US" sz="2000" b="1" i="1" dirty="0">
                <a:solidFill>
                  <a:srgbClr val="FF0000"/>
                </a:solidFill>
              </a:rPr>
              <a:t>2.3. Biện pháp tiết kiệm năng lượng chất đốt trong gia đình</a:t>
            </a:r>
            <a:endParaRPr lang="en-US" altLang="en-US" sz="2000" b="1" i="1" dirty="0">
              <a:solidFill>
                <a:srgbClr val="FF0000"/>
              </a:solidFill>
            </a:endParaRPr>
          </a:p>
        </p:txBody>
      </p:sp>
      <p:sp>
        <p:nvSpPr>
          <p:cNvPr id="3" name="Heptagon 2"/>
          <p:cNvSpPr/>
          <p:nvPr/>
        </p:nvSpPr>
        <p:spPr>
          <a:xfrm>
            <a:off x="228600" y="1790700"/>
            <a:ext cx="2743200" cy="2667000"/>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400" b="0" i="0" u="none" kern="1200" baseline="0">
                <a:solidFill>
                  <a:srgbClr val="000000"/>
                </a:solidFill>
                <a:latin typeface="Arial" panose="020B0604020202020204" pitchFamily="34" charset="0"/>
                <a:ea typeface="+mn-ea"/>
                <a:sym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14400" lvl="2" indent="0" algn="l" defTabSz="914400" rtl="0" eaLnBrk="0" fontAlgn="base" latinLnBrk="0" hangingPunct="0">
              <a:lnSpc>
                <a:spcPct val="100000"/>
              </a:lnSpc>
              <a:spcBef>
                <a:spcPct val="0"/>
              </a:spcBef>
              <a:spcAft>
                <a:spcPct val="0"/>
              </a:spcAft>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371600" lvl="3" indent="0" algn="l" defTabSz="914400" rtl="0" eaLnBrk="0" fontAlgn="base" latinLnBrk="0" hangingPunct="0">
              <a:lnSpc>
                <a:spcPct val="100000"/>
              </a:lnSpc>
              <a:spcBef>
                <a:spcPct val="0"/>
              </a:spcBef>
              <a:spcAft>
                <a:spcPct val="0"/>
              </a:spcAft>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828800" lvl="4" indent="0" algn="l" defTabSz="914400" rtl="0" eaLnBrk="0" fontAlgn="base" latinLnBrk="0" hangingPunct="0">
              <a:lnSpc>
                <a:spcPct val="100000"/>
              </a:lnSpc>
              <a:spcBef>
                <a:spcPct val="0"/>
              </a:spcBef>
              <a:spcAft>
                <a:spcPct val="0"/>
              </a:spcAft>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ctr" eaLnBrk="1" hangingPunct="1">
              <a:lnSpc>
                <a:spcPct val="150000"/>
              </a:lnSpc>
              <a:buClr>
                <a:srgbClr val="000000"/>
              </a:buClr>
              <a:buNone/>
            </a:pPr>
            <a:r>
              <a:rPr sz="2000" dirty="0">
                <a:solidFill>
                  <a:srgbClr val="FFFFFF"/>
                </a:solidFill>
                <a:latin typeface="Arial" panose="020B0604020202020204" pitchFamily="34" charset="0"/>
              </a:rPr>
              <a:t>Làm cách nào để tiết kiệm năng lượng chất đốt trong gia đình?</a:t>
            </a:r>
            <a:endParaRPr sz="2000" dirty="0">
              <a:solidFill>
                <a:srgbClr val="FFFFFF"/>
              </a:solidFill>
              <a:latin typeface="Arial" panose="020B0604020202020204" pitchFamily="34" charset="0"/>
            </a:endParaRPr>
          </a:p>
        </p:txBody>
      </p:sp>
      <p:sp>
        <p:nvSpPr>
          <p:cNvPr id="8" name="TextBox 7"/>
          <p:cNvSpPr txBox="1"/>
          <p:nvPr/>
        </p:nvSpPr>
        <p:spPr>
          <a:xfrm>
            <a:off x="196850" y="4559300"/>
            <a:ext cx="2671763" cy="400050"/>
          </a:xfrm>
          <a:prstGeom prst="rect">
            <a:avLst/>
          </a:prstGeom>
          <a:noFill/>
          <a:ln w="9525">
            <a:noFill/>
          </a:ln>
        </p:spPr>
        <p:txBody>
          <a:bodyPr wrap="none">
            <a:spAutoFit/>
          </a:bodyPr>
          <a:lstStyle>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5pPr>
          </a:lstStyle>
          <a:p>
            <a:pPr marL="0" lvl="0" indent="0" eaLnBrk="1" hangingPunct="1">
              <a:buNone/>
            </a:pPr>
            <a:r>
              <a:rPr lang="en-US" altLang="en-US" sz="2000" dirty="0">
                <a:solidFill>
                  <a:srgbClr val="FF0000"/>
                </a:solidFill>
              </a:rPr>
              <a:t>Bật ở chế độ phù hợp</a:t>
            </a:r>
            <a:endParaRPr lang="en-US" altLang="en-US" sz="2000" dirty="0">
              <a:solidFill>
                <a:srgbClr val="FF0000"/>
              </a:solidFill>
            </a:endParaRPr>
          </a:p>
        </p:txBody>
      </p:sp>
      <p:sp>
        <p:nvSpPr>
          <p:cNvPr id="12" name="TextBox 11"/>
          <p:cNvSpPr txBox="1"/>
          <p:nvPr/>
        </p:nvSpPr>
        <p:spPr>
          <a:xfrm>
            <a:off x="3176588" y="4584700"/>
            <a:ext cx="2592387" cy="400050"/>
          </a:xfrm>
          <a:prstGeom prst="rect">
            <a:avLst/>
          </a:prstGeom>
          <a:noFill/>
          <a:ln w="9525">
            <a:noFill/>
          </a:ln>
        </p:spPr>
        <p:txBody>
          <a:bodyPr wrap="none">
            <a:spAutoFit/>
          </a:bodyPr>
          <a:lstStyle>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5pPr>
          </a:lstStyle>
          <a:p>
            <a:pPr marL="0" lvl="0" indent="0" eaLnBrk="1" hangingPunct="1">
              <a:buNone/>
            </a:pPr>
            <a:r>
              <a:rPr lang="en-US" altLang="en-US" sz="2000" dirty="0">
                <a:solidFill>
                  <a:srgbClr val="FF0000"/>
                </a:solidFill>
              </a:rPr>
              <a:t>Tắt khi sử dụng xong</a:t>
            </a:r>
            <a:endParaRPr lang="en-US" altLang="en-US" sz="2000" dirty="0">
              <a:solidFill>
                <a:srgbClr val="FF0000"/>
              </a:solidFill>
            </a:endParaRPr>
          </a:p>
        </p:txBody>
      </p:sp>
      <p:pic>
        <p:nvPicPr>
          <p:cNvPr id="7" name="Picture 6"/>
          <p:cNvPicPr>
            <a:picLocks noChangeAspect="1"/>
          </p:cNvPicPr>
          <p:nvPr/>
        </p:nvPicPr>
        <p:blipFill>
          <a:blip r:embed="rId1"/>
          <a:stretch>
            <a:fillRect/>
          </a:stretch>
        </p:blipFill>
        <p:spPr>
          <a:xfrm>
            <a:off x="3176588" y="1606550"/>
            <a:ext cx="2714625" cy="2878138"/>
          </a:xfrm>
          <a:prstGeom prst="rect">
            <a:avLst/>
          </a:prstGeom>
          <a:noFill/>
          <a:ln w="9525">
            <a:noFill/>
          </a:ln>
        </p:spPr>
      </p:pic>
      <p:pic>
        <p:nvPicPr>
          <p:cNvPr id="11" name="Picture 10"/>
          <p:cNvPicPr>
            <a:picLocks noChangeAspect="1"/>
          </p:cNvPicPr>
          <p:nvPr/>
        </p:nvPicPr>
        <p:blipFill>
          <a:blip r:embed="rId2"/>
          <a:stretch>
            <a:fillRect/>
          </a:stretch>
        </p:blipFill>
        <p:spPr>
          <a:xfrm>
            <a:off x="168275" y="1589088"/>
            <a:ext cx="2859088" cy="2868612"/>
          </a:xfrm>
          <a:prstGeom prst="rect">
            <a:avLst/>
          </a:prstGeom>
          <a:noFill/>
          <a:ln w="9525">
            <a:noFill/>
          </a:ln>
        </p:spPr>
      </p:pic>
      <p:sp>
        <p:nvSpPr>
          <p:cNvPr id="17" name="TextBox 16"/>
          <p:cNvSpPr txBox="1"/>
          <p:nvPr/>
        </p:nvSpPr>
        <p:spPr>
          <a:xfrm>
            <a:off x="6011863" y="4584700"/>
            <a:ext cx="3019425" cy="400050"/>
          </a:xfrm>
          <a:prstGeom prst="rect">
            <a:avLst/>
          </a:prstGeom>
          <a:noFill/>
          <a:ln w="9525">
            <a:noFill/>
          </a:ln>
        </p:spPr>
        <p:txBody>
          <a:bodyPr wrap="none">
            <a:spAutoFit/>
          </a:bodyPr>
          <a:lstStyle>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5pPr>
          </a:lstStyle>
          <a:p>
            <a:pPr marL="0" lvl="0" indent="0" eaLnBrk="1" hangingPunct="1">
              <a:buNone/>
            </a:pPr>
            <a:r>
              <a:rPr lang="en-US" altLang="en-US" sz="2000" dirty="0">
                <a:solidFill>
                  <a:srgbClr val="FF0000"/>
                </a:solidFill>
              </a:rPr>
              <a:t>Sử dụng thiết bị tiết kiệm</a:t>
            </a:r>
            <a:endParaRPr lang="en-US" altLang="en-US" sz="2000" dirty="0">
              <a:solidFill>
                <a:srgbClr val="FF0000"/>
              </a:solidFill>
            </a:endParaRPr>
          </a:p>
        </p:txBody>
      </p:sp>
      <p:pic>
        <p:nvPicPr>
          <p:cNvPr id="13" name="Picture 12"/>
          <p:cNvPicPr>
            <a:picLocks noChangeAspect="1"/>
          </p:cNvPicPr>
          <p:nvPr/>
        </p:nvPicPr>
        <p:blipFill>
          <a:blip r:embed="rId3"/>
          <a:stretch>
            <a:fillRect/>
          </a:stretch>
        </p:blipFill>
        <p:spPr>
          <a:xfrm>
            <a:off x="5959475" y="1630363"/>
            <a:ext cx="2955925" cy="2832100"/>
          </a:xfrm>
          <a:prstGeom prst="rect">
            <a:avLst/>
          </a:prstGeom>
          <a:noFill/>
          <a:ln w="9525">
            <a:noFill/>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1" nodeType="clickEffect">
                                  <p:stCondLst>
                                    <p:cond delay="0"/>
                                  </p:stCondLst>
                                  <p:childTnLst>
                                    <p:animEffect transition="out" filter="fade">
                                      <p:cBhvr>
                                        <p:cTn id="13" dur="500"/>
                                        <p:tgtEl>
                                          <p:spTgt spid="3"/>
                                        </p:tgtEl>
                                      </p:cBhvr>
                                    </p:animEffect>
                                    <p:set>
                                      <p:cBhvr>
                                        <p:cTn id="14" dur="1" fill="hold">
                                          <p:stCondLst>
                                            <p:cond delay="499"/>
                                          </p:stCondLst>
                                        </p:cTn>
                                        <p:tgtEl>
                                          <p:spTgt spid="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1000"/>
                                        <p:tgtEl>
                                          <p:spTgt spid="13"/>
                                        </p:tgtEl>
                                      </p:cBhvr>
                                    </p:animEffect>
                                    <p:anim calcmode="lin" valueType="num">
                                      <p:cBhvr>
                                        <p:cTn id="44" dur="1000" fill="hold"/>
                                        <p:tgtEl>
                                          <p:spTgt spid="13"/>
                                        </p:tgtEl>
                                        <p:attrNameLst>
                                          <p:attrName>ppt_x</p:attrName>
                                        </p:attrNameLst>
                                      </p:cBhvr>
                                      <p:tavLst>
                                        <p:tav tm="0">
                                          <p:val>
                                            <p:strVal val="#ppt_x"/>
                                          </p:val>
                                        </p:tav>
                                        <p:tav tm="100000">
                                          <p:val>
                                            <p:strVal val="#ppt_x"/>
                                          </p:val>
                                        </p:tav>
                                      </p:tavLst>
                                    </p:anim>
                                    <p:anim calcmode="lin" valueType="num">
                                      <p:cBhvr>
                                        <p:cTn id="45" dur="1000" fill="hold"/>
                                        <p:tgtEl>
                                          <p:spTgt spid="13"/>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8" grpId="0"/>
      <p:bldP spid="12"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9" name="Google Shape;349;p40"/>
          <p:cNvSpPr>
            <a:spLocks noGrp="1"/>
          </p:cNvSpPr>
          <p:nvPr>
            <p:ph type="subTitle" idx="1"/>
          </p:nvPr>
        </p:nvSpPr>
        <p:spPr>
          <a:xfrm>
            <a:off x="304800" y="285750"/>
            <a:ext cx="1889125" cy="773113"/>
          </a:xfrm>
          <a:ln>
            <a:solidFill>
              <a:schemeClr val="bg1">
                <a:alpha val="100000"/>
              </a:schemeClr>
            </a:solidFill>
            <a:miter lim="8000"/>
          </a:ln>
        </p:spPr>
        <p:txBody>
          <a:bodyPr vert="horz" wrap="square" lIns="91425" tIns="91425" rIns="91425" bIns="91425" anchor="ctr" anchorCtr="0"/>
          <a:p>
            <a:pPr marL="0" indent="0" eaLnBrk="1" hangingPunct="1">
              <a:spcBef>
                <a:spcPct val="0"/>
              </a:spcBef>
              <a:spcAft>
                <a:spcPct val="0"/>
              </a:spcAft>
              <a:buClr>
                <a:srgbClr val="FFFFFF"/>
              </a:buClr>
              <a:buFont typeface="Source Sans Pro" panose="020B0503030403020204" charset="0"/>
            </a:pPr>
            <a:r>
              <a:rPr lang="en-US" altLang="en-US" b="1" dirty="0">
                <a:solidFill>
                  <a:srgbClr val="002060"/>
                </a:solidFill>
                <a:latin typeface="Arial" panose="020B0604020202020204"/>
                <a:ea typeface="Arial" panose="020B0604020202020204"/>
                <a:cs typeface="Source Sans Pro" panose="020B0503030403020204" charset="0"/>
                <a:sym typeface="Source Sans Pro" panose="020B0503030403020204" charset="0"/>
              </a:rPr>
              <a:t>KẾT LUẬN:</a:t>
            </a:r>
            <a:endParaRPr lang="en-US" altLang="en-US" b="1" dirty="0">
              <a:solidFill>
                <a:srgbClr val="002060"/>
              </a:solidFill>
              <a:latin typeface="Arial" panose="020B0604020202020204"/>
              <a:ea typeface="Source Sans Pro" panose="020B0503030403020204" charset="0"/>
              <a:cs typeface="Arial" panose="020B0604020202020204"/>
              <a:sym typeface="Source Sans Pro" panose="020B0503030403020204" charset="0"/>
            </a:endParaRPr>
          </a:p>
        </p:txBody>
      </p:sp>
      <p:grpSp>
        <p:nvGrpSpPr>
          <p:cNvPr id="2" name="Group 19"/>
          <p:cNvGrpSpPr/>
          <p:nvPr/>
        </p:nvGrpSpPr>
        <p:grpSpPr>
          <a:xfrm>
            <a:off x="1198563" y="649288"/>
            <a:ext cx="6573837" cy="4132262"/>
            <a:chOff x="1199110" y="649188"/>
            <a:chExt cx="6573287" cy="4132362"/>
          </a:xfrm>
        </p:grpSpPr>
        <p:grpSp>
          <p:nvGrpSpPr>
            <p:cNvPr id="30724" name="Group 18"/>
            <p:cNvGrpSpPr/>
            <p:nvPr/>
          </p:nvGrpSpPr>
          <p:grpSpPr>
            <a:xfrm>
              <a:off x="1199110" y="649188"/>
              <a:ext cx="6573287" cy="4132362"/>
              <a:chOff x="1199110" y="649188"/>
              <a:chExt cx="6573287" cy="4132362"/>
            </a:xfrm>
          </p:grpSpPr>
          <p:grpSp>
            <p:nvGrpSpPr>
              <p:cNvPr id="30726" name="Group 14"/>
              <p:cNvGrpSpPr/>
              <p:nvPr/>
            </p:nvGrpSpPr>
            <p:grpSpPr>
              <a:xfrm>
                <a:off x="1199110" y="649188"/>
                <a:ext cx="6573287" cy="4132362"/>
                <a:chOff x="1199110" y="649188"/>
                <a:chExt cx="6573287" cy="4132362"/>
              </a:xfrm>
            </p:grpSpPr>
            <p:grpSp>
              <p:nvGrpSpPr>
                <p:cNvPr id="30728" name="Group 13"/>
                <p:cNvGrpSpPr/>
                <p:nvPr/>
              </p:nvGrpSpPr>
              <p:grpSpPr>
                <a:xfrm>
                  <a:off x="1199110" y="649188"/>
                  <a:ext cx="6573287" cy="4132362"/>
                  <a:chOff x="1199110" y="649188"/>
                  <a:chExt cx="6573287" cy="4132362"/>
                </a:xfrm>
              </p:grpSpPr>
              <p:grpSp>
                <p:nvGrpSpPr>
                  <p:cNvPr id="14" name="Google Shape;8693;p64"/>
                  <p:cNvGrpSpPr/>
                  <p:nvPr/>
                </p:nvGrpSpPr>
                <p:grpSpPr>
                  <a:xfrm rot="10800000">
                    <a:off x="1199110" y="666750"/>
                    <a:ext cx="6573287" cy="4114800"/>
                    <a:chOff x="5645403" y="2920021"/>
                    <a:chExt cx="2650800" cy="2180614"/>
                  </a:xfrm>
                  <a:solidFill>
                    <a:schemeClr val="accent2">
                      <a:lumMod val="20000"/>
                      <a:lumOff val="80000"/>
                    </a:schemeClr>
                  </a:solidFill>
                </p:grpSpPr>
                <p:sp>
                  <p:nvSpPr>
                    <p:cNvPr id="6" name="Google Shape;8694;p64"/>
                    <p:cNvSpPr/>
                    <p:nvPr/>
                  </p:nvSpPr>
                  <p:spPr>
                    <a:xfrm>
                      <a:off x="5772903" y="2920021"/>
                      <a:ext cx="2523300" cy="469200"/>
                    </a:xfrm>
                    <a:prstGeom prst="rect">
                      <a:avLst/>
                    </a:prstGeom>
                    <a:grpFill/>
                    <a:ln w="9525" cap="flat" cmpd="sng">
                      <a:solidFill>
                        <a:schemeClr val="accent1">
                          <a:lumMod val="50000"/>
                        </a:schemeClr>
                      </a:solidFill>
                      <a:prstDash val="solid"/>
                      <a:round/>
                      <a:headEnd type="none" w="sm" len="sm"/>
                      <a:tailEnd type="none" w="sm" len="sm"/>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cxnSp>
                  <p:nvCxnSpPr>
                    <p:cNvPr id="7" name="Google Shape;8695;p64"/>
                    <p:cNvCxnSpPr>
                      <a:stCxn id="6" idx="1"/>
                    </p:cNvCxnSpPr>
                    <p:nvPr/>
                  </p:nvCxnSpPr>
                  <p:spPr>
                    <a:xfrm rot="10800000">
                      <a:off x="5645403" y="3154021"/>
                      <a:ext cx="127500" cy="600"/>
                    </a:xfrm>
                    <a:prstGeom prst="straightConnector1">
                      <a:avLst/>
                    </a:prstGeom>
                    <a:grpFill/>
                    <a:ln w="9525" cap="flat" cmpd="sng">
                      <a:solidFill>
                        <a:schemeClr val="accent1">
                          <a:lumMod val="50000"/>
                        </a:schemeClr>
                      </a:solidFill>
                      <a:prstDash val="solid"/>
                      <a:round/>
                      <a:headEnd type="none" w="med" len="med"/>
                      <a:tailEnd type="none" w="med" len="med"/>
                    </a:ln>
                  </p:spPr>
                </p:cxnSp>
                <p:sp>
                  <p:nvSpPr>
                    <p:cNvPr id="8" name="Google Shape;8696;p64"/>
                    <p:cNvSpPr/>
                    <p:nvPr/>
                  </p:nvSpPr>
                  <p:spPr>
                    <a:xfrm>
                      <a:off x="6010040" y="3500932"/>
                      <a:ext cx="2049000" cy="469200"/>
                    </a:xfrm>
                    <a:prstGeom prst="rect">
                      <a:avLst/>
                    </a:prstGeom>
                    <a:grpFill/>
                    <a:ln w="9525" cap="flat" cmpd="sng">
                      <a:solidFill>
                        <a:schemeClr val="accent1">
                          <a:lumMod val="50000"/>
                        </a:schemeClr>
                      </a:solidFill>
                      <a:prstDash val="solid"/>
                      <a:round/>
                      <a:headEnd type="none" w="sm" len="sm"/>
                      <a:tailEnd type="none" w="sm" len="sm"/>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cxnSp>
                  <p:nvCxnSpPr>
                    <p:cNvPr id="9" name="Google Shape;8697;p64"/>
                    <p:cNvCxnSpPr>
                      <a:endCxn id="8" idx="3"/>
                    </p:cNvCxnSpPr>
                    <p:nvPr/>
                  </p:nvCxnSpPr>
                  <p:spPr>
                    <a:xfrm rot="10800000">
                      <a:off x="8059040" y="3735533"/>
                      <a:ext cx="135300" cy="0"/>
                    </a:xfrm>
                    <a:prstGeom prst="straightConnector1">
                      <a:avLst/>
                    </a:prstGeom>
                    <a:grpFill/>
                    <a:ln w="9525" cap="flat" cmpd="sng">
                      <a:solidFill>
                        <a:schemeClr val="accent1">
                          <a:lumMod val="50000"/>
                        </a:schemeClr>
                      </a:solidFill>
                      <a:prstDash val="solid"/>
                      <a:round/>
                      <a:headEnd type="none" w="med" len="med"/>
                      <a:tailEnd type="none" w="med" len="med"/>
                    </a:ln>
                  </p:spPr>
                </p:cxnSp>
                <p:sp>
                  <p:nvSpPr>
                    <p:cNvPr id="10" name="Google Shape;8698;p64"/>
                    <p:cNvSpPr/>
                    <p:nvPr/>
                  </p:nvSpPr>
                  <p:spPr>
                    <a:xfrm>
                      <a:off x="6299123" y="4066183"/>
                      <a:ext cx="1470600" cy="469200"/>
                    </a:xfrm>
                    <a:prstGeom prst="rect">
                      <a:avLst/>
                    </a:prstGeom>
                    <a:grpFill/>
                    <a:ln w="9525" cap="flat" cmpd="sng">
                      <a:solidFill>
                        <a:schemeClr val="accent1">
                          <a:lumMod val="50000"/>
                        </a:schemeClr>
                      </a:solidFill>
                      <a:prstDash val="solid"/>
                      <a:round/>
                      <a:headEnd type="none" w="sm" len="sm"/>
                      <a:tailEnd type="none" w="sm" len="sm"/>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cxnSp>
                  <p:nvCxnSpPr>
                    <p:cNvPr id="11" name="Google Shape;8699;p64"/>
                    <p:cNvCxnSpPr>
                      <a:stCxn id="10" idx="1"/>
                    </p:cNvCxnSpPr>
                    <p:nvPr/>
                  </p:nvCxnSpPr>
                  <p:spPr>
                    <a:xfrm rot="10800000">
                      <a:off x="6175222" y="4300183"/>
                      <a:ext cx="123900" cy="600"/>
                    </a:xfrm>
                    <a:prstGeom prst="straightConnector1">
                      <a:avLst/>
                    </a:prstGeom>
                    <a:grpFill/>
                    <a:ln w="9525" cap="flat" cmpd="sng">
                      <a:solidFill>
                        <a:schemeClr val="accent1">
                          <a:lumMod val="50000"/>
                        </a:schemeClr>
                      </a:solidFill>
                      <a:prstDash val="solid"/>
                      <a:round/>
                      <a:headEnd type="none" w="med" len="med"/>
                      <a:tailEnd type="none" w="med" len="med"/>
                    </a:ln>
                  </p:spPr>
                </p:cxnSp>
                <p:sp>
                  <p:nvSpPr>
                    <p:cNvPr id="12" name="Google Shape;8700;p64"/>
                    <p:cNvSpPr/>
                    <p:nvPr/>
                  </p:nvSpPr>
                  <p:spPr>
                    <a:xfrm>
                      <a:off x="6536545" y="4631435"/>
                      <a:ext cx="903216" cy="469200"/>
                    </a:xfrm>
                    <a:prstGeom prst="rect">
                      <a:avLst/>
                    </a:prstGeom>
                    <a:grpFill/>
                    <a:ln w="9525" cap="flat" cmpd="sng">
                      <a:solidFill>
                        <a:schemeClr val="accent1">
                          <a:lumMod val="50000"/>
                        </a:schemeClr>
                      </a:solidFill>
                      <a:prstDash val="solid"/>
                      <a:round/>
                      <a:headEnd type="none" w="sm" len="sm"/>
                      <a:tailEnd type="none" w="sm" len="sm"/>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cxnSp>
                  <p:nvCxnSpPr>
                    <p:cNvPr id="13" name="Google Shape;8701;p64"/>
                    <p:cNvCxnSpPr>
                      <a:endCxn id="12" idx="3"/>
                    </p:cNvCxnSpPr>
                    <p:nvPr/>
                  </p:nvCxnSpPr>
                  <p:spPr>
                    <a:xfrm rot="10800000" flipV="1">
                      <a:off x="7439761" y="4864535"/>
                      <a:ext cx="104400" cy="1500"/>
                    </a:xfrm>
                    <a:prstGeom prst="straightConnector1">
                      <a:avLst/>
                    </a:prstGeom>
                    <a:grpFill/>
                    <a:ln w="9525" cap="flat" cmpd="sng">
                      <a:solidFill>
                        <a:schemeClr val="accent1">
                          <a:lumMod val="50000"/>
                        </a:schemeClr>
                      </a:solidFill>
                      <a:prstDash val="solid"/>
                      <a:round/>
                      <a:headEnd type="none" w="med" len="med"/>
                      <a:tailEnd type="none" w="med" len="med"/>
                    </a:ln>
                  </p:spPr>
                </p:cxnSp>
              </p:grpSp>
              <p:sp>
                <p:nvSpPr>
                  <p:cNvPr id="30731" name="TextBox 2"/>
                  <p:cNvSpPr txBox="1"/>
                  <p:nvPr/>
                </p:nvSpPr>
                <p:spPr>
                  <a:xfrm>
                    <a:off x="3315932" y="649188"/>
                    <a:ext cx="2468339" cy="923330"/>
                  </a:xfrm>
                  <a:prstGeom prst="rect">
                    <a:avLst/>
                  </a:prstGeom>
                  <a:noFill/>
                  <a:ln w="9525">
                    <a:noFill/>
                  </a:ln>
                </p:spPr>
                <p:txBody>
                  <a:bodyPr>
                    <a:spAutoFit/>
                  </a:bodyPr>
                  <a:lstStyle>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5pPr>
                  </a:lstStyle>
                  <a:p>
                    <a:pPr marL="0" lvl="0" indent="0" eaLnBrk="1" hangingPunct="1">
                      <a:lnSpc>
                        <a:spcPct val="150000"/>
                      </a:lnSpc>
                      <a:buNone/>
                    </a:pPr>
                    <a:r>
                      <a:rPr lang="en-US" altLang="en-US" sz="1800" dirty="0">
                        <a:solidFill>
                          <a:srgbClr val="002060"/>
                        </a:solidFill>
                      </a:rPr>
                      <a:t>Biện pháp tiết kiệm </a:t>
                    </a:r>
                    <a:endParaRPr lang="en-US" altLang="en-US" sz="1800" dirty="0">
                      <a:solidFill>
                        <a:srgbClr val="002060"/>
                      </a:solidFill>
                    </a:endParaRPr>
                  </a:p>
                  <a:p>
                    <a:pPr marL="0" lvl="0" indent="0" eaLnBrk="1" hangingPunct="1">
                      <a:lnSpc>
                        <a:spcPct val="150000"/>
                      </a:lnSpc>
                      <a:buNone/>
                    </a:pPr>
                    <a:r>
                      <a:rPr lang="en-US" altLang="en-US" sz="1800" dirty="0">
                        <a:solidFill>
                          <a:srgbClr val="002060"/>
                        </a:solidFill>
                      </a:rPr>
                      <a:t>năng lượng chất đốt</a:t>
                    </a:r>
                    <a:endParaRPr lang="en-US" altLang="en-US" sz="1800" dirty="0">
                      <a:solidFill>
                        <a:srgbClr val="002060"/>
                      </a:solidFill>
                    </a:endParaRPr>
                  </a:p>
                </p:txBody>
              </p:sp>
            </p:grpSp>
            <p:sp>
              <p:nvSpPr>
                <p:cNvPr id="30729" name="TextBox 15"/>
                <p:cNvSpPr txBox="1"/>
                <p:nvPr/>
              </p:nvSpPr>
              <p:spPr>
                <a:xfrm>
                  <a:off x="2504642" y="1695423"/>
                  <a:ext cx="3953943" cy="872034"/>
                </a:xfrm>
                <a:prstGeom prst="rect">
                  <a:avLst/>
                </a:prstGeom>
                <a:noFill/>
                <a:ln w="9525">
                  <a:noFill/>
                </a:ln>
              </p:spPr>
              <p:txBody>
                <a:bodyPr>
                  <a:spAutoFit/>
                </a:bodyPr>
                <a:lstStyle>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5pPr>
                </a:lstStyle>
                <a:p>
                  <a:pPr marL="0" lvl="0" indent="0" algn="ctr" eaLnBrk="1" hangingPunct="1">
                    <a:lnSpc>
                      <a:spcPct val="150000"/>
                    </a:lnSpc>
                    <a:buNone/>
                  </a:pPr>
                  <a:r>
                    <a:rPr lang="nl-NL" altLang="en-US" sz="1800" dirty="0">
                      <a:solidFill>
                        <a:srgbClr val="002060"/>
                      </a:solidFill>
                    </a:rPr>
                    <a:t>1. Điều chỉnh ngọn lửa khi đun </a:t>
                  </a:r>
                  <a:endParaRPr lang="nl-NL" altLang="en-US" sz="1800" dirty="0">
                    <a:solidFill>
                      <a:srgbClr val="002060"/>
                    </a:solidFill>
                  </a:endParaRPr>
                </a:p>
                <a:p>
                  <a:pPr marL="0" lvl="0" indent="0" algn="ctr" eaLnBrk="1" hangingPunct="1">
                    <a:lnSpc>
                      <a:spcPct val="150000"/>
                    </a:lnSpc>
                    <a:buNone/>
                  </a:pPr>
                  <a:r>
                    <a:rPr lang="nl-NL" altLang="en-US" sz="1800" dirty="0">
                      <a:solidFill>
                        <a:srgbClr val="002060"/>
                      </a:solidFill>
                    </a:rPr>
                    <a:t>nấu phù hợp</a:t>
                  </a:r>
                  <a:endParaRPr lang="en-US" altLang="en-US" sz="1800" dirty="0">
                    <a:solidFill>
                      <a:srgbClr val="002060"/>
                    </a:solidFill>
                  </a:endParaRPr>
                </a:p>
              </p:txBody>
            </p:sp>
          </p:grpSp>
          <p:sp>
            <p:nvSpPr>
              <p:cNvPr id="30727" name="TextBox 16"/>
              <p:cNvSpPr txBox="1"/>
              <p:nvPr/>
            </p:nvSpPr>
            <p:spPr>
              <a:xfrm>
                <a:off x="2465758" y="3014418"/>
                <a:ext cx="3953943" cy="456535"/>
              </a:xfrm>
              <a:prstGeom prst="rect">
                <a:avLst/>
              </a:prstGeom>
              <a:noFill/>
              <a:ln w="9525">
                <a:noFill/>
              </a:ln>
            </p:spPr>
            <p:txBody>
              <a:bodyPr>
                <a:spAutoFit/>
              </a:bodyPr>
              <a:lstStyle>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5pPr>
              </a:lstStyle>
              <a:p>
                <a:pPr marL="0" lvl="0" indent="0" algn="ctr" eaLnBrk="1" hangingPunct="1">
                  <a:lnSpc>
                    <a:spcPct val="150000"/>
                  </a:lnSpc>
                  <a:buNone/>
                </a:pPr>
                <a:r>
                  <a:rPr lang="nl-NL" altLang="en-US" sz="1800" dirty="0">
                    <a:solidFill>
                      <a:srgbClr val="002060"/>
                    </a:solidFill>
                  </a:rPr>
                  <a:t>2. Tắt thiết bị ngay khi sử dụng xong</a:t>
                </a:r>
                <a:endParaRPr lang="en-US" altLang="en-US" sz="1800" dirty="0">
                  <a:solidFill>
                    <a:srgbClr val="002060"/>
                  </a:solidFill>
                </a:endParaRPr>
              </a:p>
            </p:txBody>
          </p:sp>
        </p:grpSp>
        <p:sp>
          <p:nvSpPr>
            <p:cNvPr id="30725" name="TextBox 17"/>
            <p:cNvSpPr txBox="1"/>
            <p:nvPr/>
          </p:nvSpPr>
          <p:spPr>
            <a:xfrm>
              <a:off x="1295400" y="3896174"/>
              <a:ext cx="6160831" cy="872034"/>
            </a:xfrm>
            <a:prstGeom prst="rect">
              <a:avLst/>
            </a:prstGeom>
            <a:noFill/>
            <a:ln w="9525">
              <a:noFill/>
            </a:ln>
          </p:spPr>
          <p:txBody>
            <a:bodyPr>
              <a:spAutoFit/>
            </a:bodyPr>
            <a:lstStyle>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5pPr>
            </a:lstStyle>
            <a:p>
              <a:pPr marL="0" lvl="0" indent="0" algn="ctr" eaLnBrk="1" hangingPunct="1">
                <a:lnSpc>
                  <a:spcPct val="150000"/>
                </a:lnSpc>
                <a:buNone/>
              </a:pPr>
              <a:r>
                <a:rPr lang="nl-NL" altLang="en-US" sz="1800" dirty="0">
                  <a:solidFill>
                    <a:srgbClr val="002060"/>
                  </a:solidFill>
                </a:rPr>
                <a:t>3. Sử dụng các loại đồ dùng, thiết bị có tính năng tiết kiệm năng lượng</a:t>
              </a:r>
              <a:endParaRPr lang="en-US" altLang="en-US" sz="1800" dirty="0">
                <a:solidFill>
                  <a:srgbClr val="002060"/>
                </a:solidFill>
              </a:endParaRPr>
            </a:p>
          </p:txBody>
        </p:sp>
      </p:gr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49"/>
                                        </p:tgtEl>
                                        <p:attrNameLst>
                                          <p:attrName>style.visibility</p:attrName>
                                        </p:attrNameLst>
                                      </p:cBhvr>
                                      <p:to>
                                        <p:strVal val="visible"/>
                                      </p:to>
                                    </p:set>
                                    <p:animEffect transition="in" filter="barn(inVertical)">
                                      <p:cBhvr>
                                        <p:cTn id="7" dur="500"/>
                                        <p:tgtEl>
                                          <p:spTgt spid="34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49">
                                            <p:txEl>
                                              <p:charRg st="0" end="10"/>
                                            </p:txEl>
                                          </p:spTgt>
                                        </p:tgtEl>
                                        <p:attrNameLst>
                                          <p:attrName>style.visibility</p:attrName>
                                        </p:attrNameLst>
                                      </p:cBhvr>
                                      <p:to>
                                        <p:strVal val="visible"/>
                                      </p:to>
                                    </p:set>
                                    <p:animEffect transition="in" filter="barn(inVertical)">
                                      <p:cBhvr>
                                        <p:cTn id="12" dur="500"/>
                                        <p:tgtEl>
                                          <p:spTgt spid="349">
                                            <p:txEl>
                                              <p:charRg st="0" end="1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 grpId="0" animBg="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Google Shape;182;p27"/>
          <p:cNvSpPr txBox="1">
            <a:spLocks noGrp="1"/>
          </p:cNvSpPr>
          <p:nvPr>
            <p:ph type="sldNum" idx="4"/>
          </p:nvPr>
        </p:nvSpPr>
        <p:spPr>
          <a:ln/>
        </p:spPr>
        <p:txBody>
          <a:bodyPr lIns="91425" tIns="91425" rIns="91425" bIns="91425"/>
          <a:p>
            <a:pPr marL="0" indent="0" algn="ctr" eaLnBrk="1" hangingPunct="1">
              <a:buNone/>
            </a:pPr>
            <a:fld id="{9A0DB2DC-4C9A-4742-B13C-FB6460FD3503}" type="slidenum">
              <a:rPr lang="en-US" altLang="en-US" sz="1100" dirty="0">
                <a:solidFill>
                  <a:srgbClr val="2F3848"/>
                </a:solidFill>
                <a:latin typeface="Source Sans Pro" panose="020B0503030403020204" charset="0"/>
                <a:sym typeface="Source Sans Pro" panose="020B0503030403020204" charset="0"/>
              </a:rPr>
            </a:fld>
            <a:endParaRPr lang="en-US" altLang="en-US" sz="1100" dirty="0">
              <a:solidFill>
                <a:srgbClr val="2F3848"/>
              </a:solidFill>
              <a:latin typeface="Source Sans Pro" panose="020B0503030403020204" charset="0"/>
              <a:sym typeface="Source Sans Pro" panose="020B0503030403020204" charset="0"/>
            </a:endParaRPr>
          </a:p>
        </p:txBody>
      </p:sp>
      <p:sp>
        <p:nvSpPr>
          <p:cNvPr id="2" name="Title 1"/>
          <p:cNvSpPr>
            <a:spLocks noGrp="1"/>
          </p:cNvSpPr>
          <p:nvPr>
            <p:ph type="title"/>
          </p:nvPr>
        </p:nvSpPr>
        <p:spPr>
          <a:xfrm>
            <a:off x="304800" y="133350"/>
            <a:ext cx="7951788" cy="730250"/>
          </a:xfrm>
          <a:ln/>
        </p:spPr>
        <p:txBody>
          <a:bodyPr vert="horz" wrap="square" lIns="91425" tIns="91425" rIns="91425" bIns="91425" anchor="ctr" anchorCtr="0"/>
          <a:p>
            <a:pPr algn="ctr" eaLnBrk="1" hangingPunct="1">
              <a:spcBef>
                <a:spcPct val="0"/>
              </a:spcBef>
              <a:spcAft>
                <a:spcPct val="0"/>
              </a:spcAft>
              <a:buClr>
                <a:schemeClr val="accent1"/>
              </a:buClr>
              <a:buFont typeface="Source Sans Pro" panose="020B0503030403020204" charset="0"/>
              <a:buNone/>
            </a:pPr>
            <a:r>
              <a:rPr lang="en-US" altLang="en-US" sz="2400" b="1" dirty="0">
                <a:solidFill>
                  <a:srgbClr val="002060"/>
                </a:solidFill>
                <a:latin typeface="Source Sans Pro" panose="020B0503030403020204" charset="0"/>
                <a:ea typeface="Arial" panose="020B0604020202020204"/>
                <a:cs typeface="Arial" panose="020B0604020202020204"/>
                <a:sym typeface="Source Sans Pro" panose="020B0503030403020204" charset="0"/>
              </a:rPr>
              <a:t>BÀI TẬP VẬN DỤNG</a:t>
            </a:r>
            <a:endParaRPr lang="en-US" altLang="en-US" sz="2400" b="1" dirty="0">
              <a:solidFill>
                <a:schemeClr val="accent1"/>
              </a:solidFill>
              <a:latin typeface="Source Sans Pro" panose="020B0503030403020204" charset="0"/>
              <a:ea typeface="Arial" panose="020B0604020202020204"/>
              <a:cs typeface="Arial" panose="020B0604020202020204"/>
              <a:sym typeface="Source Sans Pro" panose="020B0503030403020204" charset="0"/>
            </a:endParaRPr>
          </a:p>
        </p:txBody>
      </p:sp>
      <p:sp>
        <p:nvSpPr>
          <p:cNvPr id="3" name="Rectangle 2"/>
          <p:cNvSpPr/>
          <p:nvPr/>
        </p:nvSpPr>
        <p:spPr>
          <a:xfrm>
            <a:off x="990600" y="971550"/>
            <a:ext cx="6934200" cy="871538"/>
          </a:xfrm>
          <a:prstGeom prst="rect">
            <a:avLst/>
          </a:prstGeom>
          <a:noFill/>
          <a:ln w="9525">
            <a:noFill/>
          </a:ln>
        </p:spPr>
        <p:txBody>
          <a:bodyPr>
            <a:spAutoFit/>
          </a:bodyPr>
          <a:lstStyle>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5pPr>
          </a:lstStyle>
          <a:p>
            <a:pPr marL="0" lvl="0" indent="0" eaLnBrk="1" hangingPunct="1">
              <a:lnSpc>
                <a:spcPct val="150000"/>
              </a:lnSpc>
              <a:buNone/>
            </a:pPr>
            <a:r>
              <a:rPr lang="en-US" altLang="en-US" sz="1800" b="1" u="sng" dirty="0">
                <a:solidFill>
                  <a:srgbClr val="002060"/>
                </a:solidFill>
              </a:rPr>
              <a:t>Bài 1</a:t>
            </a:r>
            <a:r>
              <a:rPr lang="en-US" altLang="en-US" sz="1800" dirty="0">
                <a:solidFill>
                  <a:srgbClr val="002060"/>
                </a:solidFill>
              </a:rPr>
              <a:t>: </a:t>
            </a:r>
            <a:r>
              <a:rPr lang="vi-VN" altLang="en-US" sz="1800" dirty="0">
                <a:solidFill>
                  <a:srgbClr val="002060"/>
                </a:solidFill>
              </a:rPr>
              <a:t>Trong hình ảnh sau đây, chi tiết nào thể hiện sự lãng phí năng lượng, chi tiết nào thể hiện sự tiết kiệm năng lượng?</a:t>
            </a:r>
            <a:endParaRPr lang="en-US" altLang="en-US" sz="1800" dirty="0">
              <a:solidFill>
                <a:srgbClr val="002060"/>
              </a:solidFill>
            </a:endParaRPr>
          </a:p>
        </p:txBody>
      </p:sp>
      <p:pic>
        <p:nvPicPr>
          <p:cNvPr id="4" name="Picture 3"/>
          <p:cNvPicPr>
            <a:picLocks noChangeAspect="1"/>
          </p:cNvPicPr>
          <p:nvPr/>
        </p:nvPicPr>
        <p:blipFill>
          <a:blip r:embed="rId1"/>
          <a:stretch>
            <a:fillRect/>
          </a:stretch>
        </p:blipFill>
        <p:spPr>
          <a:xfrm>
            <a:off x="2339975" y="1843088"/>
            <a:ext cx="4365625" cy="3014662"/>
          </a:xfrm>
          <a:prstGeom prst="rect">
            <a:avLst/>
          </a:prstGeom>
          <a:noFill/>
          <a:ln w="9525">
            <a:noFill/>
          </a:ln>
        </p:spPr>
      </p:pic>
      <p:grpSp>
        <p:nvGrpSpPr>
          <p:cNvPr id="5" name="Group 7"/>
          <p:cNvGrpSpPr/>
          <p:nvPr/>
        </p:nvGrpSpPr>
        <p:grpSpPr>
          <a:xfrm>
            <a:off x="500063" y="2592388"/>
            <a:ext cx="2624137" cy="873125"/>
            <a:chOff x="499818" y="2592933"/>
            <a:chExt cx="2624382" cy="872034"/>
          </a:xfrm>
        </p:grpSpPr>
        <p:cxnSp>
          <p:nvCxnSpPr>
            <p:cNvPr id="6" name="Straight Connector 5"/>
            <p:cNvCxnSpPr/>
            <p:nvPr/>
          </p:nvCxnSpPr>
          <p:spPr>
            <a:xfrm>
              <a:off x="2133508" y="3028950"/>
              <a:ext cx="990692" cy="0"/>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32785" name="TextBox 6"/>
            <p:cNvSpPr txBox="1"/>
            <p:nvPr/>
          </p:nvSpPr>
          <p:spPr>
            <a:xfrm>
              <a:off x="499818" y="2592933"/>
              <a:ext cx="1633782" cy="872034"/>
            </a:xfrm>
            <a:prstGeom prst="rect">
              <a:avLst/>
            </a:prstGeom>
            <a:noFill/>
            <a:ln w="9525">
              <a:noFill/>
            </a:ln>
          </p:spPr>
          <p:txBody>
            <a:bodyPr wrap="none">
              <a:spAutoFit/>
            </a:bodyPr>
            <a:lstStyle>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5pPr>
            </a:lstStyle>
            <a:p>
              <a:pPr marL="0" lvl="0" indent="0" algn="ctr" eaLnBrk="1" hangingPunct="1">
                <a:lnSpc>
                  <a:spcPct val="150000"/>
                </a:lnSpc>
                <a:buNone/>
              </a:pPr>
              <a:r>
                <a:rPr lang="en-US" altLang="en-US" sz="1800" b="1" dirty="0">
                  <a:solidFill>
                    <a:srgbClr val="002060"/>
                  </a:solidFill>
                </a:rPr>
                <a:t>Bật điều hòa </a:t>
              </a:r>
              <a:endParaRPr lang="en-US" altLang="en-US" sz="1800" b="1" dirty="0">
                <a:solidFill>
                  <a:srgbClr val="002060"/>
                </a:solidFill>
              </a:endParaRPr>
            </a:p>
            <a:p>
              <a:pPr marL="0" lvl="0" indent="0" algn="ctr" eaLnBrk="1" hangingPunct="1">
                <a:lnSpc>
                  <a:spcPct val="150000"/>
                </a:lnSpc>
                <a:buNone/>
              </a:pPr>
              <a:r>
                <a:rPr lang="en-US" altLang="en-US" sz="1800" b="1" dirty="0">
                  <a:solidFill>
                    <a:srgbClr val="002060"/>
                  </a:solidFill>
                </a:rPr>
                <a:t>mở cửa</a:t>
              </a:r>
              <a:endParaRPr lang="en-US" altLang="en-US" sz="1800" b="1" dirty="0">
                <a:solidFill>
                  <a:srgbClr val="002060"/>
                </a:solidFill>
              </a:endParaRPr>
            </a:p>
          </p:txBody>
        </p:sp>
      </p:grpSp>
      <p:grpSp>
        <p:nvGrpSpPr>
          <p:cNvPr id="7" name="Group 9"/>
          <p:cNvGrpSpPr/>
          <p:nvPr/>
        </p:nvGrpSpPr>
        <p:grpSpPr>
          <a:xfrm>
            <a:off x="501650" y="3929063"/>
            <a:ext cx="2579688" cy="923925"/>
            <a:chOff x="544704" y="2592933"/>
            <a:chExt cx="2579496" cy="923330"/>
          </a:xfrm>
        </p:grpSpPr>
        <p:cxnSp>
          <p:nvCxnSpPr>
            <p:cNvPr id="11" name="Straight Connector 10"/>
            <p:cNvCxnSpPr/>
            <p:nvPr/>
          </p:nvCxnSpPr>
          <p:spPr>
            <a:xfrm>
              <a:off x="2133674" y="3029214"/>
              <a:ext cx="990526" cy="0"/>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32783" name="TextBox 11"/>
            <p:cNvSpPr txBox="1"/>
            <p:nvPr/>
          </p:nvSpPr>
          <p:spPr>
            <a:xfrm>
              <a:off x="544704" y="2592933"/>
              <a:ext cx="1544012" cy="923330"/>
            </a:xfrm>
            <a:prstGeom prst="rect">
              <a:avLst/>
            </a:prstGeom>
            <a:noFill/>
            <a:ln w="9525">
              <a:noFill/>
            </a:ln>
          </p:spPr>
          <p:txBody>
            <a:bodyPr wrap="none">
              <a:spAutoFit/>
            </a:bodyPr>
            <a:lstStyle>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5pPr>
            </a:lstStyle>
            <a:p>
              <a:pPr marL="0" lvl="0" indent="0" algn="ctr" eaLnBrk="1" hangingPunct="1">
                <a:lnSpc>
                  <a:spcPct val="150000"/>
                </a:lnSpc>
                <a:buNone/>
              </a:pPr>
              <a:r>
                <a:rPr lang="en-US" altLang="en-US" sz="1800" b="1" dirty="0">
                  <a:solidFill>
                    <a:srgbClr val="002060"/>
                  </a:solidFill>
                </a:rPr>
                <a:t>Bật tủ lạnh</a:t>
              </a:r>
              <a:endParaRPr lang="en-US" altLang="en-US" sz="1800" b="1" dirty="0">
                <a:solidFill>
                  <a:srgbClr val="002060"/>
                </a:solidFill>
              </a:endParaRPr>
            </a:p>
            <a:p>
              <a:pPr marL="0" lvl="0" indent="0" algn="ctr" eaLnBrk="1" hangingPunct="1">
                <a:lnSpc>
                  <a:spcPct val="150000"/>
                </a:lnSpc>
                <a:buNone/>
              </a:pPr>
              <a:r>
                <a:rPr lang="en-US" altLang="en-US" sz="1800" b="1" dirty="0">
                  <a:solidFill>
                    <a:srgbClr val="002060"/>
                  </a:solidFill>
                </a:rPr>
                <a:t>không đóng</a:t>
              </a:r>
              <a:endParaRPr lang="en-US" altLang="en-US" sz="1800" b="1" dirty="0">
                <a:solidFill>
                  <a:srgbClr val="002060"/>
                </a:solidFill>
              </a:endParaRPr>
            </a:p>
          </p:txBody>
        </p:sp>
      </p:grpSp>
      <p:grpSp>
        <p:nvGrpSpPr>
          <p:cNvPr id="8" name="Group 12"/>
          <p:cNvGrpSpPr/>
          <p:nvPr/>
        </p:nvGrpSpPr>
        <p:grpSpPr>
          <a:xfrm>
            <a:off x="5715000" y="2592388"/>
            <a:ext cx="2814638" cy="923925"/>
            <a:chOff x="-258905" y="2592933"/>
            <a:chExt cx="2103606" cy="923330"/>
          </a:xfrm>
        </p:grpSpPr>
        <p:cxnSp>
          <p:nvCxnSpPr>
            <p:cNvPr id="14" name="Straight Connector 13"/>
            <p:cNvCxnSpPr/>
            <p:nvPr/>
          </p:nvCxnSpPr>
          <p:spPr>
            <a:xfrm>
              <a:off x="-258905" y="3054598"/>
              <a:ext cx="990700" cy="0"/>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32781" name="TextBox 14"/>
            <p:cNvSpPr txBox="1"/>
            <p:nvPr/>
          </p:nvSpPr>
          <p:spPr>
            <a:xfrm>
              <a:off x="788717" y="2592933"/>
              <a:ext cx="1055984" cy="923330"/>
            </a:xfrm>
            <a:prstGeom prst="rect">
              <a:avLst/>
            </a:prstGeom>
            <a:noFill/>
            <a:ln w="9525">
              <a:noFill/>
            </a:ln>
          </p:spPr>
          <p:txBody>
            <a:bodyPr wrap="none">
              <a:spAutoFit/>
            </a:bodyPr>
            <a:lstStyle>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5pPr>
            </a:lstStyle>
            <a:p>
              <a:pPr marL="0" lvl="0" indent="0" algn="ctr" eaLnBrk="1" hangingPunct="1">
                <a:lnSpc>
                  <a:spcPct val="150000"/>
                </a:lnSpc>
                <a:buNone/>
              </a:pPr>
              <a:r>
                <a:rPr lang="en-US" altLang="en-US" sz="1800" b="1" dirty="0">
                  <a:solidFill>
                    <a:srgbClr val="002060"/>
                  </a:solidFill>
                </a:rPr>
                <a:t>Mở cửa lấy</a:t>
              </a:r>
              <a:endParaRPr lang="en-US" altLang="en-US" sz="1800" b="1" dirty="0">
                <a:solidFill>
                  <a:srgbClr val="002060"/>
                </a:solidFill>
              </a:endParaRPr>
            </a:p>
            <a:p>
              <a:pPr marL="0" lvl="0" indent="0" algn="ctr" eaLnBrk="1" hangingPunct="1">
                <a:lnSpc>
                  <a:spcPct val="150000"/>
                </a:lnSpc>
                <a:buNone/>
              </a:pPr>
              <a:r>
                <a:rPr lang="en-US" altLang="en-US" sz="1800" b="1" dirty="0">
                  <a:solidFill>
                    <a:srgbClr val="002060"/>
                  </a:solidFill>
                </a:rPr>
                <a:t>Ánh sáng</a:t>
              </a:r>
              <a:endParaRPr lang="en-US" altLang="en-US" sz="1800" b="1" dirty="0">
                <a:solidFill>
                  <a:srgbClr val="002060"/>
                </a:solidFill>
              </a:endParaRPr>
            </a:p>
          </p:txBody>
        </p:sp>
      </p:grpSp>
      <p:grpSp>
        <p:nvGrpSpPr>
          <p:cNvPr id="9" name="Group 15"/>
          <p:cNvGrpSpPr/>
          <p:nvPr/>
        </p:nvGrpSpPr>
        <p:grpSpPr>
          <a:xfrm>
            <a:off x="5784850" y="3871913"/>
            <a:ext cx="2955925" cy="923925"/>
            <a:chOff x="-258905" y="2592933"/>
            <a:chExt cx="2209063" cy="923330"/>
          </a:xfrm>
        </p:grpSpPr>
        <p:cxnSp>
          <p:nvCxnSpPr>
            <p:cNvPr id="17" name="Straight Connector 16"/>
            <p:cNvCxnSpPr/>
            <p:nvPr/>
          </p:nvCxnSpPr>
          <p:spPr>
            <a:xfrm>
              <a:off x="-258905" y="3054598"/>
              <a:ext cx="990638" cy="0"/>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32779" name="TextBox 17"/>
            <p:cNvSpPr txBox="1"/>
            <p:nvPr/>
          </p:nvSpPr>
          <p:spPr>
            <a:xfrm>
              <a:off x="683264" y="2592933"/>
              <a:ext cx="1266894" cy="923330"/>
            </a:xfrm>
            <a:prstGeom prst="rect">
              <a:avLst/>
            </a:prstGeom>
            <a:noFill/>
            <a:ln w="9525">
              <a:noFill/>
            </a:ln>
          </p:spPr>
          <p:txBody>
            <a:bodyPr wrap="none">
              <a:spAutoFit/>
            </a:bodyPr>
            <a:lstStyle>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5pPr>
            </a:lstStyle>
            <a:p>
              <a:pPr marL="0" lvl="0" indent="0" algn="ctr" eaLnBrk="1" hangingPunct="1">
                <a:lnSpc>
                  <a:spcPct val="150000"/>
                </a:lnSpc>
                <a:buNone/>
              </a:pPr>
              <a:r>
                <a:rPr lang="en-US" altLang="en-US" sz="1800" b="1" dirty="0">
                  <a:solidFill>
                    <a:srgbClr val="002060"/>
                  </a:solidFill>
                </a:rPr>
                <a:t>Mở tivi không</a:t>
              </a:r>
              <a:endParaRPr lang="en-US" altLang="en-US" sz="1800" b="1" dirty="0">
                <a:solidFill>
                  <a:srgbClr val="002060"/>
                </a:solidFill>
              </a:endParaRPr>
            </a:p>
            <a:p>
              <a:pPr marL="0" lvl="0" indent="0" algn="ctr" eaLnBrk="1" hangingPunct="1">
                <a:lnSpc>
                  <a:spcPct val="150000"/>
                </a:lnSpc>
                <a:buNone/>
              </a:pPr>
              <a:r>
                <a:rPr lang="en-US" altLang="en-US" sz="1800" b="1" dirty="0">
                  <a:solidFill>
                    <a:srgbClr val="002060"/>
                  </a:solidFill>
                </a:rPr>
                <a:t>ai xem</a:t>
              </a:r>
              <a:endParaRPr lang="en-US" altLang="en-US" sz="1800" b="1" dirty="0">
                <a:solidFill>
                  <a:srgbClr val="002060"/>
                </a:solidFill>
              </a:endParaRPr>
            </a:p>
          </p:txBody>
        </p:sp>
      </p:gr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Google Shape;182;p27"/>
          <p:cNvSpPr txBox="1">
            <a:spLocks noGrp="1"/>
          </p:cNvSpPr>
          <p:nvPr>
            <p:ph type="sldNum" idx="4"/>
          </p:nvPr>
        </p:nvSpPr>
        <p:spPr>
          <a:ln/>
        </p:spPr>
        <p:txBody>
          <a:bodyPr lIns="91425" tIns="91425" rIns="91425" bIns="91425"/>
          <a:p>
            <a:pPr marL="0" indent="0" algn="ctr" eaLnBrk="1" hangingPunct="1">
              <a:buNone/>
            </a:pPr>
            <a:fld id="{9A0DB2DC-4C9A-4742-B13C-FB6460FD3503}" type="slidenum">
              <a:rPr lang="en-US" altLang="en-US" sz="1100" dirty="0">
                <a:solidFill>
                  <a:srgbClr val="2F3848"/>
                </a:solidFill>
                <a:latin typeface="Source Sans Pro" panose="020B0503030403020204" charset="0"/>
                <a:sym typeface="Source Sans Pro" panose="020B0503030403020204" charset="0"/>
              </a:rPr>
            </a:fld>
            <a:endParaRPr lang="en-US" altLang="en-US" sz="1100" dirty="0">
              <a:solidFill>
                <a:srgbClr val="2F3848"/>
              </a:solidFill>
              <a:latin typeface="Source Sans Pro" panose="020B0503030403020204" charset="0"/>
              <a:sym typeface="Source Sans Pro" panose="020B0503030403020204" charset="0"/>
            </a:endParaRPr>
          </a:p>
        </p:txBody>
      </p:sp>
      <p:sp>
        <p:nvSpPr>
          <p:cNvPr id="34819" name="Title 1"/>
          <p:cNvSpPr>
            <a:spLocks noGrp="1"/>
          </p:cNvSpPr>
          <p:nvPr>
            <p:ph type="title"/>
          </p:nvPr>
        </p:nvSpPr>
        <p:spPr>
          <a:xfrm>
            <a:off x="304800" y="133350"/>
            <a:ext cx="7951788" cy="730250"/>
          </a:xfrm>
          <a:ln/>
        </p:spPr>
        <p:txBody>
          <a:bodyPr vert="horz" wrap="square" lIns="91425" tIns="91425" rIns="91425" bIns="91425" anchor="ctr" anchorCtr="0"/>
          <a:p>
            <a:pPr algn="ctr" eaLnBrk="1" hangingPunct="1">
              <a:spcBef>
                <a:spcPct val="0"/>
              </a:spcBef>
              <a:spcAft>
                <a:spcPct val="0"/>
              </a:spcAft>
              <a:buClr>
                <a:schemeClr val="accent1"/>
              </a:buClr>
              <a:buFont typeface="Arial" panose="020B0604020202020204" pitchFamily="34" charset="0"/>
            </a:pPr>
            <a:r>
              <a:rPr lang="en-US" altLang="en-US" sz="2400" b="1" dirty="0">
                <a:solidFill>
                  <a:srgbClr val="002060"/>
                </a:solidFill>
                <a:latin typeface="Source Sans Pro" panose="020B0503030403020204" charset="0"/>
                <a:ea typeface="Arial" panose="020B0604020202020204"/>
                <a:cs typeface="Arial" panose="020B0604020202020204"/>
                <a:sym typeface="Source Sans Pro" panose="020B0503030403020204" charset="0"/>
              </a:rPr>
              <a:t>BÀI TẬP VẬN DỤNG</a:t>
            </a:r>
            <a:endParaRPr lang="en-US" altLang="en-US" sz="2400" b="1" dirty="0">
              <a:solidFill>
                <a:schemeClr val="accent1"/>
              </a:solidFill>
              <a:latin typeface="Source Sans Pro" panose="020B0503030403020204" charset="0"/>
              <a:ea typeface="Arial" panose="020B0604020202020204"/>
              <a:cs typeface="Arial" panose="020B0604020202020204"/>
              <a:sym typeface="Source Sans Pro" panose="020B0503030403020204" charset="0"/>
            </a:endParaRPr>
          </a:p>
        </p:txBody>
      </p:sp>
      <p:sp>
        <p:nvSpPr>
          <p:cNvPr id="3" name="Rectangle 2"/>
          <p:cNvSpPr/>
          <p:nvPr/>
        </p:nvSpPr>
        <p:spPr>
          <a:xfrm>
            <a:off x="152400" y="1200150"/>
            <a:ext cx="8763000" cy="369888"/>
          </a:xfrm>
          <a:prstGeom prst="rect">
            <a:avLst/>
          </a:prstGeom>
          <a:noFill/>
          <a:ln w="9525">
            <a:noFill/>
          </a:ln>
        </p:spPr>
        <p:txBody>
          <a:bodyPr>
            <a:spAutoFit/>
          </a:bodyPr>
          <a:lstStyle>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5pPr>
          </a:lstStyle>
          <a:p>
            <a:pPr marL="0" lvl="0" indent="0" eaLnBrk="1" hangingPunct="1">
              <a:buNone/>
            </a:pPr>
            <a:r>
              <a:rPr lang="en-US" altLang="en-US" sz="1800" b="1" u="sng" dirty="0">
                <a:solidFill>
                  <a:srgbClr val="002060"/>
                </a:solidFill>
              </a:rPr>
              <a:t>Câu 2</a:t>
            </a:r>
            <a:r>
              <a:rPr lang="en-US" altLang="en-US" sz="1800" dirty="0">
                <a:solidFill>
                  <a:srgbClr val="002060"/>
                </a:solidFill>
              </a:rPr>
              <a:t>: </a:t>
            </a:r>
            <a:r>
              <a:rPr lang="vi-VN" altLang="en-US" sz="1800" dirty="0">
                <a:solidFill>
                  <a:srgbClr val="002060"/>
                </a:solidFill>
              </a:rPr>
              <a:t>Viết chữ Ð vào sau câu phát biểu đúng và chữ S vào sau câu phát biểu sai.</a:t>
            </a:r>
            <a:endParaRPr lang="en-US" altLang="en-US" sz="1800" dirty="0">
              <a:solidFill>
                <a:srgbClr val="002060"/>
              </a:solidFill>
            </a:endParaRPr>
          </a:p>
        </p:txBody>
      </p:sp>
      <p:graphicFrame>
        <p:nvGraphicFramePr>
          <p:cNvPr id="34821" name="Table 34820"/>
          <p:cNvGraphicFramePr/>
          <p:nvPr/>
        </p:nvGraphicFramePr>
        <p:xfrm>
          <a:off x="381000" y="1657350"/>
          <a:ext cx="8534400" cy="3348038"/>
        </p:xfrm>
        <a:graphic>
          <a:graphicData uri="http://schemas.openxmlformats.org/drawingml/2006/table">
            <a:tbl>
              <a:tblPr/>
              <a:tblGrid>
                <a:gridCol w="7959725"/>
                <a:gridCol w="574675"/>
              </a:tblGrid>
              <a:tr h="468313">
                <a:tc>
                  <a:txBody>
                    <a:bodyPr/>
                    <a:lstStyle>
                      <a:lvl1pPr marL="0" lvl="0" indent="0" algn="l" defTabSz="914400" rtl="0" eaLnBrk="0" fontAlgn="base" latinLnBrk="0" hangingPunct="0">
                        <a:lnSpc>
                          <a:spcPct val="100000"/>
                        </a:lnSpc>
                        <a:spcBef>
                          <a:spcPct val="0"/>
                        </a:spcBef>
                        <a:spcAft>
                          <a:spcPct val="0"/>
                        </a:spcAft>
                        <a:buNone/>
                        <a:defRPr sz="1400" b="0" i="0" u="none" kern="1200" baseline="0">
                          <a:solidFill>
                            <a:srgbClr val="000000"/>
                          </a:solidFill>
                          <a:latin typeface="Arial" panose="020B0604020202020204" pitchFamily="34" charset="0"/>
                          <a:ea typeface="+mn-ea"/>
                          <a:sym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14400" lvl="2" indent="0" algn="l" defTabSz="914400" rtl="0" eaLnBrk="0" fontAlgn="base" latinLnBrk="0" hangingPunct="0">
                        <a:lnSpc>
                          <a:spcPct val="100000"/>
                        </a:lnSpc>
                        <a:spcBef>
                          <a:spcPct val="0"/>
                        </a:spcBef>
                        <a:spcAft>
                          <a:spcPct val="0"/>
                        </a:spcAft>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371600" lvl="3" indent="0" algn="l" defTabSz="914400" rtl="0" eaLnBrk="0" fontAlgn="base" latinLnBrk="0" hangingPunct="0">
                        <a:lnSpc>
                          <a:spcPct val="100000"/>
                        </a:lnSpc>
                        <a:spcBef>
                          <a:spcPct val="0"/>
                        </a:spcBef>
                        <a:spcAft>
                          <a:spcPct val="0"/>
                        </a:spcAft>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828800" lvl="4" indent="0" algn="l" defTabSz="914400" rtl="0" eaLnBrk="0" fontAlgn="base" latinLnBrk="0" hangingPunct="0">
                        <a:lnSpc>
                          <a:spcPct val="100000"/>
                        </a:lnSpc>
                        <a:spcBef>
                          <a:spcPct val="0"/>
                        </a:spcBef>
                        <a:spcAft>
                          <a:spcPct val="0"/>
                        </a:spcAft>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eaLnBrk="1" hangingPunct="1">
                        <a:buNone/>
                      </a:pPr>
                      <a:r>
                        <a:rPr sz="1600" dirty="0">
                          <a:latin typeface="Arial" panose="020B0604020202020204" pitchFamily="34" charset="0"/>
                        </a:rPr>
                        <a:t>Phát biểu</a:t>
                      </a:r>
                      <a:endParaRPr lang="en-US" sz="1600" dirty="0">
                        <a:latin typeface="Arial" panose="020B0604020202020204" pitchFamily="34" charset="0"/>
                      </a:endParaRPr>
                    </a:p>
                  </a:txBody>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tx2"/>
                    </a:solidFill>
                  </a:tcPr>
                </a:tc>
                <a:tc>
                  <a:txBody>
                    <a:bodyPr/>
                    <a:lstStyle>
                      <a:lvl1pPr marL="0" lvl="0" indent="0" algn="l" defTabSz="914400" rtl="0" eaLnBrk="0" fontAlgn="base" latinLnBrk="0" hangingPunct="0">
                        <a:lnSpc>
                          <a:spcPct val="100000"/>
                        </a:lnSpc>
                        <a:spcBef>
                          <a:spcPct val="0"/>
                        </a:spcBef>
                        <a:spcAft>
                          <a:spcPct val="0"/>
                        </a:spcAft>
                        <a:buNone/>
                        <a:defRPr sz="1400" b="0" i="0" u="none" kern="1200" baseline="0">
                          <a:solidFill>
                            <a:srgbClr val="000000"/>
                          </a:solidFill>
                          <a:latin typeface="Arial" panose="020B0604020202020204" pitchFamily="34" charset="0"/>
                          <a:ea typeface="+mn-ea"/>
                          <a:sym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14400" lvl="2" indent="0" algn="l" defTabSz="914400" rtl="0" eaLnBrk="0" fontAlgn="base" latinLnBrk="0" hangingPunct="0">
                        <a:lnSpc>
                          <a:spcPct val="100000"/>
                        </a:lnSpc>
                        <a:spcBef>
                          <a:spcPct val="0"/>
                        </a:spcBef>
                        <a:spcAft>
                          <a:spcPct val="0"/>
                        </a:spcAft>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371600" lvl="3" indent="0" algn="l" defTabSz="914400" rtl="0" eaLnBrk="0" fontAlgn="base" latinLnBrk="0" hangingPunct="0">
                        <a:lnSpc>
                          <a:spcPct val="100000"/>
                        </a:lnSpc>
                        <a:spcBef>
                          <a:spcPct val="0"/>
                        </a:spcBef>
                        <a:spcAft>
                          <a:spcPct val="0"/>
                        </a:spcAft>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828800" lvl="4" indent="0" algn="l" defTabSz="914400" rtl="0" eaLnBrk="0" fontAlgn="base" latinLnBrk="0" hangingPunct="0">
                        <a:lnSpc>
                          <a:spcPct val="100000"/>
                        </a:lnSpc>
                        <a:spcBef>
                          <a:spcPct val="0"/>
                        </a:spcBef>
                        <a:spcAft>
                          <a:spcPct val="0"/>
                        </a:spcAft>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eaLnBrk="1" hangingPunct="1">
                        <a:buNone/>
                      </a:pPr>
                      <a:r>
                        <a:rPr sz="1600" dirty="0">
                          <a:latin typeface="Arial" panose="020B0604020202020204" pitchFamily="34" charset="0"/>
                        </a:rPr>
                        <a:t>Đ/S</a:t>
                      </a:r>
                      <a:endParaRPr lang="en-US" sz="1600" dirty="0">
                        <a:latin typeface="Arial" panose="020B0604020202020204" pitchFamily="34" charset="0"/>
                      </a:endParaRPr>
                    </a:p>
                  </a:txBody>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tx2"/>
                    </a:solidFill>
                  </a:tcPr>
                </a:tc>
              </a:tr>
              <a:tr h="658812">
                <a:tc>
                  <a:txBody>
                    <a:bodyPr/>
                    <a:lstStyle>
                      <a:lvl1pPr marL="0" lvl="0" indent="0" algn="l" defTabSz="914400" rtl="0" eaLnBrk="0" fontAlgn="base" latinLnBrk="0" hangingPunct="0">
                        <a:lnSpc>
                          <a:spcPct val="100000"/>
                        </a:lnSpc>
                        <a:spcBef>
                          <a:spcPct val="0"/>
                        </a:spcBef>
                        <a:spcAft>
                          <a:spcPct val="0"/>
                        </a:spcAft>
                        <a:buNone/>
                        <a:defRPr sz="1400" b="0" i="0" u="none" kern="1200" baseline="0">
                          <a:solidFill>
                            <a:srgbClr val="000000"/>
                          </a:solidFill>
                          <a:latin typeface="Arial" panose="020B0604020202020204" pitchFamily="34" charset="0"/>
                          <a:ea typeface="+mn-ea"/>
                          <a:sym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14400" lvl="2" indent="0" algn="l" defTabSz="914400" rtl="0" eaLnBrk="0" fontAlgn="base" latinLnBrk="0" hangingPunct="0">
                        <a:lnSpc>
                          <a:spcPct val="100000"/>
                        </a:lnSpc>
                        <a:spcBef>
                          <a:spcPct val="0"/>
                        </a:spcBef>
                        <a:spcAft>
                          <a:spcPct val="0"/>
                        </a:spcAft>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371600" lvl="3" indent="0" algn="l" defTabSz="914400" rtl="0" eaLnBrk="0" fontAlgn="base" latinLnBrk="0" hangingPunct="0">
                        <a:lnSpc>
                          <a:spcPct val="100000"/>
                        </a:lnSpc>
                        <a:spcBef>
                          <a:spcPct val="0"/>
                        </a:spcBef>
                        <a:spcAft>
                          <a:spcPct val="0"/>
                        </a:spcAft>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828800" lvl="4" indent="0" algn="l" defTabSz="914400" rtl="0" eaLnBrk="0" fontAlgn="base" latinLnBrk="0" hangingPunct="0">
                        <a:lnSpc>
                          <a:spcPct val="100000"/>
                        </a:lnSpc>
                        <a:spcBef>
                          <a:spcPct val="0"/>
                        </a:spcBef>
                        <a:spcAft>
                          <a:spcPct val="0"/>
                        </a:spcAft>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eaLnBrk="1" fontAlgn="t" hangingPunct="1">
                        <a:buNone/>
                      </a:pPr>
                      <a:r>
                        <a:rPr lang="vi-VN" altLang="x-none" sz="1600" dirty="0">
                          <a:latin typeface="Arial" panose="020B0604020202020204" pitchFamily="34" charset="0"/>
                        </a:rPr>
                        <a:t>a. Các chất đốt như than, củi, dầu, trấu, mạt cưa sinh ra khí cacbonic làm ô nhiễm môi trường</a:t>
                      </a:r>
                      <a:endParaRPr lang="vi-VN" altLang="x-none" sz="1600" dirty="0">
                        <a:latin typeface="Arial" panose="020B0604020202020204" pitchFamily="34" charset="0"/>
                      </a:endParaRPr>
                    </a:p>
                  </a:txBody>
                  <a:tcPr marL="47625" marR="47625" marT="47625" marB="47625">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tx2"/>
                    </a:solidFill>
                  </a:tcPr>
                </a:tc>
                <a:tc>
                  <a:txBody>
                    <a:bodyPr/>
                    <a:lstStyle>
                      <a:lvl1pPr marL="0" lvl="0" indent="0" algn="l" defTabSz="914400" rtl="0" eaLnBrk="0" fontAlgn="base" latinLnBrk="0" hangingPunct="0">
                        <a:lnSpc>
                          <a:spcPct val="100000"/>
                        </a:lnSpc>
                        <a:spcBef>
                          <a:spcPct val="0"/>
                        </a:spcBef>
                        <a:spcAft>
                          <a:spcPct val="0"/>
                        </a:spcAft>
                        <a:buNone/>
                        <a:defRPr sz="1400" b="0" i="0" u="none" kern="1200" baseline="0">
                          <a:solidFill>
                            <a:srgbClr val="000000"/>
                          </a:solidFill>
                          <a:latin typeface="Arial" panose="020B0604020202020204" pitchFamily="34" charset="0"/>
                          <a:ea typeface="+mn-ea"/>
                          <a:sym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14400" lvl="2" indent="0" algn="l" defTabSz="914400" rtl="0" eaLnBrk="0" fontAlgn="base" latinLnBrk="0" hangingPunct="0">
                        <a:lnSpc>
                          <a:spcPct val="100000"/>
                        </a:lnSpc>
                        <a:spcBef>
                          <a:spcPct val="0"/>
                        </a:spcBef>
                        <a:spcAft>
                          <a:spcPct val="0"/>
                        </a:spcAft>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371600" lvl="3" indent="0" algn="l" defTabSz="914400" rtl="0" eaLnBrk="0" fontAlgn="base" latinLnBrk="0" hangingPunct="0">
                        <a:lnSpc>
                          <a:spcPct val="100000"/>
                        </a:lnSpc>
                        <a:spcBef>
                          <a:spcPct val="0"/>
                        </a:spcBef>
                        <a:spcAft>
                          <a:spcPct val="0"/>
                        </a:spcAft>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828800" lvl="4" indent="0" algn="l" defTabSz="914400" rtl="0" eaLnBrk="0" fontAlgn="base" latinLnBrk="0" hangingPunct="0">
                        <a:lnSpc>
                          <a:spcPct val="100000"/>
                        </a:lnSpc>
                        <a:spcBef>
                          <a:spcPct val="0"/>
                        </a:spcBef>
                        <a:spcAft>
                          <a:spcPct val="0"/>
                        </a:spcAft>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eaLnBrk="1" hangingPunct="1">
                        <a:buNone/>
                      </a:pPr>
                      <a:endParaRPr lang="en-US" sz="1600" dirty="0">
                        <a:latin typeface="Arial" panose="020B0604020202020204" pitchFamily="34" charset="0"/>
                      </a:endParaRPr>
                    </a:p>
                  </a:txBody>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tx2"/>
                    </a:solidFill>
                  </a:tcPr>
                </a:tc>
              </a:tr>
              <a:tr h="658813">
                <a:tc>
                  <a:txBody>
                    <a:bodyPr/>
                    <a:lstStyle>
                      <a:lvl1pPr marL="0" lvl="0" indent="0" algn="l" defTabSz="914400" rtl="0" eaLnBrk="0" fontAlgn="base" latinLnBrk="0" hangingPunct="0">
                        <a:lnSpc>
                          <a:spcPct val="100000"/>
                        </a:lnSpc>
                        <a:spcBef>
                          <a:spcPct val="0"/>
                        </a:spcBef>
                        <a:spcAft>
                          <a:spcPct val="0"/>
                        </a:spcAft>
                        <a:buNone/>
                        <a:defRPr sz="1400" b="0" i="0" u="none" kern="1200" baseline="0">
                          <a:solidFill>
                            <a:srgbClr val="000000"/>
                          </a:solidFill>
                          <a:latin typeface="Arial" panose="020B0604020202020204" pitchFamily="34" charset="0"/>
                          <a:ea typeface="+mn-ea"/>
                          <a:sym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14400" lvl="2" indent="0" algn="l" defTabSz="914400" rtl="0" eaLnBrk="0" fontAlgn="base" latinLnBrk="0" hangingPunct="0">
                        <a:lnSpc>
                          <a:spcPct val="100000"/>
                        </a:lnSpc>
                        <a:spcBef>
                          <a:spcPct val="0"/>
                        </a:spcBef>
                        <a:spcAft>
                          <a:spcPct val="0"/>
                        </a:spcAft>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371600" lvl="3" indent="0" algn="l" defTabSz="914400" rtl="0" eaLnBrk="0" fontAlgn="base" latinLnBrk="0" hangingPunct="0">
                        <a:lnSpc>
                          <a:spcPct val="100000"/>
                        </a:lnSpc>
                        <a:spcBef>
                          <a:spcPct val="0"/>
                        </a:spcBef>
                        <a:spcAft>
                          <a:spcPct val="0"/>
                        </a:spcAft>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828800" lvl="4" indent="0" algn="l" defTabSz="914400" rtl="0" eaLnBrk="0" fontAlgn="base" latinLnBrk="0" hangingPunct="0">
                        <a:lnSpc>
                          <a:spcPct val="100000"/>
                        </a:lnSpc>
                        <a:spcBef>
                          <a:spcPct val="0"/>
                        </a:spcBef>
                        <a:spcAft>
                          <a:spcPct val="0"/>
                        </a:spcAft>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eaLnBrk="1" fontAlgn="t" hangingPunct="1">
                        <a:buNone/>
                      </a:pPr>
                      <a:r>
                        <a:rPr lang="vi-VN" altLang="x-none" sz="1600" dirty="0">
                          <a:latin typeface="Arial" panose="020B0604020202020204" pitchFamily="34" charset="0"/>
                        </a:rPr>
                        <a:t>b. Dầu mỏ và than đá là nguồn nguyên liệu không bao giờ cạn dùng để dùng để sản xuất điện (nhiệt điện)</a:t>
                      </a:r>
                      <a:endParaRPr lang="vi-VN" altLang="x-none" sz="1600" dirty="0">
                        <a:latin typeface="Arial" panose="020B0604020202020204" pitchFamily="34" charset="0"/>
                      </a:endParaRPr>
                    </a:p>
                  </a:txBody>
                  <a:tcPr marL="47625" marR="47625" marT="47625" marB="47625">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tx2"/>
                    </a:solidFill>
                  </a:tcPr>
                </a:tc>
                <a:tc>
                  <a:txBody>
                    <a:bodyPr/>
                    <a:lstStyle>
                      <a:lvl1pPr marL="0" lvl="0" indent="0" algn="l" defTabSz="914400" rtl="0" eaLnBrk="0" fontAlgn="base" latinLnBrk="0" hangingPunct="0">
                        <a:lnSpc>
                          <a:spcPct val="100000"/>
                        </a:lnSpc>
                        <a:spcBef>
                          <a:spcPct val="0"/>
                        </a:spcBef>
                        <a:spcAft>
                          <a:spcPct val="0"/>
                        </a:spcAft>
                        <a:buNone/>
                        <a:defRPr sz="1400" b="0" i="0" u="none" kern="1200" baseline="0">
                          <a:solidFill>
                            <a:srgbClr val="000000"/>
                          </a:solidFill>
                          <a:latin typeface="Arial" panose="020B0604020202020204" pitchFamily="34" charset="0"/>
                          <a:ea typeface="+mn-ea"/>
                          <a:sym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14400" lvl="2" indent="0" algn="l" defTabSz="914400" rtl="0" eaLnBrk="0" fontAlgn="base" latinLnBrk="0" hangingPunct="0">
                        <a:lnSpc>
                          <a:spcPct val="100000"/>
                        </a:lnSpc>
                        <a:spcBef>
                          <a:spcPct val="0"/>
                        </a:spcBef>
                        <a:spcAft>
                          <a:spcPct val="0"/>
                        </a:spcAft>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371600" lvl="3" indent="0" algn="l" defTabSz="914400" rtl="0" eaLnBrk="0" fontAlgn="base" latinLnBrk="0" hangingPunct="0">
                        <a:lnSpc>
                          <a:spcPct val="100000"/>
                        </a:lnSpc>
                        <a:spcBef>
                          <a:spcPct val="0"/>
                        </a:spcBef>
                        <a:spcAft>
                          <a:spcPct val="0"/>
                        </a:spcAft>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828800" lvl="4" indent="0" algn="l" defTabSz="914400" rtl="0" eaLnBrk="0" fontAlgn="base" latinLnBrk="0" hangingPunct="0">
                        <a:lnSpc>
                          <a:spcPct val="100000"/>
                        </a:lnSpc>
                        <a:spcBef>
                          <a:spcPct val="0"/>
                        </a:spcBef>
                        <a:spcAft>
                          <a:spcPct val="0"/>
                        </a:spcAft>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eaLnBrk="1" hangingPunct="1">
                        <a:buNone/>
                      </a:pPr>
                      <a:endParaRPr lang="en-US" sz="1600" dirty="0">
                        <a:latin typeface="Arial" panose="020B0604020202020204" pitchFamily="34" charset="0"/>
                      </a:endParaRPr>
                    </a:p>
                  </a:txBody>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tx2"/>
                    </a:solidFill>
                  </a:tcPr>
                </a:tc>
              </a:tr>
              <a:tr h="468312">
                <a:tc>
                  <a:txBody>
                    <a:bodyPr/>
                    <a:lstStyle>
                      <a:lvl1pPr marL="0" lvl="0" indent="0" algn="l" defTabSz="914400" rtl="0" eaLnBrk="0" fontAlgn="base" latinLnBrk="0" hangingPunct="0">
                        <a:lnSpc>
                          <a:spcPct val="100000"/>
                        </a:lnSpc>
                        <a:spcBef>
                          <a:spcPct val="0"/>
                        </a:spcBef>
                        <a:spcAft>
                          <a:spcPct val="0"/>
                        </a:spcAft>
                        <a:buNone/>
                        <a:defRPr sz="1400" b="0" i="0" u="none" kern="1200" baseline="0">
                          <a:solidFill>
                            <a:srgbClr val="000000"/>
                          </a:solidFill>
                          <a:latin typeface="Arial" panose="020B0604020202020204" pitchFamily="34" charset="0"/>
                          <a:ea typeface="+mn-ea"/>
                          <a:sym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14400" lvl="2" indent="0" algn="l" defTabSz="914400" rtl="0" eaLnBrk="0" fontAlgn="base" latinLnBrk="0" hangingPunct="0">
                        <a:lnSpc>
                          <a:spcPct val="100000"/>
                        </a:lnSpc>
                        <a:spcBef>
                          <a:spcPct val="0"/>
                        </a:spcBef>
                        <a:spcAft>
                          <a:spcPct val="0"/>
                        </a:spcAft>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371600" lvl="3" indent="0" algn="l" defTabSz="914400" rtl="0" eaLnBrk="0" fontAlgn="base" latinLnBrk="0" hangingPunct="0">
                        <a:lnSpc>
                          <a:spcPct val="100000"/>
                        </a:lnSpc>
                        <a:spcBef>
                          <a:spcPct val="0"/>
                        </a:spcBef>
                        <a:spcAft>
                          <a:spcPct val="0"/>
                        </a:spcAft>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828800" lvl="4" indent="0" algn="l" defTabSz="914400" rtl="0" eaLnBrk="0" fontAlgn="base" latinLnBrk="0" hangingPunct="0">
                        <a:lnSpc>
                          <a:spcPct val="100000"/>
                        </a:lnSpc>
                        <a:spcBef>
                          <a:spcPct val="0"/>
                        </a:spcBef>
                        <a:spcAft>
                          <a:spcPct val="0"/>
                        </a:spcAft>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eaLnBrk="1" fontAlgn="t" hangingPunct="1">
                        <a:buNone/>
                      </a:pPr>
                      <a:r>
                        <a:rPr lang="vi-VN" altLang="x-none" sz="1600" dirty="0">
                          <a:latin typeface="Arial" panose="020B0604020202020204" pitchFamily="34" charset="0"/>
                        </a:rPr>
                        <a:t>c. Việc đốt cây rừng làm củi nấu thay thế gas và điện sẽ giúp tiết kiệm năng lượng</a:t>
                      </a:r>
                      <a:endParaRPr lang="vi-VN" altLang="x-none" sz="1600" dirty="0">
                        <a:latin typeface="Arial" panose="020B0604020202020204" pitchFamily="34" charset="0"/>
                      </a:endParaRPr>
                    </a:p>
                  </a:txBody>
                  <a:tcPr marL="47625" marR="47625" marT="47625" marB="47625">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tx2"/>
                    </a:solidFill>
                  </a:tcPr>
                </a:tc>
                <a:tc>
                  <a:txBody>
                    <a:bodyPr/>
                    <a:lstStyle>
                      <a:lvl1pPr marL="0" lvl="0" indent="0" algn="l" defTabSz="914400" rtl="0" eaLnBrk="0" fontAlgn="base" latinLnBrk="0" hangingPunct="0">
                        <a:lnSpc>
                          <a:spcPct val="100000"/>
                        </a:lnSpc>
                        <a:spcBef>
                          <a:spcPct val="0"/>
                        </a:spcBef>
                        <a:spcAft>
                          <a:spcPct val="0"/>
                        </a:spcAft>
                        <a:buNone/>
                        <a:defRPr sz="1400" b="0" i="0" u="none" kern="1200" baseline="0">
                          <a:solidFill>
                            <a:srgbClr val="000000"/>
                          </a:solidFill>
                          <a:latin typeface="Arial" panose="020B0604020202020204" pitchFamily="34" charset="0"/>
                          <a:ea typeface="+mn-ea"/>
                          <a:sym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14400" lvl="2" indent="0" algn="l" defTabSz="914400" rtl="0" eaLnBrk="0" fontAlgn="base" latinLnBrk="0" hangingPunct="0">
                        <a:lnSpc>
                          <a:spcPct val="100000"/>
                        </a:lnSpc>
                        <a:spcBef>
                          <a:spcPct val="0"/>
                        </a:spcBef>
                        <a:spcAft>
                          <a:spcPct val="0"/>
                        </a:spcAft>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371600" lvl="3" indent="0" algn="l" defTabSz="914400" rtl="0" eaLnBrk="0" fontAlgn="base" latinLnBrk="0" hangingPunct="0">
                        <a:lnSpc>
                          <a:spcPct val="100000"/>
                        </a:lnSpc>
                        <a:spcBef>
                          <a:spcPct val="0"/>
                        </a:spcBef>
                        <a:spcAft>
                          <a:spcPct val="0"/>
                        </a:spcAft>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828800" lvl="4" indent="0" algn="l" defTabSz="914400" rtl="0" eaLnBrk="0" fontAlgn="base" latinLnBrk="0" hangingPunct="0">
                        <a:lnSpc>
                          <a:spcPct val="100000"/>
                        </a:lnSpc>
                        <a:spcBef>
                          <a:spcPct val="0"/>
                        </a:spcBef>
                        <a:spcAft>
                          <a:spcPct val="0"/>
                        </a:spcAft>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eaLnBrk="1" hangingPunct="1">
                        <a:buNone/>
                      </a:pPr>
                      <a:endParaRPr lang="en-US" sz="1600" dirty="0">
                        <a:latin typeface="Arial" panose="020B0604020202020204" pitchFamily="34" charset="0"/>
                      </a:endParaRPr>
                    </a:p>
                  </a:txBody>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tx2"/>
                    </a:solidFill>
                  </a:tcPr>
                </a:tc>
              </a:tr>
              <a:tr h="625475">
                <a:tc>
                  <a:txBody>
                    <a:bodyPr/>
                    <a:lstStyle>
                      <a:lvl1pPr marL="0" lvl="0" indent="0" algn="l" defTabSz="914400" rtl="0" eaLnBrk="0" fontAlgn="base" latinLnBrk="0" hangingPunct="0">
                        <a:lnSpc>
                          <a:spcPct val="100000"/>
                        </a:lnSpc>
                        <a:spcBef>
                          <a:spcPct val="0"/>
                        </a:spcBef>
                        <a:spcAft>
                          <a:spcPct val="0"/>
                        </a:spcAft>
                        <a:buNone/>
                        <a:defRPr sz="1400" b="0" i="0" u="none" kern="1200" baseline="0">
                          <a:solidFill>
                            <a:srgbClr val="000000"/>
                          </a:solidFill>
                          <a:latin typeface="Arial" panose="020B0604020202020204" pitchFamily="34" charset="0"/>
                          <a:ea typeface="+mn-ea"/>
                          <a:sym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14400" lvl="2" indent="0" algn="l" defTabSz="914400" rtl="0" eaLnBrk="0" fontAlgn="base" latinLnBrk="0" hangingPunct="0">
                        <a:lnSpc>
                          <a:spcPct val="100000"/>
                        </a:lnSpc>
                        <a:spcBef>
                          <a:spcPct val="0"/>
                        </a:spcBef>
                        <a:spcAft>
                          <a:spcPct val="0"/>
                        </a:spcAft>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371600" lvl="3" indent="0" algn="l" defTabSz="914400" rtl="0" eaLnBrk="0" fontAlgn="base" latinLnBrk="0" hangingPunct="0">
                        <a:lnSpc>
                          <a:spcPct val="100000"/>
                        </a:lnSpc>
                        <a:spcBef>
                          <a:spcPct val="0"/>
                        </a:spcBef>
                        <a:spcAft>
                          <a:spcPct val="0"/>
                        </a:spcAft>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828800" lvl="4" indent="0" algn="l" defTabSz="914400" rtl="0" eaLnBrk="0" fontAlgn="base" latinLnBrk="0" hangingPunct="0">
                        <a:lnSpc>
                          <a:spcPct val="100000"/>
                        </a:lnSpc>
                        <a:spcBef>
                          <a:spcPct val="0"/>
                        </a:spcBef>
                        <a:spcAft>
                          <a:spcPct val="0"/>
                        </a:spcAft>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eaLnBrk="1" fontAlgn="t" hangingPunct="1">
                        <a:buNone/>
                      </a:pPr>
                      <a:r>
                        <a:rPr lang="vi-VN" altLang="x-none" sz="1600" dirty="0">
                          <a:latin typeface="Arial" panose="020B0604020202020204" pitchFamily="34" charset="0"/>
                        </a:rPr>
                        <a:t>d. Sử dụng lãng phí năng lượng góp phần làm cạn kiệt tài nguyên thiên nhiên của quốc gia</a:t>
                      </a:r>
                      <a:endParaRPr lang="vi-VN" altLang="x-none" sz="1600" dirty="0">
                        <a:latin typeface="Arial" panose="020B0604020202020204" pitchFamily="34" charset="0"/>
                      </a:endParaRPr>
                    </a:p>
                  </a:txBody>
                  <a:tcPr marL="47625" marR="47625" marT="47625" marB="47625">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tx2"/>
                    </a:solidFill>
                  </a:tcPr>
                </a:tc>
                <a:tc>
                  <a:txBody>
                    <a:bodyPr/>
                    <a:lstStyle>
                      <a:lvl1pPr marL="0" lvl="0" indent="0" algn="l" defTabSz="914400" rtl="0" eaLnBrk="0" fontAlgn="base" latinLnBrk="0" hangingPunct="0">
                        <a:lnSpc>
                          <a:spcPct val="100000"/>
                        </a:lnSpc>
                        <a:spcBef>
                          <a:spcPct val="0"/>
                        </a:spcBef>
                        <a:spcAft>
                          <a:spcPct val="0"/>
                        </a:spcAft>
                        <a:buNone/>
                        <a:defRPr sz="1400" b="0" i="0" u="none" kern="1200" baseline="0">
                          <a:solidFill>
                            <a:srgbClr val="000000"/>
                          </a:solidFill>
                          <a:latin typeface="Arial" panose="020B0604020202020204" pitchFamily="34" charset="0"/>
                          <a:ea typeface="+mn-ea"/>
                          <a:sym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14400" lvl="2" indent="0" algn="l" defTabSz="914400" rtl="0" eaLnBrk="0" fontAlgn="base" latinLnBrk="0" hangingPunct="0">
                        <a:lnSpc>
                          <a:spcPct val="100000"/>
                        </a:lnSpc>
                        <a:spcBef>
                          <a:spcPct val="0"/>
                        </a:spcBef>
                        <a:spcAft>
                          <a:spcPct val="0"/>
                        </a:spcAft>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371600" lvl="3" indent="0" algn="l" defTabSz="914400" rtl="0" eaLnBrk="0" fontAlgn="base" latinLnBrk="0" hangingPunct="0">
                        <a:lnSpc>
                          <a:spcPct val="100000"/>
                        </a:lnSpc>
                        <a:spcBef>
                          <a:spcPct val="0"/>
                        </a:spcBef>
                        <a:spcAft>
                          <a:spcPct val="0"/>
                        </a:spcAft>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828800" lvl="4" indent="0" algn="l" defTabSz="914400" rtl="0" eaLnBrk="0" fontAlgn="base" latinLnBrk="0" hangingPunct="0">
                        <a:lnSpc>
                          <a:spcPct val="100000"/>
                        </a:lnSpc>
                        <a:spcBef>
                          <a:spcPct val="0"/>
                        </a:spcBef>
                        <a:spcAft>
                          <a:spcPct val="0"/>
                        </a:spcAft>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eaLnBrk="1" hangingPunct="1">
                        <a:buNone/>
                      </a:pPr>
                      <a:endParaRPr lang="en-US" sz="1600" dirty="0">
                        <a:latin typeface="Arial" panose="020B0604020202020204" pitchFamily="34" charset="0"/>
                      </a:endParaRPr>
                    </a:p>
                  </a:txBody>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tx2"/>
                    </a:solidFill>
                  </a:tcPr>
                </a:tc>
              </a:tr>
              <a:tr h="468313">
                <a:tc>
                  <a:txBody>
                    <a:bodyPr/>
                    <a:lstStyle>
                      <a:lvl1pPr marL="0" lvl="0" indent="0" algn="l" defTabSz="914400" rtl="0" eaLnBrk="0" fontAlgn="base" latinLnBrk="0" hangingPunct="0">
                        <a:lnSpc>
                          <a:spcPct val="100000"/>
                        </a:lnSpc>
                        <a:spcBef>
                          <a:spcPct val="0"/>
                        </a:spcBef>
                        <a:spcAft>
                          <a:spcPct val="0"/>
                        </a:spcAft>
                        <a:buNone/>
                        <a:defRPr sz="1400" b="0" i="0" u="none" kern="1200" baseline="0">
                          <a:solidFill>
                            <a:srgbClr val="000000"/>
                          </a:solidFill>
                          <a:latin typeface="Arial" panose="020B0604020202020204" pitchFamily="34" charset="0"/>
                          <a:ea typeface="+mn-ea"/>
                          <a:sym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14400" lvl="2" indent="0" algn="l" defTabSz="914400" rtl="0" eaLnBrk="0" fontAlgn="base" latinLnBrk="0" hangingPunct="0">
                        <a:lnSpc>
                          <a:spcPct val="100000"/>
                        </a:lnSpc>
                        <a:spcBef>
                          <a:spcPct val="0"/>
                        </a:spcBef>
                        <a:spcAft>
                          <a:spcPct val="0"/>
                        </a:spcAft>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371600" lvl="3" indent="0" algn="l" defTabSz="914400" rtl="0" eaLnBrk="0" fontAlgn="base" latinLnBrk="0" hangingPunct="0">
                        <a:lnSpc>
                          <a:spcPct val="100000"/>
                        </a:lnSpc>
                        <a:spcBef>
                          <a:spcPct val="0"/>
                        </a:spcBef>
                        <a:spcAft>
                          <a:spcPct val="0"/>
                        </a:spcAft>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828800" lvl="4" indent="0" algn="l" defTabSz="914400" rtl="0" eaLnBrk="0" fontAlgn="base" latinLnBrk="0" hangingPunct="0">
                        <a:lnSpc>
                          <a:spcPct val="100000"/>
                        </a:lnSpc>
                        <a:spcBef>
                          <a:spcPct val="0"/>
                        </a:spcBef>
                        <a:spcAft>
                          <a:spcPct val="0"/>
                        </a:spcAft>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eaLnBrk="1" fontAlgn="t" hangingPunct="1">
                        <a:buNone/>
                      </a:pPr>
                      <a:r>
                        <a:rPr lang="vi-VN" altLang="x-none" sz="1600" dirty="0">
                          <a:latin typeface="Arial" panose="020B0604020202020204" pitchFamily="34" charset="0"/>
                        </a:rPr>
                        <a:t>e. Việc gia tăng khí thải carbonic là một trong những nguyên nhân gây ra hạn hán lũ lụt</a:t>
                      </a:r>
                      <a:endParaRPr lang="vi-VN" altLang="x-none" sz="1600" dirty="0">
                        <a:latin typeface="Arial" panose="020B0604020202020204" pitchFamily="34" charset="0"/>
                      </a:endParaRPr>
                    </a:p>
                  </a:txBody>
                  <a:tcPr marL="47625" marR="47625" marT="47625" marB="47625">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tx2"/>
                    </a:solidFill>
                  </a:tcPr>
                </a:tc>
                <a:tc>
                  <a:txBody>
                    <a:bodyPr/>
                    <a:lstStyle>
                      <a:lvl1pPr marL="0" lvl="0" indent="0" algn="l" defTabSz="914400" rtl="0" eaLnBrk="0" fontAlgn="base" latinLnBrk="0" hangingPunct="0">
                        <a:lnSpc>
                          <a:spcPct val="100000"/>
                        </a:lnSpc>
                        <a:spcBef>
                          <a:spcPct val="0"/>
                        </a:spcBef>
                        <a:spcAft>
                          <a:spcPct val="0"/>
                        </a:spcAft>
                        <a:buNone/>
                        <a:defRPr sz="1400" b="0" i="0" u="none" kern="1200" baseline="0">
                          <a:solidFill>
                            <a:srgbClr val="000000"/>
                          </a:solidFill>
                          <a:latin typeface="Arial" panose="020B0604020202020204" pitchFamily="34" charset="0"/>
                          <a:ea typeface="+mn-ea"/>
                          <a:sym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14400" lvl="2" indent="0" algn="l" defTabSz="914400" rtl="0" eaLnBrk="0" fontAlgn="base" latinLnBrk="0" hangingPunct="0">
                        <a:lnSpc>
                          <a:spcPct val="100000"/>
                        </a:lnSpc>
                        <a:spcBef>
                          <a:spcPct val="0"/>
                        </a:spcBef>
                        <a:spcAft>
                          <a:spcPct val="0"/>
                        </a:spcAft>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371600" lvl="3" indent="0" algn="l" defTabSz="914400" rtl="0" eaLnBrk="0" fontAlgn="base" latinLnBrk="0" hangingPunct="0">
                        <a:lnSpc>
                          <a:spcPct val="100000"/>
                        </a:lnSpc>
                        <a:spcBef>
                          <a:spcPct val="0"/>
                        </a:spcBef>
                        <a:spcAft>
                          <a:spcPct val="0"/>
                        </a:spcAft>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828800" lvl="4" indent="0" algn="l" defTabSz="914400" rtl="0" eaLnBrk="0" fontAlgn="base" latinLnBrk="0" hangingPunct="0">
                        <a:lnSpc>
                          <a:spcPct val="100000"/>
                        </a:lnSpc>
                        <a:spcBef>
                          <a:spcPct val="0"/>
                        </a:spcBef>
                        <a:spcAft>
                          <a:spcPct val="0"/>
                        </a:spcAft>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eaLnBrk="1" hangingPunct="1">
                        <a:buNone/>
                      </a:pPr>
                      <a:endParaRPr lang="en-US" sz="1600" dirty="0">
                        <a:latin typeface="Arial" panose="020B0604020202020204" pitchFamily="34" charset="0"/>
                      </a:endParaRPr>
                    </a:p>
                  </a:txBody>
                  <a:tcPr>
                    <a:lnL w="9525"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solidFill>
                      <a:schemeClr val="tx2"/>
                    </a:solidFill>
                  </a:tcPr>
                </a:tc>
              </a:tr>
            </a:tbl>
          </a:graphicData>
        </a:graphic>
      </p:graphicFrame>
      <p:sp>
        <p:nvSpPr>
          <p:cNvPr id="5" name="TextBox 4"/>
          <p:cNvSpPr txBox="1"/>
          <p:nvPr/>
        </p:nvSpPr>
        <p:spPr>
          <a:xfrm>
            <a:off x="8458200" y="2243138"/>
            <a:ext cx="350838" cy="369887"/>
          </a:xfrm>
          <a:prstGeom prst="rect">
            <a:avLst/>
          </a:prstGeom>
          <a:noFill/>
          <a:ln w="9525">
            <a:noFill/>
          </a:ln>
        </p:spPr>
        <p:txBody>
          <a:bodyPr wrap="none">
            <a:spAutoFit/>
          </a:bodyPr>
          <a:lstStyle>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5pPr>
          </a:lstStyle>
          <a:p>
            <a:pPr marL="0" lvl="0" indent="0" eaLnBrk="1" hangingPunct="1">
              <a:buNone/>
            </a:pPr>
            <a:r>
              <a:rPr lang="en-US" altLang="en-US" sz="1800" b="1" dirty="0">
                <a:solidFill>
                  <a:srgbClr val="FF0000"/>
                </a:solidFill>
              </a:rPr>
              <a:t>Đ</a:t>
            </a:r>
            <a:endParaRPr lang="en-US" altLang="en-US" sz="1800" b="1" dirty="0">
              <a:solidFill>
                <a:srgbClr val="FF0000"/>
              </a:solidFill>
            </a:endParaRPr>
          </a:p>
        </p:txBody>
      </p:sp>
      <p:sp>
        <p:nvSpPr>
          <p:cNvPr id="7" name="TextBox 6"/>
          <p:cNvSpPr txBox="1"/>
          <p:nvPr/>
        </p:nvSpPr>
        <p:spPr>
          <a:xfrm>
            <a:off x="8458200" y="2952750"/>
            <a:ext cx="350838" cy="369888"/>
          </a:xfrm>
          <a:prstGeom prst="rect">
            <a:avLst/>
          </a:prstGeom>
          <a:noFill/>
          <a:ln w="9525">
            <a:noFill/>
          </a:ln>
        </p:spPr>
        <p:txBody>
          <a:bodyPr wrap="none">
            <a:spAutoFit/>
          </a:bodyPr>
          <a:lstStyle>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5pPr>
          </a:lstStyle>
          <a:p>
            <a:pPr marL="0" lvl="0" indent="0" eaLnBrk="1" hangingPunct="1">
              <a:buNone/>
            </a:pPr>
            <a:r>
              <a:rPr lang="en-US" altLang="en-US" sz="1800" b="1" dirty="0">
                <a:solidFill>
                  <a:srgbClr val="002060"/>
                </a:solidFill>
              </a:rPr>
              <a:t>S</a:t>
            </a:r>
            <a:endParaRPr lang="en-US" altLang="en-US" sz="1800" b="1" dirty="0">
              <a:solidFill>
                <a:srgbClr val="002060"/>
              </a:solidFill>
            </a:endParaRPr>
          </a:p>
        </p:txBody>
      </p:sp>
      <p:sp>
        <p:nvSpPr>
          <p:cNvPr id="8" name="TextBox 7"/>
          <p:cNvSpPr txBox="1"/>
          <p:nvPr/>
        </p:nvSpPr>
        <p:spPr>
          <a:xfrm>
            <a:off x="8458200" y="3475038"/>
            <a:ext cx="350838" cy="368300"/>
          </a:xfrm>
          <a:prstGeom prst="rect">
            <a:avLst/>
          </a:prstGeom>
          <a:noFill/>
          <a:ln w="9525">
            <a:noFill/>
          </a:ln>
        </p:spPr>
        <p:txBody>
          <a:bodyPr wrap="none">
            <a:spAutoFit/>
          </a:bodyPr>
          <a:lstStyle>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5pPr>
          </a:lstStyle>
          <a:p>
            <a:pPr marL="0" lvl="0" indent="0" eaLnBrk="1" hangingPunct="1">
              <a:buNone/>
            </a:pPr>
            <a:r>
              <a:rPr lang="en-US" altLang="en-US" sz="1800" b="1" dirty="0">
                <a:solidFill>
                  <a:srgbClr val="002060"/>
                </a:solidFill>
              </a:rPr>
              <a:t>S</a:t>
            </a:r>
            <a:endParaRPr lang="en-US" altLang="en-US" sz="1800" b="1" dirty="0">
              <a:solidFill>
                <a:srgbClr val="002060"/>
              </a:solidFill>
            </a:endParaRPr>
          </a:p>
        </p:txBody>
      </p:sp>
      <p:sp>
        <p:nvSpPr>
          <p:cNvPr id="9" name="TextBox 8"/>
          <p:cNvSpPr txBox="1"/>
          <p:nvPr/>
        </p:nvSpPr>
        <p:spPr>
          <a:xfrm>
            <a:off x="8458200" y="4019550"/>
            <a:ext cx="350838" cy="369888"/>
          </a:xfrm>
          <a:prstGeom prst="rect">
            <a:avLst/>
          </a:prstGeom>
          <a:noFill/>
          <a:ln w="9525">
            <a:noFill/>
          </a:ln>
        </p:spPr>
        <p:txBody>
          <a:bodyPr wrap="none">
            <a:spAutoFit/>
          </a:bodyPr>
          <a:lstStyle>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5pPr>
          </a:lstStyle>
          <a:p>
            <a:pPr marL="0" lvl="0" indent="0" eaLnBrk="1" hangingPunct="1">
              <a:buNone/>
            </a:pPr>
            <a:r>
              <a:rPr lang="en-US" altLang="en-US" sz="1800" b="1" dirty="0">
                <a:solidFill>
                  <a:srgbClr val="FF0000"/>
                </a:solidFill>
              </a:rPr>
              <a:t>Đ</a:t>
            </a:r>
            <a:endParaRPr lang="en-US" altLang="en-US" sz="1800" b="1" dirty="0">
              <a:solidFill>
                <a:srgbClr val="FF0000"/>
              </a:solidFill>
            </a:endParaRPr>
          </a:p>
        </p:txBody>
      </p:sp>
      <p:sp>
        <p:nvSpPr>
          <p:cNvPr id="10" name="TextBox 9"/>
          <p:cNvSpPr txBox="1"/>
          <p:nvPr/>
        </p:nvSpPr>
        <p:spPr>
          <a:xfrm>
            <a:off x="8458200" y="4552950"/>
            <a:ext cx="350838" cy="369888"/>
          </a:xfrm>
          <a:prstGeom prst="rect">
            <a:avLst/>
          </a:prstGeom>
          <a:noFill/>
          <a:ln w="9525">
            <a:noFill/>
          </a:ln>
        </p:spPr>
        <p:txBody>
          <a:bodyPr wrap="none">
            <a:spAutoFit/>
          </a:bodyPr>
          <a:lstStyle>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5pPr>
          </a:lstStyle>
          <a:p>
            <a:pPr marL="0" lvl="0" indent="0" eaLnBrk="1" hangingPunct="1">
              <a:buNone/>
            </a:pPr>
            <a:r>
              <a:rPr lang="en-US" altLang="en-US" sz="1800" b="1" dirty="0">
                <a:solidFill>
                  <a:srgbClr val="FF0000"/>
                </a:solidFill>
              </a:rPr>
              <a:t>Đ</a:t>
            </a:r>
            <a:endParaRPr lang="en-US" altLang="en-US" sz="1800" b="1" dirty="0">
              <a:solidFill>
                <a:srgbClr val="FF0000"/>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4821"/>
                                        </p:tgtEl>
                                        <p:attrNameLst>
                                          <p:attrName>style.visibility</p:attrName>
                                        </p:attrNameLst>
                                      </p:cBhvr>
                                      <p:to>
                                        <p:strVal val="visible"/>
                                      </p:to>
                                    </p:set>
                                    <p:animEffect transition="in" filter="barn(inVertical)">
                                      <p:cBhvr>
                                        <p:cTn id="12" dur="500"/>
                                        <p:tgtEl>
                                          <p:spTgt spid="3482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linds(horizont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linds(horizont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linds(horizontal)">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linds(horizontal)">
                                      <p:cBhvr>
                                        <p:cTn id="3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8" grpId="0"/>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Google Shape;182;p27"/>
          <p:cNvSpPr txBox="1">
            <a:spLocks noGrp="1"/>
          </p:cNvSpPr>
          <p:nvPr>
            <p:ph type="sldNum" idx="4"/>
          </p:nvPr>
        </p:nvSpPr>
        <p:spPr>
          <a:ln/>
        </p:spPr>
        <p:txBody>
          <a:bodyPr lIns="91425" tIns="91425" rIns="91425" bIns="91425"/>
          <a:p>
            <a:pPr marL="0" indent="0" algn="ctr" eaLnBrk="1" hangingPunct="1">
              <a:buNone/>
            </a:pPr>
            <a:fld id="{9A0DB2DC-4C9A-4742-B13C-FB6460FD3503}" type="slidenum">
              <a:rPr lang="en-US" altLang="en-US" sz="1100" dirty="0">
                <a:solidFill>
                  <a:srgbClr val="2F3848"/>
                </a:solidFill>
                <a:latin typeface="Source Sans Pro" panose="020B0503030403020204" charset="0"/>
                <a:sym typeface="Source Sans Pro" panose="020B0503030403020204" charset="0"/>
              </a:rPr>
            </a:fld>
            <a:endParaRPr lang="en-US" altLang="en-US" sz="1100" dirty="0">
              <a:solidFill>
                <a:srgbClr val="2F3848"/>
              </a:solidFill>
              <a:latin typeface="Source Sans Pro" panose="020B0503030403020204" charset="0"/>
              <a:sym typeface="Source Sans Pro" panose="020B0503030403020204" charset="0"/>
            </a:endParaRPr>
          </a:p>
        </p:txBody>
      </p:sp>
      <p:sp>
        <p:nvSpPr>
          <p:cNvPr id="36867" name="Title 1"/>
          <p:cNvSpPr>
            <a:spLocks noGrp="1"/>
          </p:cNvSpPr>
          <p:nvPr>
            <p:ph type="title"/>
          </p:nvPr>
        </p:nvSpPr>
        <p:spPr>
          <a:xfrm>
            <a:off x="304800" y="133350"/>
            <a:ext cx="7951788" cy="730250"/>
          </a:xfrm>
          <a:ln/>
        </p:spPr>
        <p:txBody>
          <a:bodyPr vert="horz" wrap="square" lIns="91425" tIns="91425" rIns="91425" bIns="91425" anchor="ctr" anchorCtr="0"/>
          <a:p>
            <a:pPr algn="ctr" eaLnBrk="1" hangingPunct="1">
              <a:spcBef>
                <a:spcPct val="0"/>
              </a:spcBef>
              <a:spcAft>
                <a:spcPct val="0"/>
              </a:spcAft>
              <a:buClr>
                <a:schemeClr val="accent1"/>
              </a:buClr>
              <a:buFont typeface="Source Sans Pro" panose="020B0503030403020204" charset="0"/>
              <a:buNone/>
            </a:pPr>
            <a:r>
              <a:rPr lang="en-US" altLang="en-US" sz="2400" b="1" dirty="0">
                <a:solidFill>
                  <a:srgbClr val="002060"/>
                </a:solidFill>
                <a:latin typeface="Source Sans Pro" panose="020B0503030403020204" charset="0"/>
                <a:ea typeface="Arial" panose="020B0604020202020204"/>
                <a:cs typeface="Arial" panose="020B0604020202020204"/>
                <a:sym typeface="Source Sans Pro" panose="020B0503030403020204" charset="0"/>
              </a:rPr>
              <a:t>BÀI TẬP LUYỆN TẬP</a:t>
            </a:r>
            <a:endParaRPr lang="en-US" altLang="en-US" sz="2400" b="1" dirty="0">
              <a:solidFill>
                <a:schemeClr val="accent1"/>
              </a:solidFill>
              <a:latin typeface="Source Sans Pro" panose="020B0503030403020204" charset="0"/>
              <a:ea typeface="Arial" panose="020B0604020202020204"/>
              <a:cs typeface="Arial" panose="020B0604020202020204"/>
              <a:sym typeface="Source Sans Pro" panose="020B0503030403020204" charset="0"/>
            </a:endParaRPr>
          </a:p>
        </p:txBody>
      </p:sp>
      <p:sp>
        <p:nvSpPr>
          <p:cNvPr id="3" name="Rectangle 2"/>
          <p:cNvSpPr/>
          <p:nvPr/>
        </p:nvSpPr>
        <p:spPr>
          <a:xfrm>
            <a:off x="1295400" y="971550"/>
            <a:ext cx="6934200" cy="871538"/>
          </a:xfrm>
          <a:prstGeom prst="rect">
            <a:avLst/>
          </a:prstGeom>
          <a:noFill/>
          <a:ln w="9525">
            <a:noFill/>
          </a:ln>
        </p:spPr>
        <p:txBody>
          <a:bodyPr>
            <a:spAutoFit/>
          </a:bodyPr>
          <a:lstStyle>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5pPr>
          </a:lstStyle>
          <a:p>
            <a:pPr marL="0" lvl="0" indent="0" algn="ctr" eaLnBrk="1" hangingPunct="1">
              <a:lnSpc>
                <a:spcPct val="150000"/>
              </a:lnSpc>
              <a:buNone/>
            </a:pPr>
            <a:r>
              <a:rPr lang="en-US" altLang="en-US" sz="1800" b="1" u="sng" dirty="0">
                <a:solidFill>
                  <a:srgbClr val="002060"/>
                </a:solidFill>
              </a:rPr>
              <a:t>Bài 3</a:t>
            </a:r>
            <a:r>
              <a:rPr lang="en-US" altLang="en-US" sz="1800" dirty="0">
                <a:solidFill>
                  <a:srgbClr val="002060"/>
                </a:solidFill>
              </a:rPr>
              <a:t>: E</a:t>
            </a:r>
            <a:r>
              <a:rPr lang="vi-VN" altLang="en-US" sz="1800" dirty="0">
                <a:solidFill>
                  <a:srgbClr val="002060"/>
                </a:solidFill>
              </a:rPr>
              <a:t>m hãy kể thêm các hành động có thể gây lãng phí năng lượng trong gia đình.</a:t>
            </a:r>
            <a:endParaRPr lang="en-US" altLang="en-US" sz="1800" dirty="0">
              <a:solidFill>
                <a:srgbClr val="002060"/>
              </a:solidFill>
            </a:endParaRPr>
          </a:p>
        </p:txBody>
      </p:sp>
      <p:sp>
        <p:nvSpPr>
          <p:cNvPr id="4" name="Rectangle 3"/>
          <p:cNvSpPr/>
          <p:nvPr/>
        </p:nvSpPr>
        <p:spPr>
          <a:xfrm>
            <a:off x="1447800" y="2266950"/>
            <a:ext cx="7239000" cy="2386013"/>
          </a:xfrm>
          <a:prstGeom prst="rect">
            <a:avLst/>
          </a:prstGeom>
          <a:noFill/>
          <a:ln w="9525">
            <a:noFill/>
          </a:ln>
        </p:spPr>
        <p:txBody>
          <a:bodyPr>
            <a:spAutoFit/>
          </a:bodyPr>
          <a:lstStyle>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5pPr>
          </a:lstStyle>
          <a:p>
            <a:pPr marL="0" lvl="0" indent="0" eaLnBrk="1" hangingPunct="1">
              <a:lnSpc>
                <a:spcPct val="150000"/>
              </a:lnSpc>
              <a:buNone/>
            </a:pPr>
            <a:r>
              <a:rPr lang="vi-VN" altLang="en-US" sz="1800" dirty="0">
                <a:solidFill>
                  <a:srgbClr val="002060"/>
                </a:solidFill>
              </a:rPr>
              <a:t>Các hành động có thể gây lãng phí năng lượng trong gia đình: </a:t>
            </a:r>
            <a:endParaRPr lang="vi-VN" altLang="en-US" sz="1800" dirty="0">
              <a:solidFill>
                <a:srgbClr val="002060"/>
              </a:solidFill>
            </a:endParaRPr>
          </a:p>
          <a:p>
            <a:pPr marL="0" lvl="0" indent="0" eaLnBrk="1" hangingPunct="1">
              <a:lnSpc>
                <a:spcPct val="150000"/>
              </a:lnSpc>
              <a:buFont typeface="Wingdings" panose="05000000000000000000" pitchFamily="2" charset="2"/>
              <a:buChar char="Ø"/>
            </a:pPr>
            <a:r>
              <a:rPr lang="vi-VN" altLang="en-US" sz="1800" dirty="0">
                <a:solidFill>
                  <a:srgbClr val="002060"/>
                </a:solidFill>
              </a:rPr>
              <a:t>Sử dụng nhiều quạt cùng lúc.</a:t>
            </a:r>
            <a:endParaRPr lang="vi-VN" altLang="en-US" sz="1800" dirty="0">
              <a:solidFill>
                <a:srgbClr val="002060"/>
              </a:solidFill>
            </a:endParaRPr>
          </a:p>
          <a:p>
            <a:pPr marL="0" lvl="0" indent="0" eaLnBrk="1" hangingPunct="1">
              <a:lnSpc>
                <a:spcPct val="150000"/>
              </a:lnSpc>
              <a:buFont typeface="Wingdings" panose="05000000000000000000" pitchFamily="2" charset="2"/>
              <a:buChar char="Ø"/>
            </a:pPr>
            <a:r>
              <a:rPr lang="vi-VN" altLang="en-US" sz="1800" dirty="0">
                <a:solidFill>
                  <a:srgbClr val="002060"/>
                </a:solidFill>
              </a:rPr>
              <a:t>Mở TV khi không xem</a:t>
            </a:r>
            <a:endParaRPr lang="vi-VN" altLang="en-US" sz="1800" dirty="0">
              <a:solidFill>
                <a:srgbClr val="002060"/>
              </a:solidFill>
            </a:endParaRPr>
          </a:p>
          <a:p>
            <a:pPr marL="0" lvl="0" indent="0" eaLnBrk="1" hangingPunct="1">
              <a:lnSpc>
                <a:spcPct val="150000"/>
              </a:lnSpc>
              <a:buFont typeface="Wingdings" panose="05000000000000000000" pitchFamily="2" charset="2"/>
              <a:buChar char="Ø"/>
            </a:pPr>
            <a:r>
              <a:rPr lang="vi-VN" altLang="en-US" sz="1800" dirty="0">
                <a:solidFill>
                  <a:srgbClr val="002060"/>
                </a:solidFill>
              </a:rPr>
              <a:t>Bật điện khi trời còn sáng</a:t>
            </a:r>
            <a:endParaRPr lang="vi-VN" altLang="en-US" sz="1800" dirty="0">
              <a:solidFill>
                <a:srgbClr val="002060"/>
              </a:solidFill>
            </a:endParaRPr>
          </a:p>
          <a:p>
            <a:pPr marL="0" lvl="0" indent="0" eaLnBrk="1" hangingPunct="1">
              <a:lnSpc>
                <a:spcPct val="150000"/>
              </a:lnSpc>
              <a:buFont typeface="Wingdings" panose="05000000000000000000" pitchFamily="2" charset="2"/>
              <a:buChar char="Ø"/>
            </a:pPr>
            <a:r>
              <a:rPr lang="vi-VN" altLang="en-US" sz="1800" dirty="0">
                <a:solidFill>
                  <a:srgbClr val="002060"/>
                </a:solidFill>
              </a:rPr>
              <a:t>Sử dụng quá nhiều nước</a:t>
            </a:r>
            <a:endParaRPr lang="vi-VN" altLang="en-US" sz="1800" dirty="0">
              <a:solidFill>
                <a:srgbClr val="002060"/>
              </a:solidFill>
            </a:endParaRPr>
          </a:p>
          <a:p>
            <a:pPr marL="0" lvl="0" indent="0" eaLnBrk="1" hangingPunct="1">
              <a:buNone/>
            </a:pPr>
            <a:r>
              <a:rPr lang="vi-VN" altLang="en-US" dirty="0"/>
              <a:t>....</a:t>
            </a:r>
            <a:endParaRPr lang="vi-VN" altLang="en-US" dirty="0"/>
          </a:p>
        </p:txBody>
      </p:sp>
      <p:sp>
        <p:nvSpPr>
          <p:cNvPr id="5" name="Rounded Rectangle 4"/>
          <p:cNvSpPr/>
          <p:nvPr/>
        </p:nvSpPr>
        <p:spPr>
          <a:xfrm>
            <a:off x="1066800" y="2114550"/>
            <a:ext cx="7010400" cy="2743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en-US" sz="1400" b="0" i="0" u="none" strike="noStrike" kern="1200" cap="none" spc="0" normalizeH="0" baseline="0" noProof="0">
              <a:ln>
                <a:noFill/>
              </a:ln>
              <a:solidFill>
                <a:srgbClr val="FFFFFF"/>
              </a:solidFill>
              <a:effectLst/>
              <a:uLnTx/>
              <a:uFillTx/>
              <a:latin typeface="+mn-lt"/>
              <a:ea typeface="+mn-ea"/>
              <a:cs typeface="Arial" panose="020B0604020202020204" pitchFamily="34" charset="0"/>
              <a:sym typeface="Arial" panose="020B0604020202020204" pitchFamily="34" charset="0"/>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Google Shape;182;p27"/>
          <p:cNvSpPr txBox="1">
            <a:spLocks noGrp="1"/>
          </p:cNvSpPr>
          <p:nvPr>
            <p:ph type="sldNum" idx="4"/>
          </p:nvPr>
        </p:nvSpPr>
        <p:spPr>
          <a:ln/>
        </p:spPr>
        <p:txBody>
          <a:bodyPr lIns="91425" tIns="91425" rIns="91425" bIns="91425"/>
          <a:p>
            <a:pPr marL="0" indent="0" algn="ctr" eaLnBrk="1" hangingPunct="1">
              <a:buNone/>
            </a:pPr>
            <a:fld id="{9A0DB2DC-4C9A-4742-B13C-FB6460FD3503}" type="slidenum">
              <a:rPr lang="en-US" altLang="en-US" sz="1100" dirty="0">
                <a:solidFill>
                  <a:srgbClr val="2F3848"/>
                </a:solidFill>
                <a:latin typeface="Source Sans Pro" panose="020B0503030403020204" charset="0"/>
                <a:sym typeface="Source Sans Pro" panose="020B0503030403020204" charset="0"/>
              </a:rPr>
            </a:fld>
            <a:endParaRPr lang="en-US" altLang="en-US" sz="1100" dirty="0">
              <a:solidFill>
                <a:srgbClr val="2F3848"/>
              </a:solidFill>
              <a:latin typeface="Source Sans Pro" panose="020B0503030403020204" charset="0"/>
              <a:sym typeface="Source Sans Pro" panose="020B0503030403020204" charset="0"/>
            </a:endParaRPr>
          </a:p>
        </p:txBody>
      </p:sp>
      <p:sp>
        <p:nvSpPr>
          <p:cNvPr id="38915" name="Title 1"/>
          <p:cNvSpPr>
            <a:spLocks noGrp="1"/>
          </p:cNvSpPr>
          <p:nvPr>
            <p:ph type="title"/>
          </p:nvPr>
        </p:nvSpPr>
        <p:spPr>
          <a:xfrm>
            <a:off x="304800" y="133350"/>
            <a:ext cx="7951788" cy="730250"/>
          </a:xfrm>
          <a:ln/>
        </p:spPr>
        <p:txBody>
          <a:bodyPr vert="horz" wrap="square" lIns="91425" tIns="91425" rIns="91425" bIns="91425" anchor="ctr" anchorCtr="0"/>
          <a:p>
            <a:pPr algn="ctr" eaLnBrk="1" hangingPunct="1">
              <a:spcBef>
                <a:spcPct val="0"/>
              </a:spcBef>
              <a:spcAft>
                <a:spcPct val="0"/>
              </a:spcAft>
              <a:buClr>
                <a:schemeClr val="accent1"/>
              </a:buClr>
              <a:buFont typeface="Source Sans Pro" panose="020B0503030403020204" charset="0"/>
              <a:buNone/>
            </a:pPr>
            <a:r>
              <a:rPr lang="en-US" altLang="en-US" sz="2400" b="1" dirty="0">
                <a:solidFill>
                  <a:srgbClr val="002060"/>
                </a:solidFill>
                <a:latin typeface="Source Sans Pro" panose="020B0503030403020204" charset="0"/>
                <a:ea typeface="Arial" panose="020B0604020202020204"/>
                <a:cs typeface="Arial" panose="020B0604020202020204"/>
                <a:sym typeface="Source Sans Pro" panose="020B0503030403020204" charset="0"/>
              </a:rPr>
              <a:t>BÀI TẬP VẬN DỤNG</a:t>
            </a:r>
            <a:endParaRPr lang="en-US" altLang="en-US" sz="2400" b="1" dirty="0">
              <a:solidFill>
                <a:schemeClr val="accent1"/>
              </a:solidFill>
              <a:latin typeface="Source Sans Pro" panose="020B0503030403020204" charset="0"/>
              <a:ea typeface="Arial" panose="020B0604020202020204"/>
              <a:cs typeface="Arial" panose="020B0604020202020204"/>
              <a:sym typeface="Source Sans Pro" panose="020B0503030403020204" charset="0"/>
            </a:endParaRPr>
          </a:p>
        </p:txBody>
      </p:sp>
      <p:sp>
        <p:nvSpPr>
          <p:cNvPr id="3" name="Line Callout 1 (Border and Accent Bar) 2"/>
          <p:cNvSpPr/>
          <p:nvPr/>
        </p:nvSpPr>
        <p:spPr>
          <a:xfrm>
            <a:off x="1295400" y="1276350"/>
            <a:ext cx="2971800" cy="2590800"/>
          </a:xfrm>
          <a:prstGeom prst="accentBorderCallout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400" b="0" i="0" u="none" kern="1200" baseline="0">
                <a:solidFill>
                  <a:srgbClr val="000000"/>
                </a:solidFill>
                <a:latin typeface="Arial" panose="020B0604020202020204" pitchFamily="34" charset="0"/>
                <a:ea typeface="+mn-ea"/>
                <a:sym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14400" lvl="2" indent="0" algn="l" defTabSz="914400" rtl="0" eaLnBrk="0" fontAlgn="base" latinLnBrk="0" hangingPunct="0">
              <a:lnSpc>
                <a:spcPct val="100000"/>
              </a:lnSpc>
              <a:spcBef>
                <a:spcPct val="0"/>
              </a:spcBef>
              <a:spcAft>
                <a:spcPct val="0"/>
              </a:spcAft>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371600" lvl="3" indent="0" algn="l" defTabSz="914400" rtl="0" eaLnBrk="0" fontAlgn="base" latinLnBrk="0" hangingPunct="0">
              <a:lnSpc>
                <a:spcPct val="100000"/>
              </a:lnSpc>
              <a:spcBef>
                <a:spcPct val="0"/>
              </a:spcBef>
              <a:spcAft>
                <a:spcPct val="0"/>
              </a:spcAft>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828800" lvl="4" indent="0" algn="l" defTabSz="914400" rtl="0" eaLnBrk="0" fontAlgn="base" latinLnBrk="0" hangingPunct="0">
              <a:lnSpc>
                <a:spcPct val="100000"/>
              </a:lnSpc>
              <a:spcBef>
                <a:spcPct val="0"/>
              </a:spcBef>
              <a:spcAft>
                <a:spcPct val="0"/>
              </a:spcAft>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ctr" eaLnBrk="1" hangingPunct="1">
              <a:lnSpc>
                <a:spcPct val="150000"/>
              </a:lnSpc>
              <a:buClr>
                <a:srgbClr val="000000"/>
              </a:buClr>
              <a:buNone/>
            </a:pPr>
            <a:r>
              <a:rPr lang="vi-VN" altLang="x-none" sz="1800" dirty="0">
                <a:solidFill>
                  <a:srgbClr val="002060"/>
                </a:solidFill>
                <a:latin typeface="Arial" panose="020B0604020202020204" pitchFamily="34" charset="0"/>
              </a:rPr>
              <a:t>Kể những hành động tiết kiệm điện mà em và các bạn có thể thực hiện ở gia đình và ở lớp học</a:t>
            </a:r>
            <a:endParaRPr sz="1800" dirty="0">
              <a:solidFill>
                <a:srgbClr val="002060"/>
              </a:solidFill>
              <a:latin typeface="Arial" panose="020B0604020202020204" pitchFamily="34" charset="0"/>
            </a:endParaRPr>
          </a:p>
        </p:txBody>
      </p:sp>
      <p:pic>
        <p:nvPicPr>
          <p:cNvPr id="5" name="Picture 2" descr="https://free.vector6.com/wp-content/uploads/2021/03/0000000705-giao-duc-hoc-tap-hoc-sinh-kien-thuc-hoc-nhom-tai-hinh-png-187.png"/>
          <p:cNvPicPr>
            <a:picLocks noChangeAspect="1"/>
          </p:cNvPicPr>
          <p:nvPr/>
        </p:nvPicPr>
        <p:blipFill>
          <a:blip r:embed="rId1"/>
          <a:stretch>
            <a:fillRect/>
          </a:stretch>
        </p:blipFill>
        <p:spPr>
          <a:xfrm>
            <a:off x="4800600" y="209550"/>
            <a:ext cx="3740150" cy="2779713"/>
          </a:xfrm>
          <a:prstGeom prst="rect">
            <a:avLst/>
          </a:prstGeom>
          <a:noFill/>
          <a:ln w="9525">
            <a:noFill/>
          </a:ln>
        </p:spPr>
      </p:pic>
      <p:sp>
        <p:nvSpPr>
          <p:cNvPr id="4" name="TextBox 3"/>
          <p:cNvSpPr txBox="1"/>
          <p:nvPr/>
        </p:nvSpPr>
        <p:spPr>
          <a:xfrm>
            <a:off x="4953000" y="3257550"/>
            <a:ext cx="3198813" cy="1554163"/>
          </a:xfrm>
          <a:prstGeom prst="rect">
            <a:avLst/>
          </a:prstGeom>
          <a:noFill/>
          <a:ln w="9525">
            <a:noFill/>
          </a:ln>
        </p:spPr>
        <p:txBody>
          <a:bodyPr wrap="none">
            <a:spAutoFit/>
          </a:bodyPr>
          <a:lstStyle>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5pPr>
          </a:lstStyle>
          <a:p>
            <a:pPr marL="0" lvl="0" indent="0" eaLnBrk="1" hangingPunct="1">
              <a:lnSpc>
                <a:spcPct val="150000"/>
              </a:lnSpc>
              <a:buNone/>
            </a:pPr>
            <a:r>
              <a:rPr lang="vi-VN" altLang="en-US" sz="1800" dirty="0">
                <a:solidFill>
                  <a:srgbClr val="FF0000"/>
                </a:solidFill>
              </a:rPr>
              <a:t>- Tắt điện khi ra khỏi phòng.</a:t>
            </a:r>
            <a:endParaRPr lang="vi-VN" altLang="en-US" sz="1800" dirty="0">
              <a:solidFill>
                <a:srgbClr val="FF0000"/>
              </a:solidFill>
            </a:endParaRPr>
          </a:p>
          <a:p>
            <a:pPr marL="0" lvl="0" indent="0" eaLnBrk="1" hangingPunct="1">
              <a:lnSpc>
                <a:spcPct val="150000"/>
              </a:lnSpc>
              <a:buNone/>
            </a:pPr>
            <a:r>
              <a:rPr lang="vi-VN" altLang="en-US" sz="1800" dirty="0">
                <a:solidFill>
                  <a:srgbClr val="FF0000"/>
                </a:solidFill>
              </a:rPr>
              <a:t>- Tắt quạt khi không sử dụng.</a:t>
            </a:r>
            <a:endParaRPr lang="vi-VN" altLang="en-US" sz="1800" dirty="0">
              <a:solidFill>
                <a:srgbClr val="FF0000"/>
              </a:solidFill>
            </a:endParaRPr>
          </a:p>
          <a:p>
            <a:pPr marL="0" lvl="0" indent="0" eaLnBrk="1" hangingPunct="1">
              <a:lnSpc>
                <a:spcPct val="150000"/>
              </a:lnSpc>
              <a:buNone/>
            </a:pPr>
            <a:r>
              <a:rPr lang="vi-VN" altLang="en-US" sz="1800" dirty="0">
                <a:solidFill>
                  <a:srgbClr val="FF0000"/>
                </a:solidFill>
              </a:rPr>
              <a:t>- .....</a:t>
            </a:r>
            <a:endParaRPr lang="vi-VN" altLang="en-US" sz="1800" dirty="0">
              <a:solidFill>
                <a:srgbClr val="FF0000"/>
              </a:solidFill>
            </a:endParaRPr>
          </a:p>
          <a:p>
            <a:pPr marL="0" lvl="0" indent="0" eaLnBrk="1" hangingPunct="1">
              <a:buNone/>
            </a:pPr>
            <a:endParaRPr lang="en-US" altLang="en-US" dirty="0"/>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000000"/>
                                          </p:val>
                                        </p:tav>
                                        <p:tav tm="100000">
                                          <p:val>
                                            <p:strVal val="#ppt_w"/>
                                          </p:val>
                                        </p:tav>
                                      </p:tavLst>
                                    </p:anim>
                                    <p:anim calcmode="lin" valueType="num">
                                      <p:cBhvr>
                                        <p:cTn id="13" dur="1000" fill="hold"/>
                                        <p:tgtEl>
                                          <p:spTgt spid="5"/>
                                        </p:tgtEl>
                                        <p:attrNameLst>
                                          <p:attrName>ppt_h</p:attrName>
                                        </p:attrNameLst>
                                      </p:cBhvr>
                                      <p:tavLst>
                                        <p:tav tm="0">
                                          <p:val>
                                            <p:fltVal val="0.000000"/>
                                          </p:val>
                                        </p:tav>
                                        <p:tav tm="100000">
                                          <p:val>
                                            <p:strVal val="#ppt_h"/>
                                          </p:val>
                                        </p:tav>
                                      </p:tavLst>
                                    </p:anim>
                                    <p:anim calcmode="lin" valueType="num">
                                      <p:cBhvr>
                                        <p:cTn id="14" dur="1000" fill="hold"/>
                                        <p:tgtEl>
                                          <p:spTgt spid="5"/>
                                        </p:tgtEl>
                                        <p:attrNameLst>
                                          <p:attrName>style.rotation</p:attrName>
                                        </p:attrNameLst>
                                      </p:cBhvr>
                                      <p:tavLst>
                                        <p:tav tm="0">
                                          <p:val>
                                            <p:fltVal val="90.000000"/>
                                          </p:val>
                                        </p:tav>
                                        <p:tav tm="100000">
                                          <p:val>
                                            <p:fltVal val="0.000000"/>
                                          </p:val>
                                        </p:tav>
                                      </p:tavLst>
                                    </p:anim>
                                    <p:animEffect transition="in" filter="fade">
                                      <p:cBhvr>
                                        <p:cTn id="15" dur="1000"/>
                                        <p:tgtEl>
                                          <p:spTgt spid="5"/>
                                        </p:tgtEl>
                                      </p:cBhvr>
                                    </p:animEffect>
                                  </p:childTnLst>
                                </p:cTn>
                              </p:par>
                              <p:par>
                                <p:cTn id="16" presetID="31"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1000" fill="hold"/>
                                        <p:tgtEl>
                                          <p:spTgt spid="4"/>
                                        </p:tgtEl>
                                        <p:attrNameLst>
                                          <p:attrName>ppt_w</p:attrName>
                                        </p:attrNameLst>
                                      </p:cBhvr>
                                      <p:tavLst>
                                        <p:tav tm="0">
                                          <p:val>
                                            <p:fltVal val="0.000000"/>
                                          </p:val>
                                        </p:tav>
                                        <p:tav tm="100000">
                                          <p:val>
                                            <p:strVal val="#ppt_w"/>
                                          </p:val>
                                        </p:tav>
                                      </p:tavLst>
                                    </p:anim>
                                    <p:anim calcmode="lin" valueType="num">
                                      <p:cBhvr>
                                        <p:cTn id="19" dur="1000" fill="hold"/>
                                        <p:tgtEl>
                                          <p:spTgt spid="4"/>
                                        </p:tgtEl>
                                        <p:attrNameLst>
                                          <p:attrName>ppt_h</p:attrName>
                                        </p:attrNameLst>
                                      </p:cBhvr>
                                      <p:tavLst>
                                        <p:tav tm="0">
                                          <p:val>
                                            <p:fltVal val="0.000000"/>
                                          </p:val>
                                        </p:tav>
                                        <p:tav tm="100000">
                                          <p:val>
                                            <p:strVal val="#ppt_h"/>
                                          </p:val>
                                        </p:tav>
                                      </p:tavLst>
                                    </p:anim>
                                    <p:anim calcmode="lin" valueType="num">
                                      <p:cBhvr>
                                        <p:cTn id="20" dur="1000" fill="hold"/>
                                        <p:tgtEl>
                                          <p:spTgt spid="4"/>
                                        </p:tgtEl>
                                        <p:attrNameLst>
                                          <p:attrName>style.rotation</p:attrName>
                                        </p:attrNameLst>
                                      </p:cBhvr>
                                      <p:tavLst>
                                        <p:tav tm="0">
                                          <p:val>
                                            <p:fltVal val="90.000000"/>
                                          </p:val>
                                        </p:tav>
                                        <p:tav tm="100000">
                                          <p:val>
                                            <p:fltVal val="0.000000"/>
                                          </p:val>
                                        </p:tav>
                                      </p:tavLst>
                                    </p:anim>
                                    <p:animEffect transition="in" filter="fade">
                                      <p:cBhvr>
                                        <p:cTn id="2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8" name="Google Shape;288;p32"/>
          <p:cNvSpPr/>
          <p:nvPr/>
        </p:nvSpPr>
        <p:spPr>
          <a:xfrm>
            <a:off x="152400" y="133350"/>
            <a:ext cx="2828925" cy="3851275"/>
          </a:xfrm>
          <a:custGeom>
            <a:avLst/>
            <a:gdLst>
              <a:gd name="txL" fmla="*/ 0 w 60958"/>
              <a:gd name="txT" fmla="*/ 0 h 86210"/>
              <a:gd name="txR" fmla="*/ 60958 w 60958"/>
              <a:gd name="txB" fmla="*/ 86210 h 86210"/>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60958" h="86210">
                <a:moveTo>
                  <a:pt x="28985" y="3938"/>
                </a:moveTo>
                <a:lnTo>
                  <a:pt x="29189" y="4006"/>
                </a:lnTo>
                <a:lnTo>
                  <a:pt x="29189" y="4141"/>
                </a:lnTo>
                <a:lnTo>
                  <a:pt x="29189" y="4277"/>
                </a:lnTo>
                <a:lnTo>
                  <a:pt x="28985" y="4345"/>
                </a:lnTo>
                <a:lnTo>
                  <a:pt x="28850" y="4277"/>
                </a:lnTo>
                <a:lnTo>
                  <a:pt x="28782" y="4141"/>
                </a:lnTo>
                <a:lnTo>
                  <a:pt x="28850" y="4006"/>
                </a:lnTo>
                <a:lnTo>
                  <a:pt x="28985" y="3938"/>
                </a:lnTo>
                <a:close/>
                <a:moveTo>
                  <a:pt x="30479" y="3734"/>
                </a:moveTo>
                <a:lnTo>
                  <a:pt x="30615" y="3802"/>
                </a:lnTo>
                <a:lnTo>
                  <a:pt x="30750" y="3870"/>
                </a:lnTo>
                <a:lnTo>
                  <a:pt x="30818" y="4006"/>
                </a:lnTo>
                <a:lnTo>
                  <a:pt x="30818" y="4141"/>
                </a:lnTo>
                <a:lnTo>
                  <a:pt x="30818" y="4277"/>
                </a:lnTo>
                <a:lnTo>
                  <a:pt x="30750" y="4345"/>
                </a:lnTo>
                <a:lnTo>
                  <a:pt x="30615" y="4481"/>
                </a:lnTo>
                <a:lnTo>
                  <a:pt x="30343" y="4481"/>
                </a:lnTo>
                <a:lnTo>
                  <a:pt x="30207" y="4345"/>
                </a:lnTo>
                <a:lnTo>
                  <a:pt x="30139" y="4277"/>
                </a:lnTo>
                <a:lnTo>
                  <a:pt x="30139" y="4141"/>
                </a:lnTo>
                <a:lnTo>
                  <a:pt x="30139" y="4006"/>
                </a:lnTo>
                <a:lnTo>
                  <a:pt x="30207" y="3870"/>
                </a:lnTo>
                <a:lnTo>
                  <a:pt x="30343" y="3802"/>
                </a:lnTo>
                <a:lnTo>
                  <a:pt x="30479" y="3734"/>
                </a:lnTo>
                <a:close/>
                <a:moveTo>
                  <a:pt x="56885" y="7943"/>
                </a:moveTo>
                <a:lnTo>
                  <a:pt x="56885" y="78132"/>
                </a:lnTo>
                <a:lnTo>
                  <a:pt x="56817" y="78200"/>
                </a:lnTo>
                <a:lnTo>
                  <a:pt x="4209" y="78200"/>
                </a:lnTo>
                <a:lnTo>
                  <a:pt x="4141" y="78132"/>
                </a:lnTo>
                <a:lnTo>
                  <a:pt x="4141" y="7943"/>
                </a:lnTo>
                <a:lnTo>
                  <a:pt x="56885" y="7943"/>
                </a:lnTo>
                <a:close/>
                <a:moveTo>
                  <a:pt x="30479" y="80440"/>
                </a:moveTo>
                <a:lnTo>
                  <a:pt x="30071" y="80508"/>
                </a:lnTo>
                <a:lnTo>
                  <a:pt x="29732" y="80576"/>
                </a:lnTo>
                <a:lnTo>
                  <a:pt x="29461" y="80779"/>
                </a:lnTo>
                <a:lnTo>
                  <a:pt x="29189" y="80983"/>
                </a:lnTo>
                <a:lnTo>
                  <a:pt x="28917" y="81255"/>
                </a:lnTo>
                <a:lnTo>
                  <a:pt x="28782" y="81594"/>
                </a:lnTo>
                <a:lnTo>
                  <a:pt x="28646" y="81933"/>
                </a:lnTo>
                <a:lnTo>
                  <a:pt x="28646" y="82273"/>
                </a:lnTo>
                <a:lnTo>
                  <a:pt x="28646" y="82341"/>
                </a:lnTo>
                <a:lnTo>
                  <a:pt x="28646" y="82680"/>
                </a:lnTo>
                <a:lnTo>
                  <a:pt x="28782" y="83020"/>
                </a:lnTo>
                <a:lnTo>
                  <a:pt x="28985" y="83291"/>
                </a:lnTo>
                <a:lnTo>
                  <a:pt x="29189" y="83563"/>
                </a:lnTo>
                <a:lnTo>
                  <a:pt x="29461" y="83834"/>
                </a:lnTo>
                <a:lnTo>
                  <a:pt x="29800" y="83970"/>
                </a:lnTo>
                <a:lnTo>
                  <a:pt x="30139" y="84106"/>
                </a:lnTo>
                <a:lnTo>
                  <a:pt x="30818" y="84106"/>
                </a:lnTo>
                <a:lnTo>
                  <a:pt x="31158" y="83970"/>
                </a:lnTo>
                <a:lnTo>
                  <a:pt x="31497" y="83766"/>
                </a:lnTo>
                <a:lnTo>
                  <a:pt x="31768" y="83563"/>
                </a:lnTo>
                <a:lnTo>
                  <a:pt x="31972" y="83291"/>
                </a:lnTo>
                <a:lnTo>
                  <a:pt x="32176" y="83020"/>
                </a:lnTo>
                <a:lnTo>
                  <a:pt x="32244" y="82612"/>
                </a:lnTo>
                <a:lnTo>
                  <a:pt x="32312" y="82273"/>
                </a:lnTo>
                <a:lnTo>
                  <a:pt x="32244" y="81933"/>
                </a:lnTo>
                <a:lnTo>
                  <a:pt x="32176" y="81594"/>
                </a:lnTo>
                <a:lnTo>
                  <a:pt x="31972" y="81255"/>
                </a:lnTo>
                <a:lnTo>
                  <a:pt x="31768" y="80983"/>
                </a:lnTo>
                <a:lnTo>
                  <a:pt x="31497" y="80779"/>
                </a:lnTo>
                <a:lnTo>
                  <a:pt x="31158" y="80576"/>
                </a:lnTo>
                <a:lnTo>
                  <a:pt x="30818" y="80508"/>
                </a:lnTo>
                <a:lnTo>
                  <a:pt x="30479" y="80440"/>
                </a:lnTo>
                <a:close/>
                <a:moveTo>
                  <a:pt x="30886" y="80304"/>
                </a:moveTo>
                <a:lnTo>
                  <a:pt x="31225" y="80440"/>
                </a:lnTo>
                <a:lnTo>
                  <a:pt x="31565" y="80644"/>
                </a:lnTo>
                <a:lnTo>
                  <a:pt x="31904" y="80847"/>
                </a:lnTo>
                <a:lnTo>
                  <a:pt x="32108" y="81187"/>
                </a:lnTo>
                <a:lnTo>
                  <a:pt x="32312" y="81526"/>
                </a:lnTo>
                <a:lnTo>
                  <a:pt x="32447" y="81866"/>
                </a:lnTo>
                <a:lnTo>
                  <a:pt x="32447" y="82273"/>
                </a:lnTo>
                <a:lnTo>
                  <a:pt x="32447" y="82680"/>
                </a:lnTo>
                <a:lnTo>
                  <a:pt x="32312" y="83020"/>
                </a:lnTo>
                <a:lnTo>
                  <a:pt x="32108" y="83359"/>
                </a:lnTo>
                <a:lnTo>
                  <a:pt x="31904" y="83698"/>
                </a:lnTo>
                <a:lnTo>
                  <a:pt x="31565" y="83902"/>
                </a:lnTo>
                <a:lnTo>
                  <a:pt x="31225" y="84106"/>
                </a:lnTo>
                <a:lnTo>
                  <a:pt x="30886" y="84241"/>
                </a:lnTo>
                <a:lnTo>
                  <a:pt x="30479" y="84309"/>
                </a:lnTo>
                <a:lnTo>
                  <a:pt x="30071" y="84241"/>
                </a:lnTo>
                <a:lnTo>
                  <a:pt x="29732" y="84106"/>
                </a:lnTo>
                <a:lnTo>
                  <a:pt x="29393" y="83970"/>
                </a:lnTo>
                <a:lnTo>
                  <a:pt x="29053" y="83698"/>
                </a:lnTo>
                <a:lnTo>
                  <a:pt x="28850" y="83427"/>
                </a:lnTo>
                <a:lnTo>
                  <a:pt x="28646" y="83087"/>
                </a:lnTo>
                <a:lnTo>
                  <a:pt x="28510" y="82748"/>
                </a:lnTo>
                <a:lnTo>
                  <a:pt x="28442" y="82341"/>
                </a:lnTo>
                <a:lnTo>
                  <a:pt x="28442" y="82273"/>
                </a:lnTo>
                <a:lnTo>
                  <a:pt x="28510" y="81866"/>
                </a:lnTo>
                <a:lnTo>
                  <a:pt x="28646" y="81526"/>
                </a:lnTo>
                <a:lnTo>
                  <a:pt x="28782" y="81187"/>
                </a:lnTo>
                <a:lnTo>
                  <a:pt x="29053" y="80847"/>
                </a:lnTo>
                <a:lnTo>
                  <a:pt x="29325" y="80644"/>
                </a:lnTo>
                <a:lnTo>
                  <a:pt x="29664" y="80440"/>
                </a:lnTo>
                <a:lnTo>
                  <a:pt x="30071" y="80304"/>
                </a:lnTo>
                <a:lnTo>
                  <a:pt x="30886" y="80304"/>
                </a:lnTo>
                <a:close/>
                <a:moveTo>
                  <a:pt x="3530" y="815"/>
                </a:moveTo>
                <a:lnTo>
                  <a:pt x="2987" y="883"/>
                </a:lnTo>
                <a:lnTo>
                  <a:pt x="2512" y="1019"/>
                </a:lnTo>
                <a:lnTo>
                  <a:pt x="2036" y="1290"/>
                </a:lnTo>
                <a:lnTo>
                  <a:pt x="1629" y="1630"/>
                </a:lnTo>
                <a:lnTo>
                  <a:pt x="1290" y="2037"/>
                </a:lnTo>
                <a:lnTo>
                  <a:pt x="1086" y="2512"/>
                </a:lnTo>
                <a:lnTo>
                  <a:pt x="950" y="2987"/>
                </a:lnTo>
                <a:lnTo>
                  <a:pt x="882" y="3530"/>
                </a:lnTo>
                <a:lnTo>
                  <a:pt x="882" y="82612"/>
                </a:lnTo>
                <a:lnTo>
                  <a:pt x="950" y="83155"/>
                </a:lnTo>
                <a:lnTo>
                  <a:pt x="1086" y="83698"/>
                </a:lnTo>
                <a:lnTo>
                  <a:pt x="1358" y="84174"/>
                </a:lnTo>
                <a:lnTo>
                  <a:pt x="1765" y="84581"/>
                </a:lnTo>
                <a:lnTo>
                  <a:pt x="2172" y="84852"/>
                </a:lnTo>
                <a:lnTo>
                  <a:pt x="2715" y="85124"/>
                </a:lnTo>
                <a:lnTo>
                  <a:pt x="3258" y="85260"/>
                </a:lnTo>
                <a:lnTo>
                  <a:pt x="3869" y="85328"/>
                </a:lnTo>
                <a:lnTo>
                  <a:pt x="57156" y="85328"/>
                </a:lnTo>
                <a:lnTo>
                  <a:pt x="57767" y="85260"/>
                </a:lnTo>
                <a:lnTo>
                  <a:pt x="58310" y="85124"/>
                </a:lnTo>
                <a:lnTo>
                  <a:pt x="58785" y="84852"/>
                </a:lnTo>
                <a:lnTo>
                  <a:pt x="59260" y="84513"/>
                </a:lnTo>
                <a:lnTo>
                  <a:pt x="59600" y="84106"/>
                </a:lnTo>
                <a:lnTo>
                  <a:pt x="59871" y="83631"/>
                </a:lnTo>
                <a:lnTo>
                  <a:pt x="60075" y="83087"/>
                </a:lnTo>
                <a:lnTo>
                  <a:pt x="60143" y="82477"/>
                </a:lnTo>
                <a:lnTo>
                  <a:pt x="60143" y="3530"/>
                </a:lnTo>
                <a:lnTo>
                  <a:pt x="60075" y="2987"/>
                </a:lnTo>
                <a:lnTo>
                  <a:pt x="59939" y="2512"/>
                </a:lnTo>
                <a:lnTo>
                  <a:pt x="59668" y="2037"/>
                </a:lnTo>
                <a:lnTo>
                  <a:pt x="59328" y="1630"/>
                </a:lnTo>
                <a:lnTo>
                  <a:pt x="58921" y="1290"/>
                </a:lnTo>
                <a:lnTo>
                  <a:pt x="58446" y="1019"/>
                </a:lnTo>
                <a:lnTo>
                  <a:pt x="57903" y="883"/>
                </a:lnTo>
                <a:lnTo>
                  <a:pt x="57360" y="815"/>
                </a:lnTo>
                <a:lnTo>
                  <a:pt x="3530" y="815"/>
                </a:lnTo>
                <a:close/>
                <a:moveTo>
                  <a:pt x="57971" y="679"/>
                </a:moveTo>
                <a:lnTo>
                  <a:pt x="58514" y="883"/>
                </a:lnTo>
                <a:lnTo>
                  <a:pt x="58989" y="1155"/>
                </a:lnTo>
                <a:lnTo>
                  <a:pt x="59464" y="1494"/>
                </a:lnTo>
                <a:lnTo>
                  <a:pt x="59804" y="1901"/>
                </a:lnTo>
                <a:lnTo>
                  <a:pt x="60075" y="2444"/>
                </a:lnTo>
                <a:lnTo>
                  <a:pt x="60211" y="2987"/>
                </a:lnTo>
                <a:lnTo>
                  <a:pt x="60279" y="3530"/>
                </a:lnTo>
                <a:lnTo>
                  <a:pt x="60279" y="82477"/>
                </a:lnTo>
                <a:lnTo>
                  <a:pt x="60211" y="83087"/>
                </a:lnTo>
                <a:lnTo>
                  <a:pt x="60075" y="83698"/>
                </a:lnTo>
                <a:lnTo>
                  <a:pt x="59736" y="84174"/>
                </a:lnTo>
                <a:lnTo>
                  <a:pt x="59396" y="84649"/>
                </a:lnTo>
                <a:lnTo>
                  <a:pt x="58921" y="84988"/>
                </a:lnTo>
                <a:lnTo>
                  <a:pt x="58378" y="85260"/>
                </a:lnTo>
                <a:lnTo>
                  <a:pt x="57767" y="85463"/>
                </a:lnTo>
                <a:lnTo>
                  <a:pt x="57156" y="85531"/>
                </a:lnTo>
                <a:lnTo>
                  <a:pt x="3869" y="85531"/>
                </a:lnTo>
                <a:lnTo>
                  <a:pt x="3190" y="85463"/>
                </a:lnTo>
                <a:lnTo>
                  <a:pt x="2647" y="85260"/>
                </a:lnTo>
                <a:lnTo>
                  <a:pt x="2104" y="84988"/>
                </a:lnTo>
                <a:lnTo>
                  <a:pt x="1629" y="84649"/>
                </a:lnTo>
                <a:lnTo>
                  <a:pt x="1222" y="84241"/>
                </a:lnTo>
                <a:lnTo>
                  <a:pt x="950" y="83766"/>
                </a:lnTo>
                <a:lnTo>
                  <a:pt x="747" y="83223"/>
                </a:lnTo>
                <a:lnTo>
                  <a:pt x="679" y="82612"/>
                </a:lnTo>
                <a:lnTo>
                  <a:pt x="679" y="3530"/>
                </a:lnTo>
                <a:lnTo>
                  <a:pt x="747" y="2987"/>
                </a:lnTo>
                <a:lnTo>
                  <a:pt x="950" y="2444"/>
                </a:lnTo>
                <a:lnTo>
                  <a:pt x="1154" y="1901"/>
                </a:lnTo>
                <a:lnTo>
                  <a:pt x="1561" y="1494"/>
                </a:lnTo>
                <a:lnTo>
                  <a:pt x="1969" y="1155"/>
                </a:lnTo>
                <a:lnTo>
                  <a:pt x="2444" y="883"/>
                </a:lnTo>
                <a:lnTo>
                  <a:pt x="2987" y="679"/>
                </a:lnTo>
                <a:lnTo>
                  <a:pt x="57971" y="679"/>
                </a:lnTo>
                <a:close/>
                <a:moveTo>
                  <a:pt x="3530" y="1"/>
                </a:moveTo>
                <a:lnTo>
                  <a:pt x="2851" y="68"/>
                </a:lnTo>
                <a:lnTo>
                  <a:pt x="2172" y="204"/>
                </a:lnTo>
                <a:lnTo>
                  <a:pt x="1561" y="544"/>
                </a:lnTo>
                <a:lnTo>
                  <a:pt x="1018" y="1019"/>
                </a:lnTo>
                <a:lnTo>
                  <a:pt x="611" y="1562"/>
                </a:lnTo>
                <a:lnTo>
                  <a:pt x="272" y="2173"/>
                </a:lnTo>
                <a:lnTo>
                  <a:pt x="68" y="2852"/>
                </a:lnTo>
                <a:lnTo>
                  <a:pt x="0" y="3530"/>
                </a:lnTo>
                <a:lnTo>
                  <a:pt x="0" y="82612"/>
                </a:lnTo>
                <a:lnTo>
                  <a:pt x="68" y="83359"/>
                </a:lnTo>
                <a:lnTo>
                  <a:pt x="339" y="84038"/>
                </a:lnTo>
                <a:lnTo>
                  <a:pt x="679" y="84649"/>
                </a:lnTo>
                <a:lnTo>
                  <a:pt x="1154" y="85124"/>
                </a:lnTo>
                <a:lnTo>
                  <a:pt x="1697" y="85599"/>
                </a:lnTo>
                <a:lnTo>
                  <a:pt x="2376" y="85938"/>
                </a:lnTo>
                <a:lnTo>
                  <a:pt x="3055" y="86142"/>
                </a:lnTo>
                <a:lnTo>
                  <a:pt x="3869" y="86210"/>
                </a:lnTo>
                <a:lnTo>
                  <a:pt x="57156" y="86210"/>
                </a:lnTo>
                <a:lnTo>
                  <a:pt x="57903" y="86142"/>
                </a:lnTo>
                <a:lnTo>
                  <a:pt x="58582" y="85938"/>
                </a:lnTo>
                <a:lnTo>
                  <a:pt x="59260" y="85599"/>
                </a:lnTo>
                <a:lnTo>
                  <a:pt x="59804" y="85124"/>
                </a:lnTo>
                <a:lnTo>
                  <a:pt x="60347" y="84581"/>
                </a:lnTo>
                <a:lnTo>
                  <a:pt x="60686" y="83970"/>
                </a:lnTo>
                <a:lnTo>
                  <a:pt x="60890" y="83223"/>
                </a:lnTo>
                <a:lnTo>
                  <a:pt x="60957" y="82477"/>
                </a:lnTo>
                <a:lnTo>
                  <a:pt x="60957" y="3530"/>
                </a:lnTo>
                <a:lnTo>
                  <a:pt x="60890" y="2852"/>
                </a:lnTo>
                <a:lnTo>
                  <a:pt x="60686" y="2173"/>
                </a:lnTo>
                <a:lnTo>
                  <a:pt x="60347" y="1562"/>
                </a:lnTo>
                <a:lnTo>
                  <a:pt x="59939" y="1019"/>
                </a:lnTo>
                <a:lnTo>
                  <a:pt x="59396" y="544"/>
                </a:lnTo>
                <a:lnTo>
                  <a:pt x="58785" y="204"/>
                </a:lnTo>
                <a:lnTo>
                  <a:pt x="58106" y="68"/>
                </a:lnTo>
                <a:lnTo>
                  <a:pt x="57360" y="1"/>
                </a:lnTo>
                <a:lnTo>
                  <a:pt x="3530" y="1"/>
                </a:lnTo>
                <a:close/>
              </a:path>
            </a:pathLst>
          </a:custGeom>
          <a:noFill/>
          <a:ln w="19050" cap="flat" cmpd="sng">
            <a:solidFill>
              <a:srgbClr val="004C52">
                <a:alpha val="100000"/>
              </a:srgbClr>
            </a:solidFill>
            <a:prstDash val="solid"/>
            <a:round/>
            <a:headEnd type="none" w="sm" len="sm"/>
            <a:tailEnd type="none" w="sm" len="sm"/>
          </a:ln>
        </p:spPr>
        <p:txBody>
          <a:bodyPr/>
          <a:p>
            <a:endParaRPr lang="en-US"/>
          </a:p>
        </p:txBody>
      </p:sp>
      <p:sp>
        <p:nvSpPr>
          <p:cNvPr id="40963" name="Google Shape;291;p32"/>
          <p:cNvSpPr txBox="1">
            <a:spLocks noGrp="1"/>
          </p:cNvSpPr>
          <p:nvPr>
            <p:ph type="sldNum" idx="4"/>
          </p:nvPr>
        </p:nvSpPr>
        <p:spPr>
          <a:xfrm>
            <a:off x="26988" y="4749800"/>
            <a:ext cx="549275" cy="393700"/>
          </a:xfrm>
          <a:ln/>
        </p:spPr>
        <p:txBody>
          <a:bodyPr lIns="91425" tIns="91425" rIns="91425" bIns="91425"/>
          <a:p>
            <a:pPr marL="0" indent="0" eaLnBrk="1" hangingPunct="1">
              <a:buNone/>
            </a:pPr>
            <a:fld id="{9A0DB2DC-4C9A-4742-B13C-FB6460FD3503}" type="slidenum">
              <a:rPr lang="en-US" altLang="en-US" sz="1100" dirty="0">
                <a:solidFill>
                  <a:srgbClr val="2F3848"/>
                </a:solidFill>
                <a:latin typeface="Source Sans Pro" panose="020B0503030403020204" charset="0"/>
                <a:sym typeface="Source Sans Pro" panose="020B0503030403020204" charset="0"/>
              </a:rPr>
            </a:fld>
            <a:endParaRPr lang="en-US" altLang="en-US" sz="1100" dirty="0">
              <a:solidFill>
                <a:srgbClr val="2F3848"/>
              </a:solidFill>
              <a:latin typeface="Source Sans Pro" panose="020B0503030403020204" charset="0"/>
              <a:sym typeface="Source Sans Pro" panose="020B0503030403020204" charset="0"/>
            </a:endParaRPr>
          </a:p>
        </p:txBody>
      </p:sp>
      <p:grpSp>
        <p:nvGrpSpPr>
          <p:cNvPr id="2" name="Group 2"/>
          <p:cNvGrpSpPr/>
          <p:nvPr/>
        </p:nvGrpSpPr>
        <p:grpSpPr>
          <a:xfrm>
            <a:off x="627063" y="1470025"/>
            <a:ext cx="1847850" cy="2166938"/>
            <a:chOff x="582048" y="2188978"/>
            <a:chExt cx="1848304" cy="1943934"/>
          </a:xfrm>
        </p:grpSpPr>
        <p:sp>
          <p:nvSpPr>
            <p:cNvPr id="40972" name="TextBox 1"/>
            <p:cNvSpPr txBox="1"/>
            <p:nvPr/>
          </p:nvSpPr>
          <p:spPr>
            <a:xfrm>
              <a:off x="582048" y="2188978"/>
              <a:ext cx="1815756" cy="860161"/>
            </a:xfrm>
            <a:prstGeom prst="rect">
              <a:avLst/>
            </a:prstGeom>
            <a:noFill/>
            <a:ln w="9525">
              <a:noFill/>
            </a:ln>
          </p:spPr>
          <p:txBody>
            <a:bodyPr wrap="none">
              <a:spAutoFit/>
            </a:bodyPr>
            <a:lstStyle>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5pPr>
            </a:lstStyle>
            <a:p>
              <a:pPr marL="0" lvl="0" indent="0" algn="ctr" eaLnBrk="1" hangingPunct="1">
                <a:lnSpc>
                  <a:spcPct val="150000"/>
                </a:lnSpc>
                <a:buNone/>
              </a:pPr>
              <a:r>
                <a:rPr lang="en-US" altLang="en-US" sz="2000" b="1" dirty="0">
                  <a:solidFill>
                    <a:srgbClr val="FF0000"/>
                  </a:solidFill>
                </a:rPr>
                <a:t>HƯỚNG DẪN</a:t>
              </a:r>
              <a:endParaRPr lang="en-US" altLang="en-US" sz="2000" b="1" dirty="0">
                <a:solidFill>
                  <a:srgbClr val="FF0000"/>
                </a:solidFill>
              </a:endParaRPr>
            </a:p>
            <a:p>
              <a:pPr marL="0" lvl="0" indent="0" algn="ctr" eaLnBrk="1" hangingPunct="1">
                <a:lnSpc>
                  <a:spcPct val="150000"/>
                </a:lnSpc>
                <a:buNone/>
              </a:pPr>
              <a:r>
                <a:rPr lang="en-US" altLang="en-US" sz="2000" b="1" dirty="0">
                  <a:solidFill>
                    <a:srgbClr val="FF0000"/>
                  </a:solidFill>
                </a:rPr>
                <a:t> HỌC TẬP</a:t>
              </a:r>
              <a:endParaRPr lang="en-US" altLang="en-US" sz="2000" b="1" dirty="0">
                <a:solidFill>
                  <a:srgbClr val="FF0000"/>
                </a:solidFill>
              </a:endParaRPr>
            </a:p>
          </p:txBody>
        </p:sp>
        <p:grpSp>
          <p:nvGrpSpPr>
            <p:cNvPr id="3" name="Google Shape;387;p37"/>
            <p:cNvGrpSpPr/>
            <p:nvPr/>
          </p:nvGrpSpPr>
          <p:grpSpPr>
            <a:xfrm>
              <a:off x="601552" y="3071487"/>
              <a:ext cx="1828800" cy="1061425"/>
              <a:chOff x="1926350" y="995225"/>
              <a:chExt cx="428650" cy="356600"/>
            </a:xfrm>
            <a:solidFill>
              <a:schemeClr val="accent1">
                <a:lumMod val="75000"/>
              </a:schemeClr>
            </a:solidFill>
          </p:grpSpPr>
          <p:sp>
            <p:nvSpPr>
              <p:cNvPr id="8" name="Google Shape;388;p37"/>
              <p:cNvSpPr/>
              <p:nvPr/>
            </p:nvSpPr>
            <p:spPr>
              <a:xfrm>
                <a:off x="1926350" y="1298075"/>
                <a:ext cx="208225" cy="53750"/>
              </a:xfrm>
              <a:custGeom>
                <a:avLst/>
                <a:gdLst/>
                <a:ahLst/>
                <a:cxnLst/>
                <a:rect l="l" t="t" r="r" b="b"/>
                <a:pathLst>
                  <a:path w="8329" h="2150" extrusionOk="0">
                    <a:moveTo>
                      <a:pt x="0" y="0"/>
                    </a:moveTo>
                    <a:lnTo>
                      <a:pt x="0" y="489"/>
                    </a:lnTo>
                    <a:lnTo>
                      <a:pt x="25" y="635"/>
                    </a:lnTo>
                    <a:lnTo>
                      <a:pt x="74" y="758"/>
                    </a:lnTo>
                    <a:lnTo>
                      <a:pt x="147" y="855"/>
                    </a:lnTo>
                    <a:lnTo>
                      <a:pt x="245" y="953"/>
                    </a:lnTo>
                    <a:lnTo>
                      <a:pt x="391" y="1026"/>
                    </a:lnTo>
                    <a:lnTo>
                      <a:pt x="562" y="1051"/>
                    </a:lnTo>
                    <a:lnTo>
                      <a:pt x="733" y="1026"/>
                    </a:lnTo>
                    <a:lnTo>
                      <a:pt x="1295" y="855"/>
                    </a:lnTo>
                    <a:lnTo>
                      <a:pt x="1661" y="782"/>
                    </a:lnTo>
                    <a:lnTo>
                      <a:pt x="2076" y="684"/>
                    </a:lnTo>
                    <a:lnTo>
                      <a:pt x="2540" y="611"/>
                    </a:lnTo>
                    <a:lnTo>
                      <a:pt x="3029" y="562"/>
                    </a:lnTo>
                    <a:lnTo>
                      <a:pt x="3591" y="513"/>
                    </a:lnTo>
                    <a:lnTo>
                      <a:pt x="4177" y="489"/>
                    </a:lnTo>
                    <a:lnTo>
                      <a:pt x="4616" y="513"/>
                    </a:lnTo>
                    <a:lnTo>
                      <a:pt x="5032" y="538"/>
                    </a:lnTo>
                    <a:lnTo>
                      <a:pt x="5422" y="611"/>
                    </a:lnTo>
                    <a:lnTo>
                      <a:pt x="5789" y="684"/>
                    </a:lnTo>
                    <a:lnTo>
                      <a:pt x="6131" y="782"/>
                    </a:lnTo>
                    <a:lnTo>
                      <a:pt x="6448" y="880"/>
                    </a:lnTo>
                    <a:lnTo>
                      <a:pt x="6717" y="1002"/>
                    </a:lnTo>
                    <a:lnTo>
                      <a:pt x="6985" y="1124"/>
                    </a:lnTo>
                    <a:lnTo>
                      <a:pt x="7205" y="1246"/>
                    </a:lnTo>
                    <a:lnTo>
                      <a:pt x="7425" y="1393"/>
                    </a:lnTo>
                    <a:lnTo>
                      <a:pt x="7791" y="1661"/>
                    </a:lnTo>
                    <a:lnTo>
                      <a:pt x="8084" y="1930"/>
                    </a:lnTo>
                    <a:lnTo>
                      <a:pt x="8329" y="2150"/>
                    </a:lnTo>
                    <a:lnTo>
                      <a:pt x="8329" y="1661"/>
                    </a:lnTo>
                    <a:lnTo>
                      <a:pt x="8084" y="1441"/>
                    </a:lnTo>
                    <a:lnTo>
                      <a:pt x="7791" y="1173"/>
                    </a:lnTo>
                    <a:lnTo>
                      <a:pt x="7425" y="904"/>
                    </a:lnTo>
                    <a:lnTo>
                      <a:pt x="7205" y="758"/>
                    </a:lnTo>
                    <a:lnTo>
                      <a:pt x="6985" y="635"/>
                    </a:lnTo>
                    <a:lnTo>
                      <a:pt x="6717" y="513"/>
                    </a:lnTo>
                    <a:lnTo>
                      <a:pt x="6448" y="391"/>
                    </a:lnTo>
                    <a:lnTo>
                      <a:pt x="6131" y="294"/>
                    </a:lnTo>
                    <a:lnTo>
                      <a:pt x="5789" y="196"/>
                    </a:lnTo>
                    <a:lnTo>
                      <a:pt x="5422" y="123"/>
                    </a:lnTo>
                    <a:lnTo>
                      <a:pt x="5032" y="49"/>
                    </a:lnTo>
                    <a:lnTo>
                      <a:pt x="4616" y="25"/>
                    </a:lnTo>
                    <a:lnTo>
                      <a:pt x="4177" y="0"/>
                    </a:lnTo>
                    <a:lnTo>
                      <a:pt x="3591" y="25"/>
                    </a:lnTo>
                    <a:lnTo>
                      <a:pt x="3029" y="74"/>
                    </a:lnTo>
                    <a:lnTo>
                      <a:pt x="2540" y="123"/>
                    </a:lnTo>
                    <a:lnTo>
                      <a:pt x="2076" y="196"/>
                    </a:lnTo>
                    <a:lnTo>
                      <a:pt x="1661" y="294"/>
                    </a:lnTo>
                    <a:lnTo>
                      <a:pt x="1295" y="367"/>
                    </a:lnTo>
                    <a:lnTo>
                      <a:pt x="733" y="538"/>
                    </a:lnTo>
                    <a:lnTo>
                      <a:pt x="562" y="562"/>
                    </a:lnTo>
                    <a:lnTo>
                      <a:pt x="391" y="538"/>
                    </a:lnTo>
                    <a:lnTo>
                      <a:pt x="245" y="465"/>
                    </a:lnTo>
                    <a:lnTo>
                      <a:pt x="147" y="367"/>
                    </a:lnTo>
                    <a:lnTo>
                      <a:pt x="74" y="269"/>
                    </a:lnTo>
                    <a:lnTo>
                      <a:pt x="25" y="147"/>
                    </a:lnTo>
                    <a:lnTo>
                      <a:pt x="0" y="0"/>
                    </a:lnTo>
                    <a:close/>
                  </a:path>
                </a:pathLst>
              </a:custGeom>
              <a:grp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9" name="Google Shape;389;p37"/>
              <p:cNvSpPr/>
              <p:nvPr/>
            </p:nvSpPr>
            <p:spPr>
              <a:xfrm>
                <a:off x="2146775" y="1298075"/>
                <a:ext cx="208225" cy="53750"/>
              </a:xfrm>
              <a:custGeom>
                <a:avLst/>
                <a:gdLst/>
                <a:ahLst/>
                <a:cxnLst/>
                <a:rect l="l" t="t" r="r" b="b"/>
                <a:pathLst>
                  <a:path w="8329" h="2150" extrusionOk="0">
                    <a:moveTo>
                      <a:pt x="4152" y="0"/>
                    </a:moveTo>
                    <a:lnTo>
                      <a:pt x="3712" y="25"/>
                    </a:lnTo>
                    <a:lnTo>
                      <a:pt x="3297" y="49"/>
                    </a:lnTo>
                    <a:lnTo>
                      <a:pt x="2907" y="123"/>
                    </a:lnTo>
                    <a:lnTo>
                      <a:pt x="2540" y="196"/>
                    </a:lnTo>
                    <a:lnTo>
                      <a:pt x="2198" y="294"/>
                    </a:lnTo>
                    <a:lnTo>
                      <a:pt x="1881" y="391"/>
                    </a:lnTo>
                    <a:lnTo>
                      <a:pt x="1612" y="513"/>
                    </a:lnTo>
                    <a:lnTo>
                      <a:pt x="1343" y="635"/>
                    </a:lnTo>
                    <a:lnTo>
                      <a:pt x="1124" y="758"/>
                    </a:lnTo>
                    <a:lnTo>
                      <a:pt x="904" y="904"/>
                    </a:lnTo>
                    <a:lnTo>
                      <a:pt x="537" y="1173"/>
                    </a:lnTo>
                    <a:lnTo>
                      <a:pt x="244" y="1441"/>
                    </a:lnTo>
                    <a:lnTo>
                      <a:pt x="0" y="1661"/>
                    </a:lnTo>
                    <a:lnTo>
                      <a:pt x="0" y="2150"/>
                    </a:lnTo>
                    <a:lnTo>
                      <a:pt x="244" y="1930"/>
                    </a:lnTo>
                    <a:lnTo>
                      <a:pt x="537" y="1661"/>
                    </a:lnTo>
                    <a:lnTo>
                      <a:pt x="904" y="1393"/>
                    </a:lnTo>
                    <a:lnTo>
                      <a:pt x="1124" y="1246"/>
                    </a:lnTo>
                    <a:lnTo>
                      <a:pt x="1343" y="1124"/>
                    </a:lnTo>
                    <a:lnTo>
                      <a:pt x="1612" y="1002"/>
                    </a:lnTo>
                    <a:lnTo>
                      <a:pt x="1881" y="880"/>
                    </a:lnTo>
                    <a:lnTo>
                      <a:pt x="2198" y="782"/>
                    </a:lnTo>
                    <a:lnTo>
                      <a:pt x="2540" y="684"/>
                    </a:lnTo>
                    <a:lnTo>
                      <a:pt x="2907" y="611"/>
                    </a:lnTo>
                    <a:lnTo>
                      <a:pt x="3297" y="538"/>
                    </a:lnTo>
                    <a:lnTo>
                      <a:pt x="3712" y="513"/>
                    </a:lnTo>
                    <a:lnTo>
                      <a:pt x="4152" y="489"/>
                    </a:lnTo>
                    <a:lnTo>
                      <a:pt x="4738" y="513"/>
                    </a:lnTo>
                    <a:lnTo>
                      <a:pt x="5300" y="562"/>
                    </a:lnTo>
                    <a:lnTo>
                      <a:pt x="5788" y="611"/>
                    </a:lnTo>
                    <a:lnTo>
                      <a:pt x="6252" y="684"/>
                    </a:lnTo>
                    <a:lnTo>
                      <a:pt x="6668" y="782"/>
                    </a:lnTo>
                    <a:lnTo>
                      <a:pt x="7034" y="855"/>
                    </a:lnTo>
                    <a:lnTo>
                      <a:pt x="7596" y="1026"/>
                    </a:lnTo>
                    <a:lnTo>
                      <a:pt x="7767" y="1051"/>
                    </a:lnTo>
                    <a:lnTo>
                      <a:pt x="7938" y="1026"/>
                    </a:lnTo>
                    <a:lnTo>
                      <a:pt x="8084" y="953"/>
                    </a:lnTo>
                    <a:lnTo>
                      <a:pt x="8182" y="855"/>
                    </a:lnTo>
                    <a:lnTo>
                      <a:pt x="8255" y="758"/>
                    </a:lnTo>
                    <a:lnTo>
                      <a:pt x="8304" y="635"/>
                    </a:lnTo>
                    <a:lnTo>
                      <a:pt x="8328" y="489"/>
                    </a:lnTo>
                    <a:lnTo>
                      <a:pt x="8328" y="0"/>
                    </a:lnTo>
                    <a:lnTo>
                      <a:pt x="8304" y="147"/>
                    </a:lnTo>
                    <a:lnTo>
                      <a:pt x="8255" y="269"/>
                    </a:lnTo>
                    <a:lnTo>
                      <a:pt x="8182" y="367"/>
                    </a:lnTo>
                    <a:lnTo>
                      <a:pt x="8084" y="465"/>
                    </a:lnTo>
                    <a:lnTo>
                      <a:pt x="7938" y="538"/>
                    </a:lnTo>
                    <a:lnTo>
                      <a:pt x="7767" y="562"/>
                    </a:lnTo>
                    <a:lnTo>
                      <a:pt x="7596" y="538"/>
                    </a:lnTo>
                    <a:lnTo>
                      <a:pt x="7034" y="367"/>
                    </a:lnTo>
                    <a:lnTo>
                      <a:pt x="6668" y="294"/>
                    </a:lnTo>
                    <a:lnTo>
                      <a:pt x="6252" y="196"/>
                    </a:lnTo>
                    <a:lnTo>
                      <a:pt x="5788" y="123"/>
                    </a:lnTo>
                    <a:lnTo>
                      <a:pt x="5300" y="74"/>
                    </a:lnTo>
                    <a:lnTo>
                      <a:pt x="4738" y="25"/>
                    </a:lnTo>
                    <a:lnTo>
                      <a:pt x="4152" y="0"/>
                    </a:lnTo>
                    <a:close/>
                  </a:path>
                </a:pathLst>
              </a:custGeom>
              <a:grp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10" name="Google Shape;390;p37"/>
              <p:cNvSpPr/>
              <p:nvPr/>
            </p:nvSpPr>
            <p:spPr>
              <a:xfrm>
                <a:off x="1926350" y="995225"/>
                <a:ext cx="208225" cy="332175"/>
              </a:xfrm>
              <a:custGeom>
                <a:avLst/>
                <a:gdLst/>
                <a:ahLst/>
                <a:cxnLst/>
                <a:rect l="l" t="t" r="r" b="b"/>
                <a:pathLst>
                  <a:path w="8329" h="13287" extrusionOk="0">
                    <a:moveTo>
                      <a:pt x="4177" y="1"/>
                    </a:moveTo>
                    <a:lnTo>
                      <a:pt x="3591" y="25"/>
                    </a:lnTo>
                    <a:lnTo>
                      <a:pt x="3029" y="74"/>
                    </a:lnTo>
                    <a:lnTo>
                      <a:pt x="2467" y="196"/>
                    </a:lnTo>
                    <a:lnTo>
                      <a:pt x="1905" y="343"/>
                    </a:lnTo>
                    <a:lnTo>
                      <a:pt x="1393" y="538"/>
                    </a:lnTo>
                    <a:lnTo>
                      <a:pt x="929" y="758"/>
                    </a:lnTo>
                    <a:lnTo>
                      <a:pt x="513" y="978"/>
                    </a:lnTo>
                    <a:lnTo>
                      <a:pt x="342" y="1124"/>
                    </a:lnTo>
                    <a:lnTo>
                      <a:pt x="196" y="1246"/>
                    </a:lnTo>
                    <a:lnTo>
                      <a:pt x="123" y="1319"/>
                    </a:lnTo>
                    <a:lnTo>
                      <a:pt x="49" y="1442"/>
                    </a:lnTo>
                    <a:lnTo>
                      <a:pt x="25" y="1539"/>
                    </a:lnTo>
                    <a:lnTo>
                      <a:pt x="0" y="1661"/>
                    </a:lnTo>
                    <a:lnTo>
                      <a:pt x="0" y="11626"/>
                    </a:lnTo>
                    <a:lnTo>
                      <a:pt x="25" y="11773"/>
                    </a:lnTo>
                    <a:lnTo>
                      <a:pt x="74" y="11895"/>
                    </a:lnTo>
                    <a:lnTo>
                      <a:pt x="147" y="11992"/>
                    </a:lnTo>
                    <a:lnTo>
                      <a:pt x="245" y="12090"/>
                    </a:lnTo>
                    <a:lnTo>
                      <a:pt x="391" y="12163"/>
                    </a:lnTo>
                    <a:lnTo>
                      <a:pt x="562" y="12188"/>
                    </a:lnTo>
                    <a:lnTo>
                      <a:pt x="733" y="12163"/>
                    </a:lnTo>
                    <a:lnTo>
                      <a:pt x="1295" y="11992"/>
                    </a:lnTo>
                    <a:lnTo>
                      <a:pt x="1661" y="11919"/>
                    </a:lnTo>
                    <a:lnTo>
                      <a:pt x="2076" y="11821"/>
                    </a:lnTo>
                    <a:lnTo>
                      <a:pt x="2540" y="11748"/>
                    </a:lnTo>
                    <a:lnTo>
                      <a:pt x="3029" y="11699"/>
                    </a:lnTo>
                    <a:lnTo>
                      <a:pt x="3591" y="11650"/>
                    </a:lnTo>
                    <a:lnTo>
                      <a:pt x="4177" y="11626"/>
                    </a:lnTo>
                    <a:lnTo>
                      <a:pt x="4616" y="11650"/>
                    </a:lnTo>
                    <a:lnTo>
                      <a:pt x="5032" y="11675"/>
                    </a:lnTo>
                    <a:lnTo>
                      <a:pt x="5422" y="11748"/>
                    </a:lnTo>
                    <a:lnTo>
                      <a:pt x="5789" y="11821"/>
                    </a:lnTo>
                    <a:lnTo>
                      <a:pt x="6131" y="11919"/>
                    </a:lnTo>
                    <a:lnTo>
                      <a:pt x="6448" y="12017"/>
                    </a:lnTo>
                    <a:lnTo>
                      <a:pt x="6717" y="12139"/>
                    </a:lnTo>
                    <a:lnTo>
                      <a:pt x="6985" y="12261"/>
                    </a:lnTo>
                    <a:lnTo>
                      <a:pt x="7205" y="12383"/>
                    </a:lnTo>
                    <a:lnTo>
                      <a:pt x="7425" y="12530"/>
                    </a:lnTo>
                    <a:lnTo>
                      <a:pt x="7791" y="12798"/>
                    </a:lnTo>
                    <a:lnTo>
                      <a:pt x="8084" y="13067"/>
                    </a:lnTo>
                    <a:lnTo>
                      <a:pt x="8329" y="13287"/>
                    </a:lnTo>
                    <a:lnTo>
                      <a:pt x="8329" y="2199"/>
                    </a:lnTo>
                    <a:lnTo>
                      <a:pt x="8329" y="2101"/>
                    </a:lnTo>
                    <a:lnTo>
                      <a:pt x="8280" y="1979"/>
                    </a:lnTo>
                    <a:lnTo>
                      <a:pt x="8231" y="1881"/>
                    </a:lnTo>
                    <a:lnTo>
                      <a:pt x="8158" y="1808"/>
                    </a:lnTo>
                    <a:lnTo>
                      <a:pt x="8036" y="1686"/>
                    </a:lnTo>
                    <a:lnTo>
                      <a:pt x="7767" y="1442"/>
                    </a:lnTo>
                    <a:lnTo>
                      <a:pt x="7449" y="1173"/>
                    </a:lnTo>
                    <a:lnTo>
                      <a:pt x="7083" y="904"/>
                    </a:lnTo>
                    <a:lnTo>
                      <a:pt x="6644" y="611"/>
                    </a:lnTo>
                    <a:lnTo>
                      <a:pt x="6375" y="489"/>
                    </a:lnTo>
                    <a:lnTo>
                      <a:pt x="6131" y="367"/>
                    </a:lnTo>
                    <a:lnTo>
                      <a:pt x="5838" y="269"/>
                    </a:lnTo>
                    <a:lnTo>
                      <a:pt x="5544" y="172"/>
                    </a:lnTo>
                    <a:lnTo>
                      <a:pt x="5227" y="98"/>
                    </a:lnTo>
                    <a:lnTo>
                      <a:pt x="4885" y="49"/>
                    </a:lnTo>
                    <a:lnTo>
                      <a:pt x="4543" y="1"/>
                    </a:lnTo>
                    <a:close/>
                  </a:path>
                </a:pathLst>
              </a:custGeom>
              <a:grp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11" name="Google Shape;391;p37"/>
              <p:cNvSpPr/>
              <p:nvPr/>
            </p:nvSpPr>
            <p:spPr>
              <a:xfrm>
                <a:off x="2146775" y="995225"/>
                <a:ext cx="208225" cy="332175"/>
              </a:xfrm>
              <a:custGeom>
                <a:avLst/>
                <a:gdLst/>
                <a:ahLst/>
                <a:cxnLst/>
                <a:rect l="l" t="t" r="r" b="b"/>
                <a:pathLst>
                  <a:path w="8329" h="13287" extrusionOk="0">
                    <a:moveTo>
                      <a:pt x="3786" y="1"/>
                    </a:moveTo>
                    <a:lnTo>
                      <a:pt x="3444" y="49"/>
                    </a:lnTo>
                    <a:lnTo>
                      <a:pt x="3102" y="98"/>
                    </a:lnTo>
                    <a:lnTo>
                      <a:pt x="2784" y="172"/>
                    </a:lnTo>
                    <a:lnTo>
                      <a:pt x="2491" y="269"/>
                    </a:lnTo>
                    <a:lnTo>
                      <a:pt x="2198" y="367"/>
                    </a:lnTo>
                    <a:lnTo>
                      <a:pt x="1954" y="489"/>
                    </a:lnTo>
                    <a:lnTo>
                      <a:pt x="1685" y="611"/>
                    </a:lnTo>
                    <a:lnTo>
                      <a:pt x="1246" y="904"/>
                    </a:lnTo>
                    <a:lnTo>
                      <a:pt x="879" y="1173"/>
                    </a:lnTo>
                    <a:lnTo>
                      <a:pt x="562" y="1442"/>
                    </a:lnTo>
                    <a:lnTo>
                      <a:pt x="293" y="1686"/>
                    </a:lnTo>
                    <a:lnTo>
                      <a:pt x="171" y="1808"/>
                    </a:lnTo>
                    <a:lnTo>
                      <a:pt x="98" y="1881"/>
                    </a:lnTo>
                    <a:lnTo>
                      <a:pt x="49" y="1979"/>
                    </a:lnTo>
                    <a:lnTo>
                      <a:pt x="0" y="2101"/>
                    </a:lnTo>
                    <a:lnTo>
                      <a:pt x="0" y="2199"/>
                    </a:lnTo>
                    <a:lnTo>
                      <a:pt x="0" y="13287"/>
                    </a:lnTo>
                    <a:lnTo>
                      <a:pt x="244" y="13067"/>
                    </a:lnTo>
                    <a:lnTo>
                      <a:pt x="537" y="12798"/>
                    </a:lnTo>
                    <a:lnTo>
                      <a:pt x="904" y="12530"/>
                    </a:lnTo>
                    <a:lnTo>
                      <a:pt x="1124" y="12383"/>
                    </a:lnTo>
                    <a:lnTo>
                      <a:pt x="1343" y="12261"/>
                    </a:lnTo>
                    <a:lnTo>
                      <a:pt x="1612" y="12139"/>
                    </a:lnTo>
                    <a:lnTo>
                      <a:pt x="1881" y="12017"/>
                    </a:lnTo>
                    <a:lnTo>
                      <a:pt x="2198" y="11919"/>
                    </a:lnTo>
                    <a:lnTo>
                      <a:pt x="2540" y="11821"/>
                    </a:lnTo>
                    <a:lnTo>
                      <a:pt x="2907" y="11748"/>
                    </a:lnTo>
                    <a:lnTo>
                      <a:pt x="3297" y="11675"/>
                    </a:lnTo>
                    <a:lnTo>
                      <a:pt x="3712" y="11650"/>
                    </a:lnTo>
                    <a:lnTo>
                      <a:pt x="4152" y="11626"/>
                    </a:lnTo>
                    <a:lnTo>
                      <a:pt x="4738" y="11650"/>
                    </a:lnTo>
                    <a:lnTo>
                      <a:pt x="5300" y="11699"/>
                    </a:lnTo>
                    <a:lnTo>
                      <a:pt x="5788" y="11748"/>
                    </a:lnTo>
                    <a:lnTo>
                      <a:pt x="6252" y="11821"/>
                    </a:lnTo>
                    <a:lnTo>
                      <a:pt x="6668" y="11919"/>
                    </a:lnTo>
                    <a:lnTo>
                      <a:pt x="7034" y="11992"/>
                    </a:lnTo>
                    <a:lnTo>
                      <a:pt x="7596" y="12163"/>
                    </a:lnTo>
                    <a:lnTo>
                      <a:pt x="7767" y="12188"/>
                    </a:lnTo>
                    <a:lnTo>
                      <a:pt x="7938" y="12163"/>
                    </a:lnTo>
                    <a:lnTo>
                      <a:pt x="8084" y="12090"/>
                    </a:lnTo>
                    <a:lnTo>
                      <a:pt x="8182" y="11992"/>
                    </a:lnTo>
                    <a:lnTo>
                      <a:pt x="8255" y="11895"/>
                    </a:lnTo>
                    <a:lnTo>
                      <a:pt x="8304" y="11773"/>
                    </a:lnTo>
                    <a:lnTo>
                      <a:pt x="8328" y="11626"/>
                    </a:lnTo>
                    <a:lnTo>
                      <a:pt x="8328" y="1661"/>
                    </a:lnTo>
                    <a:lnTo>
                      <a:pt x="8304" y="1539"/>
                    </a:lnTo>
                    <a:lnTo>
                      <a:pt x="8280" y="1442"/>
                    </a:lnTo>
                    <a:lnTo>
                      <a:pt x="8206" y="1319"/>
                    </a:lnTo>
                    <a:lnTo>
                      <a:pt x="8133" y="1246"/>
                    </a:lnTo>
                    <a:lnTo>
                      <a:pt x="7987" y="1124"/>
                    </a:lnTo>
                    <a:lnTo>
                      <a:pt x="7816" y="978"/>
                    </a:lnTo>
                    <a:lnTo>
                      <a:pt x="7400" y="758"/>
                    </a:lnTo>
                    <a:lnTo>
                      <a:pt x="6936" y="538"/>
                    </a:lnTo>
                    <a:lnTo>
                      <a:pt x="6423" y="343"/>
                    </a:lnTo>
                    <a:lnTo>
                      <a:pt x="5862" y="196"/>
                    </a:lnTo>
                    <a:lnTo>
                      <a:pt x="5300" y="74"/>
                    </a:lnTo>
                    <a:lnTo>
                      <a:pt x="4738" y="25"/>
                    </a:lnTo>
                    <a:lnTo>
                      <a:pt x="4152" y="1"/>
                    </a:lnTo>
                    <a:close/>
                  </a:path>
                </a:pathLst>
              </a:custGeom>
              <a:grp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grpSp>
      </p:grpSp>
      <p:grpSp>
        <p:nvGrpSpPr>
          <p:cNvPr id="4" name="Group 4"/>
          <p:cNvGrpSpPr/>
          <p:nvPr/>
        </p:nvGrpSpPr>
        <p:grpSpPr>
          <a:xfrm>
            <a:off x="3200400" y="280988"/>
            <a:ext cx="5562600" cy="4576762"/>
            <a:chOff x="3046064" y="1464545"/>
            <a:chExt cx="4726336" cy="5459858"/>
          </a:xfrm>
        </p:grpSpPr>
        <p:sp>
          <p:nvSpPr>
            <p:cNvPr id="32776" name="TextBox 3"/>
            <p:cNvSpPr txBox="1">
              <a:spLocks noChangeArrowheads="1"/>
            </p:cNvSpPr>
            <p:nvPr/>
          </p:nvSpPr>
          <p:spPr bwMode="auto">
            <a:xfrm>
              <a:off x="3046064" y="1464545"/>
              <a:ext cx="4726336" cy="5459858"/>
            </a:xfrm>
            <a:prstGeom prst="rect">
              <a:avLst/>
            </a:prstGeom>
            <a:noFill/>
            <a:ln>
              <a:noFill/>
            </a:ln>
          </p:spPr>
          <p:txBody>
            <a:bodyPr>
              <a:spAutoFit/>
            </a:bodyPr>
            <a:lstStyle>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5pPr>
            </a:lstStyle>
            <a:p>
              <a:pPr marL="0" lvl="0" indent="0" eaLnBrk="1" hangingPunct="1">
                <a:lnSpc>
                  <a:spcPct val="135000"/>
                </a:lnSpc>
                <a:spcBef>
                  <a:spcPts val="600"/>
                </a:spcBef>
                <a:spcAft>
                  <a:spcPts val="600"/>
                </a:spcAft>
                <a:buNone/>
              </a:pPr>
              <a:r>
                <a:rPr lang="en-GB" altLang="en-US" sz="2000" i="1" dirty="0">
                  <a:solidFill>
                    <a:srgbClr val="002060"/>
                  </a:solidFill>
                </a:rPr>
                <a:t>        </a:t>
              </a:r>
              <a:r>
                <a:rPr lang="en-GB" altLang="en-US" sz="2000" b="1" dirty="0">
                  <a:solidFill>
                    <a:srgbClr val="181C24"/>
                  </a:solidFill>
                </a:rPr>
                <a:t>Ôn lại các kiến thức đã học</a:t>
              </a:r>
              <a:endParaRPr lang="en-GB" altLang="en-US" sz="2000" b="1" dirty="0">
                <a:solidFill>
                  <a:srgbClr val="181C24"/>
                </a:solidFill>
              </a:endParaRPr>
            </a:p>
            <a:p>
              <a:pPr marL="0" lvl="0" indent="0" eaLnBrk="1" hangingPunct="1">
                <a:lnSpc>
                  <a:spcPct val="135000"/>
                </a:lnSpc>
                <a:spcBef>
                  <a:spcPts val="600"/>
                </a:spcBef>
                <a:spcAft>
                  <a:spcPts val="600"/>
                </a:spcAft>
                <a:buNone/>
              </a:pPr>
              <a:r>
                <a:rPr lang="en-GB" altLang="en-US" sz="2000" b="1" dirty="0">
                  <a:solidFill>
                    <a:srgbClr val="181C24"/>
                  </a:solidFill>
                </a:rPr>
                <a:t>        Làm bài tập và trả lời các câu hỏi </a:t>
              </a:r>
              <a:endParaRPr lang="en-GB" altLang="en-US" sz="2000" b="1" dirty="0">
                <a:solidFill>
                  <a:srgbClr val="181C24"/>
                </a:solidFill>
              </a:endParaRPr>
            </a:p>
            <a:p>
              <a:pPr marL="0" lvl="0" indent="0" eaLnBrk="1" hangingPunct="1">
                <a:lnSpc>
                  <a:spcPct val="135000"/>
                </a:lnSpc>
                <a:spcBef>
                  <a:spcPts val="600"/>
                </a:spcBef>
                <a:spcAft>
                  <a:spcPts val="600"/>
                </a:spcAft>
                <a:buNone/>
              </a:pPr>
              <a:r>
                <a:rPr lang="en-US" altLang="en-US" sz="2000" b="1" dirty="0">
                  <a:solidFill>
                    <a:srgbClr val="181C24"/>
                  </a:solidFill>
                  <a:cs typeface="Times New Roman" panose="02020603050405020304" pitchFamily="18" charset="0"/>
                </a:rPr>
                <a:t>          Chuẩn bị bài mới: Bài 3 </a:t>
              </a:r>
              <a:r>
                <a:rPr sz="2000" b="1" dirty="0">
                  <a:solidFill>
                    <a:srgbClr val="181C24"/>
                  </a:solidFill>
                  <a:cs typeface="Times New Roman" panose="02020603050405020304" pitchFamily="18" charset="0"/>
                </a:rPr>
                <a:t>Ngôi nhà thông minh</a:t>
              </a:r>
              <a:endParaRPr sz="2000" b="1" dirty="0">
                <a:solidFill>
                  <a:srgbClr val="181C24"/>
                </a:solidFill>
                <a:cs typeface="Times New Roman" panose="02020603050405020304" pitchFamily="18" charset="0"/>
              </a:endParaRPr>
            </a:p>
            <a:p>
              <a:pPr marL="0" lvl="0" indent="0" eaLnBrk="1" hangingPunct="1">
                <a:lnSpc>
                  <a:spcPct val="135000"/>
                </a:lnSpc>
                <a:spcBef>
                  <a:spcPts val="600"/>
                </a:spcBef>
                <a:spcAft>
                  <a:spcPts val="600"/>
                </a:spcAft>
                <a:buFontTx/>
                <a:buNone/>
              </a:pPr>
              <a:r>
                <a:rPr sz="2000" b="1" dirty="0">
                  <a:solidFill>
                    <a:srgbClr val="181C24"/>
                  </a:solidFill>
                  <a:cs typeface="Times New Roman" panose="02020603050405020304" pitchFamily="18" charset="0"/>
                </a:rPr>
                <a:t>Ngôi nhà thông minh có điểm gì khác với ngôi nhà thông thường?</a:t>
              </a:r>
              <a:endParaRPr sz="2000" b="1" dirty="0">
                <a:solidFill>
                  <a:srgbClr val="181C24"/>
                </a:solidFill>
                <a:cs typeface="Times New Roman" panose="02020603050405020304" pitchFamily="18" charset="0"/>
              </a:endParaRPr>
            </a:p>
            <a:p>
              <a:pPr marL="0" lvl="0" indent="0" eaLnBrk="1" hangingPunct="1">
                <a:lnSpc>
                  <a:spcPct val="135000"/>
                </a:lnSpc>
                <a:spcBef>
                  <a:spcPts val="600"/>
                </a:spcBef>
                <a:spcAft>
                  <a:spcPts val="600"/>
                </a:spcAft>
                <a:buFontTx/>
                <a:buNone/>
              </a:pPr>
              <a:endParaRPr sz="2000" dirty="0">
                <a:latin typeface="Times New Roman" panose="02020603050405020304" pitchFamily="18" charset="0"/>
                <a:cs typeface="Times New Roman" panose="02020603050405020304" pitchFamily="18" charset="0"/>
              </a:endParaRPr>
            </a:p>
            <a:p>
              <a:pPr marL="0" lvl="0" indent="0" eaLnBrk="1" hangingPunct="1">
                <a:lnSpc>
                  <a:spcPct val="135000"/>
                </a:lnSpc>
                <a:spcBef>
                  <a:spcPts val="600"/>
                </a:spcBef>
                <a:spcAft>
                  <a:spcPts val="600"/>
                </a:spcAft>
                <a:buNone/>
              </a:pPr>
              <a:endParaRPr lang="en-US" altLang="en-US" sz="2000" i="1" dirty="0">
                <a:solidFill>
                  <a:srgbClr val="002060"/>
                </a:solidFill>
                <a:cs typeface="Times New Roman" panose="02020603050405020304" pitchFamily="18" charset="0"/>
              </a:endParaRPr>
            </a:p>
            <a:p>
              <a:pPr marL="0" lvl="0" indent="0" eaLnBrk="1" hangingPunct="1">
                <a:buNone/>
              </a:pPr>
              <a:endParaRPr lang="en-US" altLang="en-US" dirty="0">
                <a:ea typeface="Times New Roman" panose="02020603050405020304" pitchFamily="18" charset="0"/>
              </a:endParaRPr>
            </a:p>
          </p:txBody>
        </p:sp>
        <p:grpSp>
          <p:nvGrpSpPr>
            <p:cNvPr id="5" name="Google Shape;330;p37"/>
            <p:cNvGrpSpPr/>
            <p:nvPr/>
          </p:nvGrpSpPr>
          <p:grpSpPr>
            <a:xfrm>
              <a:off x="3260809" y="1507440"/>
              <a:ext cx="307248" cy="388574"/>
              <a:chOff x="584924" y="238125"/>
              <a:chExt cx="415199" cy="525100"/>
            </a:xfrm>
            <a:solidFill>
              <a:schemeClr val="accent4">
                <a:lumMod val="75000"/>
              </a:schemeClr>
            </a:solidFill>
          </p:grpSpPr>
          <p:sp>
            <p:nvSpPr>
              <p:cNvPr id="15" name="Google Shape;331;p37"/>
              <p:cNvSpPr/>
              <p:nvPr/>
            </p:nvSpPr>
            <p:spPr>
              <a:xfrm>
                <a:off x="621549" y="299175"/>
                <a:ext cx="378574" cy="464050"/>
              </a:xfrm>
              <a:custGeom>
                <a:avLst/>
                <a:gdLst/>
                <a:ahLst/>
                <a:cxnLst/>
                <a:rect l="l" t="t" r="r" b="b"/>
                <a:pathLst>
                  <a:path w="15143" h="18562" extrusionOk="0">
                    <a:moveTo>
                      <a:pt x="14166" y="0"/>
                    </a:moveTo>
                    <a:lnTo>
                      <a:pt x="14166" y="16755"/>
                    </a:lnTo>
                    <a:lnTo>
                      <a:pt x="14141" y="16926"/>
                    </a:lnTo>
                    <a:lnTo>
                      <a:pt x="14093" y="17072"/>
                    </a:lnTo>
                    <a:lnTo>
                      <a:pt x="14044" y="17194"/>
                    </a:lnTo>
                    <a:lnTo>
                      <a:pt x="13946" y="17341"/>
                    </a:lnTo>
                    <a:lnTo>
                      <a:pt x="13824" y="17438"/>
                    </a:lnTo>
                    <a:lnTo>
                      <a:pt x="13677" y="17512"/>
                    </a:lnTo>
                    <a:lnTo>
                      <a:pt x="13531" y="17561"/>
                    </a:lnTo>
                    <a:lnTo>
                      <a:pt x="13384" y="17585"/>
                    </a:lnTo>
                    <a:lnTo>
                      <a:pt x="0" y="17585"/>
                    </a:lnTo>
                    <a:lnTo>
                      <a:pt x="0" y="17731"/>
                    </a:lnTo>
                    <a:lnTo>
                      <a:pt x="25" y="17902"/>
                    </a:lnTo>
                    <a:lnTo>
                      <a:pt x="74" y="18049"/>
                    </a:lnTo>
                    <a:lnTo>
                      <a:pt x="123" y="18171"/>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71"/>
                    </a:lnTo>
                    <a:lnTo>
                      <a:pt x="15069" y="18049"/>
                    </a:lnTo>
                    <a:lnTo>
                      <a:pt x="15118" y="17902"/>
                    </a:lnTo>
                    <a:lnTo>
                      <a:pt x="15143" y="17731"/>
                    </a:lnTo>
                    <a:lnTo>
                      <a:pt x="15143" y="733"/>
                    </a:lnTo>
                    <a:lnTo>
                      <a:pt x="15118" y="586"/>
                    </a:lnTo>
                    <a:lnTo>
                      <a:pt x="15069" y="440"/>
                    </a:lnTo>
                    <a:lnTo>
                      <a:pt x="15021" y="318"/>
                    </a:lnTo>
                    <a:lnTo>
                      <a:pt x="14923" y="196"/>
                    </a:lnTo>
                    <a:lnTo>
                      <a:pt x="14801" y="122"/>
                    </a:lnTo>
                    <a:lnTo>
                      <a:pt x="14654" y="49"/>
                    </a:lnTo>
                    <a:lnTo>
                      <a:pt x="14508" y="25"/>
                    </a:lnTo>
                    <a:lnTo>
                      <a:pt x="14361" y="0"/>
                    </a:lnTo>
                    <a:close/>
                  </a:path>
                </a:pathLst>
              </a:custGeom>
              <a:grp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16" name="Google Shape;332;p37"/>
              <p:cNvSpPr/>
              <p:nvPr/>
            </p:nvSpPr>
            <p:spPr>
              <a:xfrm>
                <a:off x="633750" y="238125"/>
                <a:ext cx="29350" cy="63500"/>
              </a:xfrm>
              <a:custGeom>
                <a:avLst/>
                <a:gdLst/>
                <a:ahLst/>
                <a:cxnLst/>
                <a:rect l="l" t="t" r="r" b="b"/>
                <a:pathLst>
                  <a:path w="1174" h="2540" extrusionOk="0">
                    <a:moveTo>
                      <a:pt x="392" y="0"/>
                    </a:moveTo>
                    <a:lnTo>
                      <a:pt x="294" y="49"/>
                    </a:lnTo>
                    <a:lnTo>
                      <a:pt x="221" y="73"/>
                    </a:lnTo>
                    <a:lnTo>
                      <a:pt x="147" y="147"/>
                    </a:lnTo>
                    <a:lnTo>
                      <a:pt x="74" y="220"/>
                    </a:lnTo>
                    <a:lnTo>
                      <a:pt x="50" y="293"/>
                    </a:lnTo>
                    <a:lnTo>
                      <a:pt x="1" y="391"/>
                    </a:lnTo>
                    <a:lnTo>
                      <a:pt x="1" y="488"/>
                    </a:lnTo>
                    <a:lnTo>
                      <a:pt x="1" y="2052"/>
                    </a:lnTo>
                    <a:lnTo>
                      <a:pt x="1" y="2149"/>
                    </a:lnTo>
                    <a:lnTo>
                      <a:pt x="50" y="2247"/>
                    </a:lnTo>
                    <a:lnTo>
                      <a:pt x="74" y="2320"/>
                    </a:lnTo>
                    <a:lnTo>
                      <a:pt x="147" y="2393"/>
                    </a:lnTo>
                    <a:lnTo>
                      <a:pt x="221" y="2467"/>
                    </a:lnTo>
                    <a:lnTo>
                      <a:pt x="294" y="2491"/>
                    </a:lnTo>
                    <a:lnTo>
                      <a:pt x="392" y="2540"/>
                    </a:lnTo>
                    <a:lnTo>
                      <a:pt x="782"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2" y="0"/>
                    </a:lnTo>
                    <a:close/>
                  </a:path>
                </a:pathLst>
              </a:custGeom>
              <a:grp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17" name="Google Shape;333;p37"/>
              <p:cNvSpPr/>
              <p:nvPr/>
            </p:nvSpPr>
            <p:spPr>
              <a:xfrm>
                <a:off x="716800" y="238125"/>
                <a:ext cx="29325" cy="63500"/>
              </a:xfrm>
              <a:custGeom>
                <a:avLst/>
                <a:gdLst/>
                <a:ahLst/>
                <a:cxnLst/>
                <a:rect l="l" t="t" r="r" b="b"/>
                <a:pathLst>
                  <a:path w="1173" h="2540" extrusionOk="0">
                    <a:moveTo>
                      <a:pt x="391" y="0"/>
                    </a:moveTo>
                    <a:lnTo>
                      <a:pt x="294" y="49"/>
                    </a:lnTo>
                    <a:lnTo>
                      <a:pt x="220" y="73"/>
                    </a:lnTo>
                    <a:lnTo>
                      <a:pt x="147" y="147"/>
                    </a:lnTo>
                    <a:lnTo>
                      <a:pt x="74" y="220"/>
                    </a:lnTo>
                    <a:lnTo>
                      <a:pt x="49" y="293"/>
                    </a:lnTo>
                    <a:lnTo>
                      <a:pt x="0" y="391"/>
                    </a:lnTo>
                    <a:lnTo>
                      <a:pt x="0" y="488"/>
                    </a:lnTo>
                    <a:lnTo>
                      <a:pt x="0" y="2052"/>
                    </a:lnTo>
                    <a:lnTo>
                      <a:pt x="0" y="2149"/>
                    </a:lnTo>
                    <a:lnTo>
                      <a:pt x="49" y="2247"/>
                    </a:lnTo>
                    <a:lnTo>
                      <a:pt x="74" y="2320"/>
                    </a:lnTo>
                    <a:lnTo>
                      <a:pt x="147" y="2393"/>
                    </a:lnTo>
                    <a:lnTo>
                      <a:pt x="220" y="2467"/>
                    </a:lnTo>
                    <a:lnTo>
                      <a:pt x="294" y="2491"/>
                    </a:lnTo>
                    <a:lnTo>
                      <a:pt x="391" y="2540"/>
                    </a:lnTo>
                    <a:lnTo>
                      <a:pt x="782" y="2540"/>
                    </a:lnTo>
                    <a:lnTo>
                      <a:pt x="880" y="2491"/>
                    </a:lnTo>
                    <a:lnTo>
                      <a:pt x="953" y="2467"/>
                    </a:lnTo>
                    <a:lnTo>
                      <a:pt x="1026" y="2393"/>
                    </a:lnTo>
                    <a:lnTo>
                      <a:pt x="1099" y="2320"/>
                    </a:lnTo>
                    <a:lnTo>
                      <a:pt x="1124" y="2247"/>
                    </a:lnTo>
                    <a:lnTo>
                      <a:pt x="1173" y="2149"/>
                    </a:lnTo>
                    <a:lnTo>
                      <a:pt x="1173" y="2052"/>
                    </a:lnTo>
                    <a:lnTo>
                      <a:pt x="1173" y="488"/>
                    </a:lnTo>
                    <a:lnTo>
                      <a:pt x="1173" y="391"/>
                    </a:lnTo>
                    <a:lnTo>
                      <a:pt x="1124" y="293"/>
                    </a:lnTo>
                    <a:lnTo>
                      <a:pt x="1099" y="220"/>
                    </a:lnTo>
                    <a:lnTo>
                      <a:pt x="1026" y="147"/>
                    </a:lnTo>
                    <a:lnTo>
                      <a:pt x="953" y="73"/>
                    </a:lnTo>
                    <a:lnTo>
                      <a:pt x="880" y="49"/>
                    </a:lnTo>
                    <a:lnTo>
                      <a:pt x="782" y="0"/>
                    </a:lnTo>
                    <a:close/>
                  </a:path>
                </a:pathLst>
              </a:custGeom>
              <a:grp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18" name="Google Shape;334;p37"/>
              <p:cNvSpPr/>
              <p:nvPr/>
            </p:nvSpPr>
            <p:spPr>
              <a:xfrm>
                <a:off x="799825" y="238125"/>
                <a:ext cx="29350" cy="63500"/>
              </a:xfrm>
              <a:custGeom>
                <a:avLst/>
                <a:gdLst/>
                <a:ahLst/>
                <a:cxnLst/>
                <a:rect l="l" t="t" r="r" b="b"/>
                <a:pathLst>
                  <a:path w="1174" h="2540" extrusionOk="0">
                    <a:moveTo>
                      <a:pt x="392" y="0"/>
                    </a:moveTo>
                    <a:lnTo>
                      <a:pt x="294" y="49"/>
                    </a:lnTo>
                    <a:lnTo>
                      <a:pt x="221" y="73"/>
                    </a:lnTo>
                    <a:lnTo>
                      <a:pt x="148" y="147"/>
                    </a:lnTo>
                    <a:lnTo>
                      <a:pt x="74" y="220"/>
                    </a:lnTo>
                    <a:lnTo>
                      <a:pt x="50" y="293"/>
                    </a:lnTo>
                    <a:lnTo>
                      <a:pt x="1" y="391"/>
                    </a:lnTo>
                    <a:lnTo>
                      <a:pt x="1" y="488"/>
                    </a:lnTo>
                    <a:lnTo>
                      <a:pt x="1" y="2052"/>
                    </a:lnTo>
                    <a:lnTo>
                      <a:pt x="1" y="2149"/>
                    </a:lnTo>
                    <a:lnTo>
                      <a:pt x="50" y="2247"/>
                    </a:lnTo>
                    <a:lnTo>
                      <a:pt x="74" y="2320"/>
                    </a:lnTo>
                    <a:lnTo>
                      <a:pt x="148" y="2393"/>
                    </a:lnTo>
                    <a:lnTo>
                      <a:pt x="221" y="2467"/>
                    </a:lnTo>
                    <a:lnTo>
                      <a:pt x="294" y="2491"/>
                    </a:lnTo>
                    <a:lnTo>
                      <a:pt x="392" y="2540"/>
                    </a:lnTo>
                    <a:lnTo>
                      <a:pt x="783"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3" y="0"/>
                    </a:lnTo>
                    <a:close/>
                  </a:path>
                </a:pathLst>
              </a:custGeom>
              <a:grp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19" name="Google Shape;335;p37"/>
              <p:cNvSpPr/>
              <p:nvPr/>
            </p:nvSpPr>
            <p:spPr>
              <a:xfrm>
                <a:off x="882875" y="238125"/>
                <a:ext cx="29325" cy="63500"/>
              </a:xfrm>
              <a:custGeom>
                <a:avLst/>
                <a:gdLst/>
                <a:ahLst/>
                <a:cxnLst/>
                <a:rect l="l" t="t" r="r" b="b"/>
                <a:pathLst>
                  <a:path w="1173" h="2540" extrusionOk="0">
                    <a:moveTo>
                      <a:pt x="391" y="0"/>
                    </a:moveTo>
                    <a:lnTo>
                      <a:pt x="294" y="49"/>
                    </a:lnTo>
                    <a:lnTo>
                      <a:pt x="220" y="73"/>
                    </a:lnTo>
                    <a:lnTo>
                      <a:pt x="147" y="147"/>
                    </a:lnTo>
                    <a:lnTo>
                      <a:pt x="74" y="220"/>
                    </a:lnTo>
                    <a:lnTo>
                      <a:pt x="49" y="293"/>
                    </a:lnTo>
                    <a:lnTo>
                      <a:pt x="1" y="391"/>
                    </a:lnTo>
                    <a:lnTo>
                      <a:pt x="1" y="488"/>
                    </a:lnTo>
                    <a:lnTo>
                      <a:pt x="1" y="2052"/>
                    </a:lnTo>
                    <a:lnTo>
                      <a:pt x="1" y="2149"/>
                    </a:lnTo>
                    <a:lnTo>
                      <a:pt x="49" y="2247"/>
                    </a:lnTo>
                    <a:lnTo>
                      <a:pt x="74" y="2320"/>
                    </a:lnTo>
                    <a:lnTo>
                      <a:pt x="147" y="2393"/>
                    </a:lnTo>
                    <a:lnTo>
                      <a:pt x="220" y="2467"/>
                    </a:lnTo>
                    <a:lnTo>
                      <a:pt x="294" y="2491"/>
                    </a:lnTo>
                    <a:lnTo>
                      <a:pt x="391" y="2540"/>
                    </a:lnTo>
                    <a:lnTo>
                      <a:pt x="782" y="2540"/>
                    </a:lnTo>
                    <a:lnTo>
                      <a:pt x="880" y="2491"/>
                    </a:lnTo>
                    <a:lnTo>
                      <a:pt x="953" y="2467"/>
                    </a:lnTo>
                    <a:lnTo>
                      <a:pt x="1026" y="2393"/>
                    </a:lnTo>
                    <a:lnTo>
                      <a:pt x="1100" y="2320"/>
                    </a:lnTo>
                    <a:lnTo>
                      <a:pt x="1124" y="2247"/>
                    </a:lnTo>
                    <a:lnTo>
                      <a:pt x="1173" y="2149"/>
                    </a:lnTo>
                    <a:lnTo>
                      <a:pt x="1173" y="2052"/>
                    </a:lnTo>
                    <a:lnTo>
                      <a:pt x="1173" y="488"/>
                    </a:lnTo>
                    <a:lnTo>
                      <a:pt x="1173" y="391"/>
                    </a:lnTo>
                    <a:lnTo>
                      <a:pt x="1124" y="293"/>
                    </a:lnTo>
                    <a:lnTo>
                      <a:pt x="1100" y="220"/>
                    </a:lnTo>
                    <a:lnTo>
                      <a:pt x="1026" y="147"/>
                    </a:lnTo>
                    <a:lnTo>
                      <a:pt x="953" y="73"/>
                    </a:lnTo>
                    <a:lnTo>
                      <a:pt x="880" y="49"/>
                    </a:lnTo>
                    <a:lnTo>
                      <a:pt x="782" y="0"/>
                    </a:lnTo>
                    <a:close/>
                  </a:path>
                </a:pathLst>
              </a:custGeom>
              <a:grp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20" name="Google Shape;336;p37"/>
              <p:cNvSpPr/>
              <p:nvPr/>
            </p:nvSpPr>
            <p:spPr>
              <a:xfrm>
                <a:off x="584924" y="261326"/>
                <a:ext cx="378574" cy="464050"/>
              </a:xfrm>
              <a:custGeom>
                <a:avLst/>
                <a:gdLst/>
                <a:ahLst/>
                <a:cxnLst/>
                <a:rect l="l" t="t" r="r" b="b"/>
                <a:pathLst>
                  <a:path w="15143" h="18562" extrusionOk="0">
                    <a:moveTo>
                      <a:pt x="2540" y="171"/>
                    </a:moveTo>
                    <a:lnTo>
                      <a:pt x="2711" y="195"/>
                    </a:lnTo>
                    <a:lnTo>
                      <a:pt x="2882" y="244"/>
                    </a:lnTo>
                    <a:lnTo>
                      <a:pt x="3053" y="318"/>
                    </a:lnTo>
                    <a:lnTo>
                      <a:pt x="3175" y="440"/>
                    </a:lnTo>
                    <a:lnTo>
                      <a:pt x="3297" y="562"/>
                    </a:lnTo>
                    <a:lnTo>
                      <a:pt x="3370" y="733"/>
                    </a:lnTo>
                    <a:lnTo>
                      <a:pt x="3419" y="904"/>
                    </a:lnTo>
                    <a:lnTo>
                      <a:pt x="3444" y="1075"/>
                    </a:lnTo>
                    <a:lnTo>
                      <a:pt x="3419" y="1246"/>
                    </a:lnTo>
                    <a:lnTo>
                      <a:pt x="3370" y="1417"/>
                    </a:lnTo>
                    <a:lnTo>
                      <a:pt x="3297" y="1588"/>
                    </a:lnTo>
                    <a:lnTo>
                      <a:pt x="3175" y="1710"/>
                    </a:lnTo>
                    <a:lnTo>
                      <a:pt x="3053" y="1832"/>
                    </a:lnTo>
                    <a:lnTo>
                      <a:pt x="2882" y="1905"/>
                    </a:lnTo>
                    <a:lnTo>
                      <a:pt x="2711" y="1954"/>
                    </a:lnTo>
                    <a:lnTo>
                      <a:pt x="2540" y="1978"/>
                    </a:lnTo>
                    <a:lnTo>
                      <a:pt x="2369" y="1954"/>
                    </a:lnTo>
                    <a:lnTo>
                      <a:pt x="2198" y="1905"/>
                    </a:lnTo>
                    <a:lnTo>
                      <a:pt x="2027" y="1832"/>
                    </a:lnTo>
                    <a:lnTo>
                      <a:pt x="1905" y="1710"/>
                    </a:lnTo>
                    <a:lnTo>
                      <a:pt x="1783" y="1588"/>
                    </a:lnTo>
                    <a:lnTo>
                      <a:pt x="1710" y="1417"/>
                    </a:lnTo>
                    <a:lnTo>
                      <a:pt x="1661" y="1246"/>
                    </a:lnTo>
                    <a:lnTo>
                      <a:pt x="1636" y="1075"/>
                    </a:lnTo>
                    <a:lnTo>
                      <a:pt x="1661" y="904"/>
                    </a:lnTo>
                    <a:lnTo>
                      <a:pt x="1710" y="733"/>
                    </a:lnTo>
                    <a:lnTo>
                      <a:pt x="1783" y="562"/>
                    </a:lnTo>
                    <a:lnTo>
                      <a:pt x="1905" y="440"/>
                    </a:lnTo>
                    <a:lnTo>
                      <a:pt x="2027" y="318"/>
                    </a:lnTo>
                    <a:lnTo>
                      <a:pt x="2198" y="244"/>
                    </a:lnTo>
                    <a:lnTo>
                      <a:pt x="2369" y="195"/>
                    </a:lnTo>
                    <a:lnTo>
                      <a:pt x="2540" y="171"/>
                    </a:lnTo>
                    <a:close/>
                    <a:moveTo>
                      <a:pt x="5862" y="171"/>
                    </a:moveTo>
                    <a:lnTo>
                      <a:pt x="6033" y="195"/>
                    </a:lnTo>
                    <a:lnTo>
                      <a:pt x="6204" y="244"/>
                    </a:lnTo>
                    <a:lnTo>
                      <a:pt x="6374" y="318"/>
                    </a:lnTo>
                    <a:lnTo>
                      <a:pt x="6497" y="440"/>
                    </a:lnTo>
                    <a:lnTo>
                      <a:pt x="6619" y="562"/>
                    </a:lnTo>
                    <a:lnTo>
                      <a:pt x="6692" y="733"/>
                    </a:lnTo>
                    <a:lnTo>
                      <a:pt x="6741" y="904"/>
                    </a:lnTo>
                    <a:lnTo>
                      <a:pt x="6765" y="1075"/>
                    </a:lnTo>
                    <a:lnTo>
                      <a:pt x="6741" y="1246"/>
                    </a:lnTo>
                    <a:lnTo>
                      <a:pt x="6692" y="1417"/>
                    </a:lnTo>
                    <a:lnTo>
                      <a:pt x="6619" y="1588"/>
                    </a:lnTo>
                    <a:lnTo>
                      <a:pt x="6497" y="1710"/>
                    </a:lnTo>
                    <a:lnTo>
                      <a:pt x="6374" y="1832"/>
                    </a:lnTo>
                    <a:lnTo>
                      <a:pt x="6204" y="1905"/>
                    </a:lnTo>
                    <a:lnTo>
                      <a:pt x="6033" y="1954"/>
                    </a:lnTo>
                    <a:lnTo>
                      <a:pt x="5862" y="1978"/>
                    </a:lnTo>
                    <a:lnTo>
                      <a:pt x="5691" y="1954"/>
                    </a:lnTo>
                    <a:lnTo>
                      <a:pt x="5520" y="1905"/>
                    </a:lnTo>
                    <a:lnTo>
                      <a:pt x="5349" y="1832"/>
                    </a:lnTo>
                    <a:lnTo>
                      <a:pt x="5227" y="1710"/>
                    </a:lnTo>
                    <a:lnTo>
                      <a:pt x="5104" y="1588"/>
                    </a:lnTo>
                    <a:lnTo>
                      <a:pt x="5031" y="1417"/>
                    </a:lnTo>
                    <a:lnTo>
                      <a:pt x="4982" y="1246"/>
                    </a:lnTo>
                    <a:lnTo>
                      <a:pt x="4958" y="1075"/>
                    </a:lnTo>
                    <a:lnTo>
                      <a:pt x="4982" y="904"/>
                    </a:lnTo>
                    <a:lnTo>
                      <a:pt x="5031" y="733"/>
                    </a:lnTo>
                    <a:lnTo>
                      <a:pt x="5104" y="562"/>
                    </a:lnTo>
                    <a:lnTo>
                      <a:pt x="5227" y="440"/>
                    </a:lnTo>
                    <a:lnTo>
                      <a:pt x="5349" y="318"/>
                    </a:lnTo>
                    <a:lnTo>
                      <a:pt x="5520" y="244"/>
                    </a:lnTo>
                    <a:lnTo>
                      <a:pt x="5691" y="195"/>
                    </a:lnTo>
                    <a:lnTo>
                      <a:pt x="5862" y="171"/>
                    </a:lnTo>
                    <a:close/>
                    <a:moveTo>
                      <a:pt x="9183" y="171"/>
                    </a:moveTo>
                    <a:lnTo>
                      <a:pt x="9354" y="195"/>
                    </a:lnTo>
                    <a:lnTo>
                      <a:pt x="9525" y="244"/>
                    </a:lnTo>
                    <a:lnTo>
                      <a:pt x="9696" y="318"/>
                    </a:lnTo>
                    <a:lnTo>
                      <a:pt x="9818" y="440"/>
                    </a:lnTo>
                    <a:lnTo>
                      <a:pt x="9940" y="562"/>
                    </a:lnTo>
                    <a:lnTo>
                      <a:pt x="10014" y="733"/>
                    </a:lnTo>
                    <a:lnTo>
                      <a:pt x="10062" y="904"/>
                    </a:lnTo>
                    <a:lnTo>
                      <a:pt x="10087" y="1075"/>
                    </a:lnTo>
                    <a:lnTo>
                      <a:pt x="10062" y="1246"/>
                    </a:lnTo>
                    <a:lnTo>
                      <a:pt x="10014" y="1417"/>
                    </a:lnTo>
                    <a:lnTo>
                      <a:pt x="9940" y="1588"/>
                    </a:lnTo>
                    <a:lnTo>
                      <a:pt x="9818" y="1710"/>
                    </a:lnTo>
                    <a:lnTo>
                      <a:pt x="9696" y="1832"/>
                    </a:lnTo>
                    <a:lnTo>
                      <a:pt x="9525" y="1905"/>
                    </a:lnTo>
                    <a:lnTo>
                      <a:pt x="9354" y="1954"/>
                    </a:lnTo>
                    <a:lnTo>
                      <a:pt x="9183" y="1978"/>
                    </a:lnTo>
                    <a:lnTo>
                      <a:pt x="9012" y="1954"/>
                    </a:lnTo>
                    <a:lnTo>
                      <a:pt x="8841" y="1905"/>
                    </a:lnTo>
                    <a:lnTo>
                      <a:pt x="8670" y="1832"/>
                    </a:lnTo>
                    <a:lnTo>
                      <a:pt x="8548" y="1710"/>
                    </a:lnTo>
                    <a:lnTo>
                      <a:pt x="8426" y="1588"/>
                    </a:lnTo>
                    <a:lnTo>
                      <a:pt x="8353" y="1417"/>
                    </a:lnTo>
                    <a:lnTo>
                      <a:pt x="8304" y="1246"/>
                    </a:lnTo>
                    <a:lnTo>
                      <a:pt x="8279" y="1075"/>
                    </a:lnTo>
                    <a:lnTo>
                      <a:pt x="8304" y="904"/>
                    </a:lnTo>
                    <a:lnTo>
                      <a:pt x="8353" y="733"/>
                    </a:lnTo>
                    <a:lnTo>
                      <a:pt x="8426" y="562"/>
                    </a:lnTo>
                    <a:lnTo>
                      <a:pt x="8548" y="440"/>
                    </a:lnTo>
                    <a:lnTo>
                      <a:pt x="8670" y="318"/>
                    </a:lnTo>
                    <a:lnTo>
                      <a:pt x="8841" y="244"/>
                    </a:lnTo>
                    <a:lnTo>
                      <a:pt x="9012" y="195"/>
                    </a:lnTo>
                    <a:lnTo>
                      <a:pt x="9183" y="171"/>
                    </a:lnTo>
                    <a:close/>
                    <a:moveTo>
                      <a:pt x="12505" y="171"/>
                    </a:moveTo>
                    <a:lnTo>
                      <a:pt x="12676" y="195"/>
                    </a:lnTo>
                    <a:lnTo>
                      <a:pt x="12847" y="244"/>
                    </a:lnTo>
                    <a:lnTo>
                      <a:pt x="13018" y="318"/>
                    </a:lnTo>
                    <a:lnTo>
                      <a:pt x="13140" y="440"/>
                    </a:lnTo>
                    <a:lnTo>
                      <a:pt x="13262" y="562"/>
                    </a:lnTo>
                    <a:lnTo>
                      <a:pt x="13335" y="733"/>
                    </a:lnTo>
                    <a:lnTo>
                      <a:pt x="13384" y="904"/>
                    </a:lnTo>
                    <a:lnTo>
                      <a:pt x="13408" y="1075"/>
                    </a:lnTo>
                    <a:lnTo>
                      <a:pt x="13384" y="1246"/>
                    </a:lnTo>
                    <a:lnTo>
                      <a:pt x="13335" y="1417"/>
                    </a:lnTo>
                    <a:lnTo>
                      <a:pt x="13262" y="1588"/>
                    </a:lnTo>
                    <a:lnTo>
                      <a:pt x="13140" y="1710"/>
                    </a:lnTo>
                    <a:lnTo>
                      <a:pt x="13018" y="1832"/>
                    </a:lnTo>
                    <a:lnTo>
                      <a:pt x="12847" y="1905"/>
                    </a:lnTo>
                    <a:lnTo>
                      <a:pt x="12676" y="1954"/>
                    </a:lnTo>
                    <a:lnTo>
                      <a:pt x="12505" y="1978"/>
                    </a:lnTo>
                    <a:lnTo>
                      <a:pt x="12334" y="1954"/>
                    </a:lnTo>
                    <a:lnTo>
                      <a:pt x="12163" y="1905"/>
                    </a:lnTo>
                    <a:lnTo>
                      <a:pt x="11992" y="1832"/>
                    </a:lnTo>
                    <a:lnTo>
                      <a:pt x="11870" y="1710"/>
                    </a:lnTo>
                    <a:lnTo>
                      <a:pt x="11748" y="1588"/>
                    </a:lnTo>
                    <a:lnTo>
                      <a:pt x="11674" y="1417"/>
                    </a:lnTo>
                    <a:lnTo>
                      <a:pt x="11625" y="1246"/>
                    </a:lnTo>
                    <a:lnTo>
                      <a:pt x="11601" y="1075"/>
                    </a:lnTo>
                    <a:lnTo>
                      <a:pt x="11625" y="904"/>
                    </a:lnTo>
                    <a:lnTo>
                      <a:pt x="11674" y="733"/>
                    </a:lnTo>
                    <a:lnTo>
                      <a:pt x="11748" y="562"/>
                    </a:lnTo>
                    <a:lnTo>
                      <a:pt x="11870" y="440"/>
                    </a:lnTo>
                    <a:lnTo>
                      <a:pt x="11992" y="318"/>
                    </a:lnTo>
                    <a:lnTo>
                      <a:pt x="12163" y="244"/>
                    </a:lnTo>
                    <a:lnTo>
                      <a:pt x="12334" y="195"/>
                    </a:lnTo>
                    <a:lnTo>
                      <a:pt x="12505" y="171"/>
                    </a:lnTo>
                    <a:close/>
                    <a:moveTo>
                      <a:pt x="13091" y="5520"/>
                    </a:moveTo>
                    <a:lnTo>
                      <a:pt x="13189" y="5544"/>
                    </a:lnTo>
                    <a:lnTo>
                      <a:pt x="13262" y="5593"/>
                    </a:lnTo>
                    <a:lnTo>
                      <a:pt x="13311" y="5666"/>
                    </a:lnTo>
                    <a:lnTo>
                      <a:pt x="13335" y="5764"/>
                    </a:lnTo>
                    <a:lnTo>
                      <a:pt x="13311" y="5862"/>
                    </a:lnTo>
                    <a:lnTo>
                      <a:pt x="13262" y="5935"/>
                    </a:lnTo>
                    <a:lnTo>
                      <a:pt x="13189" y="5984"/>
                    </a:lnTo>
                    <a:lnTo>
                      <a:pt x="13091" y="6008"/>
                    </a:lnTo>
                    <a:lnTo>
                      <a:pt x="1954" y="6008"/>
                    </a:lnTo>
                    <a:lnTo>
                      <a:pt x="1856" y="5984"/>
                    </a:lnTo>
                    <a:lnTo>
                      <a:pt x="1783" y="5935"/>
                    </a:lnTo>
                    <a:lnTo>
                      <a:pt x="1734" y="5862"/>
                    </a:lnTo>
                    <a:lnTo>
                      <a:pt x="1710" y="5764"/>
                    </a:lnTo>
                    <a:lnTo>
                      <a:pt x="1734" y="5666"/>
                    </a:lnTo>
                    <a:lnTo>
                      <a:pt x="1783" y="5593"/>
                    </a:lnTo>
                    <a:lnTo>
                      <a:pt x="1856" y="5544"/>
                    </a:lnTo>
                    <a:lnTo>
                      <a:pt x="1954" y="5520"/>
                    </a:lnTo>
                    <a:close/>
                    <a:moveTo>
                      <a:pt x="13189" y="7840"/>
                    </a:moveTo>
                    <a:lnTo>
                      <a:pt x="13262" y="7913"/>
                    </a:lnTo>
                    <a:lnTo>
                      <a:pt x="13311" y="7986"/>
                    </a:lnTo>
                    <a:lnTo>
                      <a:pt x="13335" y="8084"/>
                    </a:lnTo>
                    <a:lnTo>
                      <a:pt x="13311" y="8182"/>
                    </a:lnTo>
                    <a:lnTo>
                      <a:pt x="13262" y="8255"/>
                    </a:lnTo>
                    <a:lnTo>
                      <a:pt x="13189" y="8304"/>
                    </a:lnTo>
                    <a:lnTo>
                      <a:pt x="13091" y="8328"/>
                    </a:lnTo>
                    <a:lnTo>
                      <a:pt x="1954" y="8328"/>
                    </a:lnTo>
                    <a:lnTo>
                      <a:pt x="1856" y="8304"/>
                    </a:lnTo>
                    <a:lnTo>
                      <a:pt x="1783" y="8255"/>
                    </a:lnTo>
                    <a:lnTo>
                      <a:pt x="1734" y="8182"/>
                    </a:lnTo>
                    <a:lnTo>
                      <a:pt x="1710" y="8084"/>
                    </a:lnTo>
                    <a:lnTo>
                      <a:pt x="1734" y="7986"/>
                    </a:lnTo>
                    <a:lnTo>
                      <a:pt x="1783" y="7913"/>
                    </a:lnTo>
                    <a:lnTo>
                      <a:pt x="1856" y="7840"/>
                    </a:lnTo>
                    <a:close/>
                    <a:moveTo>
                      <a:pt x="13091" y="10136"/>
                    </a:moveTo>
                    <a:lnTo>
                      <a:pt x="13189" y="10160"/>
                    </a:lnTo>
                    <a:lnTo>
                      <a:pt x="13262" y="10209"/>
                    </a:lnTo>
                    <a:lnTo>
                      <a:pt x="13311" y="10282"/>
                    </a:lnTo>
                    <a:lnTo>
                      <a:pt x="13335" y="10380"/>
                    </a:lnTo>
                    <a:lnTo>
                      <a:pt x="13311" y="10478"/>
                    </a:lnTo>
                    <a:lnTo>
                      <a:pt x="13262" y="10551"/>
                    </a:lnTo>
                    <a:lnTo>
                      <a:pt x="13189" y="10600"/>
                    </a:lnTo>
                    <a:lnTo>
                      <a:pt x="13091" y="10624"/>
                    </a:lnTo>
                    <a:lnTo>
                      <a:pt x="1954" y="10624"/>
                    </a:lnTo>
                    <a:lnTo>
                      <a:pt x="1856" y="10600"/>
                    </a:lnTo>
                    <a:lnTo>
                      <a:pt x="1783" y="10551"/>
                    </a:lnTo>
                    <a:lnTo>
                      <a:pt x="1734" y="10478"/>
                    </a:lnTo>
                    <a:lnTo>
                      <a:pt x="1710" y="10380"/>
                    </a:lnTo>
                    <a:lnTo>
                      <a:pt x="1734" y="10282"/>
                    </a:lnTo>
                    <a:lnTo>
                      <a:pt x="1783" y="10209"/>
                    </a:lnTo>
                    <a:lnTo>
                      <a:pt x="1856" y="10160"/>
                    </a:lnTo>
                    <a:lnTo>
                      <a:pt x="1954" y="10136"/>
                    </a:lnTo>
                    <a:close/>
                    <a:moveTo>
                      <a:pt x="8206" y="12456"/>
                    </a:moveTo>
                    <a:lnTo>
                      <a:pt x="8304" y="12480"/>
                    </a:lnTo>
                    <a:lnTo>
                      <a:pt x="8377" y="12529"/>
                    </a:lnTo>
                    <a:lnTo>
                      <a:pt x="8426" y="12602"/>
                    </a:lnTo>
                    <a:lnTo>
                      <a:pt x="8450" y="12700"/>
                    </a:lnTo>
                    <a:lnTo>
                      <a:pt x="8426" y="12798"/>
                    </a:lnTo>
                    <a:lnTo>
                      <a:pt x="8377" y="12871"/>
                    </a:lnTo>
                    <a:lnTo>
                      <a:pt x="8304" y="12920"/>
                    </a:lnTo>
                    <a:lnTo>
                      <a:pt x="8206" y="12944"/>
                    </a:lnTo>
                    <a:lnTo>
                      <a:pt x="1954" y="12944"/>
                    </a:lnTo>
                    <a:lnTo>
                      <a:pt x="1856" y="12920"/>
                    </a:lnTo>
                    <a:lnTo>
                      <a:pt x="1783" y="12871"/>
                    </a:lnTo>
                    <a:lnTo>
                      <a:pt x="1734" y="12798"/>
                    </a:lnTo>
                    <a:lnTo>
                      <a:pt x="1710" y="12700"/>
                    </a:lnTo>
                    <a:lnTo>
                      <a:pt x="1734" y="12602"/>
                    </a:lnTo>
                    <a:lnTo>
                      <a:pt x="1783" y="12529"/>
                    </a:lnTo>
                    <a:lnTo>
                      <a:pt x="1856" y="12480"/>
                    </a:lnTo>
                    <a:lnTo>
                      <a:pt x="1954" y="12456"/>
                    </a:lnTo>
                    <a:close/>
                    <a:moveTo>
                      <a:pt x="782" y="0"/>
                    </a:moveTo>
                    <a:lnTo>
                      <a:pt x="635" y="25"/>
                    </a:lnTo>
                    <a:lnTo>
                      <a:pt x="489" y="73"/>
                    </a:lnTo>
                    <a:lnTo>
                      <a:pt x="342" y="122"/>
                    </a:lnTo>
                    <a:lnTo>
                      <a:pt x="220" y="220"/>
                    </a:lnTo>
                    <a:lnTo>
                      <a:pt x="122" y="342"/>
                    </a:lnTo>
                    <a:lnTo>
                      <a:pt x="73" y="489"/>
                    </a:lnTo>
                    <a:lnTo>
                      <a:pt x="24" y="635"/>
                    </a:lnTo>
                    <a:lnTo>
                      <a:pt x="0" y="782"/>
                    </a:lnTo>
                    <a:lnTo>
                      <a:pt x="0" y="17780"/>
                    </a:lnTo>
                    <a:lnTo>
                      <a:pt x="24" y="17927"/>
                    </a:lnTo>
                    <a:lnTo>
                      <a:pt x="73" y="18073"/>
                    </a:lnTo>
                    <a:lnTo>
                      <a:pt x="122" y="18220"/>
                    </a:lnTo>
                    <a:lnTo>
                      <a:pt x="220" y="18342"/>
                    </a:lnTo>
                    <a:lnTo>
                      <a:pt x="342" y="18440"/>
                    </a:lnTo>
                    <a:lnTo>
                      <a:pt x="489" y="18488"/>
                    </a:lnTo>
                    <a:lnTo>
                      <a:pt x="635" y="18537"/>
                    </a:lnTo>
                    <a:lnTo>
                      <a:pt x="782" y="18562"/>
                    </a:lnTo>
                    <a:lnTo>
                      <a:pt x="14361" y="18562"/>
                    </a:lnTo>
                    <a:lnTo>
                      <a:pt x="14507" y="18537"/>
                    </a:lnTo>
                    <a:lnTo>
                      <a:pt x="14654" y="18488"/>
                    </a:lnTo>
                    <a:lnTo>
                      <a:pt x="14800" y="18440"/>
                    </a:lnTo>
                    <a:lnTo>
                      <a:pt x="14923" y="18342"/>
                    </a:lnTo>
                    <a:lnTo>
                      <a:pt x="15020" y="18220"/>
                    </a:lnTo>
                    <a:lnTo>
                      <a:pt x="15069" y="18073"/>
                    </a:lnTo>
                    <a:lnTo>
                      <a:pt x="15118" y="17927"/>
                    </a:lnTo>
                    <a:lnTo>
                      <a:pt x="15142" y="17780"/>
                    </a:lnTo>
                    <a:lnTo>
                      <a:pt x="15142" y="782"/>
                    </a:lnTo>
                    <a:lnTo>
                      <a:pt x="15118" y="635"/>
                    </a:lnTo>
                    <a:lnTo>
                      <a:pt x="15069" y="489"/>
                    </a:lnTo>
                    <a:lnTo>
                      <a:pt x="15020" y="342"/>
                    </a:lnTo>
                    <a:lnTo>
                      <a:pt x="14923" y="220"/>
                    </a:lnTo>
                    <a:lnTo>
                      <a:pt x="14800" y="122"/>
                    </a:lnTo>
                    <a:lnTo>
                      <a:pt x="14654" y="73"/>
                    </a:lnTo>
                    <a:lnTo>
                      <a:pt x="14507" y="25"/>
                    </a:lnTo>
                    <a:lnTo>
                      <a:pt x="14361" y="0"/>
                    </a:lnTo>
                    <a:close/>
                  </a:path>
                </a:pathLst>
              </a:custGeom>
              <a:grp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grpSp>
        <p:grpSp>
          <p:nvGrpSpPr>
            <p:cNvPr id="6" name="Google Shape;379;p37"/>
            <p:cNvGrpSpPr/>
            <p:nvPr/>
          </p:nvGrpSpPr>
          <p:grpSpPr>
            <a:xfrm>
              <a:off x="3260806" y="2129351"/>
              <a:ext cx="307249" cy="371872"/>
              <a:chOff x="584924" y="922573"/>
              <a:chExt cx="415203" cy="502529"/>
            </a:xfrm>
            <a:solidFill>
              <a:schemeClr val="accent1">
                <a:lumMod val="75000"/>
              </a:schemeClr>
            </a:solidFill>
          </p:grpSpPr>
          <p:sp>
            <p:nvSpPr>
              <p:cNvPr id="22" name="Google Shape;380;p37"/>
              <p:cNvSpPr/>
              <p:nvPr/>
            </p:nvSpPr>
            <p:spPr>
              <a:xfrm>
                <a:off x="584924" y="961026"/>
                <a:ext cx="378574" cy="464076"/>
              </a:xfrm>
              <a:custGeom>
                <a:avLst/>
                <a:gdLst/>
                <a:ahLst/>
                <a:cxnLst/>
                <a:rect l="l" t="t" r="r" b="b"/>
                <a:pathLst>
                  <a:path w="15143" h="18563" extrusionOk="0">
                    <a:moveTo>
                      <a:pt x="782" y="1"/>
                    </a:moveTo>
                    <a:lnTo>
                      <a:pt x="635" y="25"/>
                    </a:lnTo>
                    <a:lnTo>
                      <a:pt x="489" y="50"/>
                    </a:lnTo>
                    <a:lnTo>
                      <a:pt x="342" y="123"/>
                    </a:lnTo>
                    <a:lnTo>
                      <a:pt x="220" y="196"/>
                    </a:lnTo>
                    <a:lnTo>
                      <a:pt x="122" y="294"/>
                    </a:lnTo>
                    <a:lnTo>
                      <a:pt x="73" y="416"/>
                    </a:lnTo>
                    <a:lnTo>
                      <a:pt x="24" y="563"/>
                    </a:lnTo>
                    <a:lnTo>
                      <a:pt x="0" y="709"/>
                    </a:lnTo>
                    <a:lnTo>
                      <a:pt x="0" y="17708"/>
                    </a:lnTo>
                    <a:lnTo>
                      <a:pt x="24" y="17879"/>
                    </a:lnTo>
                    <a:lnTo>
                      <a:pt x="73" y="18025"/>
                    </a:lnTo>
                    <a:lnTo>
                      <a:pt x="122" y="18172"/>
                    </a:lnTo>
                    <a:lnTo>
                      <a:pt x="220" y="18294"/>
                    </a:lnTo>
                    <a:lnTo>
                      <a:pt x="342" y="18416"/>
                    </a:lnTo>
                    <a:lnTo>
                      <a:pt x="489" y="18489"/>
                    </a:lnTo>
                    <a:lnTo>
                      <a:pt x="635" y="18538"/>
                    </a:lnTo>
                    <a:lnTo>
                      <a:pt x="782" y="18562"/>
                    </a:lnTo>
                    <a:lnTo>
                      <a:pt x="14361" y="18562"/>
                    </a:lnTo>
                    <a:lnTo>
                      <a:pt x="14507" y="18538"/>
                    </a:lnTo>
                    <a:lnTo>
                      <a:pt x="14654" y="18489"/>
                    </a:lnTo>
                    <a:lnTo>
                      <a:pt x="14800" y="18416"/>
                    </a:lnTo>
                    <a:lnTo>
                      <a:pt x="14923" y="18294"/>
                    </a:lnTo>
                    <a:lnTo>
                      <a:pt x="15020" y="18172"/>
                    </a:lnTo>
                    <a:lnTo>
                      <a:pt x="15069" y="18025"/>
                    </a:lnTo>
                    <a:lnTo>
                      <a:pt x="15118" y="17879"/>
                    </a:lnTo>
                    <a:lnTo>
                      <a:pt x="15142" y="17708"/>
                    </a:lnTo>
                    <a:lnTo>
                      <a:pt x="15142" y="17586"/>
                    </a:lnTo>
                    <a:lnTo>
                      <a:pt x="1759" y="17586"/>
                    </a:lnTo>
                    <a:lnTo>
                      <a:pt x="1612" y="17561"/>
                    </a:lnTo>
                    <a:lnTo>
                      <a:pt x="1465" y="17512"/>
                    </a:lnTo>
                    <a:lnTo>
                      <a:pt x="1319" y="17439"/>
                    </a:lnTo>
                    <a:lnTo>
                      <a:pt x="1197" y="17317"/>
                    </a:lnTo>
                    <a:lnTo>
                      <a:pt x="1099" y="17195"/>
                    </a:lnTo>
                    <a:lnTo>
                      <a:pt x="1050" y="17048"/>
                    </a:lnTo>
                    <a:lnTo>
                      <a:pt x="1001" y="16902"/>
                    </a:lnTo>
                    <a:lnTo>
                      <a:pt x="977" y="16731"/>
                    </a:lnTo>
                    <a:lnTo>
                      <a:pt x="977" y="1"/>
                    </a:lnTo>
                    <a:close/>
                  </a:path>
                </a:pathLst>
              </a:custGeom>
              <a:grp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23" name="Google Shape;381;p37"/>
              <p:cNvSpPr/>
              <p:nvPr/>
            </p:nvSpPr>
            <p:spPr>
              <a:xfrm>
                <a:off x="621551" y="922573"/>
                <a:ext cx="378576" cy="464049"/>
              </a:xfrm>
              <a:custGeom>
                <a:avLst/>
                <a:gdLst/>
                <a:ahLst/>
                <a:cxnLst/>
                <a:rect l="l" t="t" r="r" b="b"/>
                <a:pathLst>
                  <a:path w="15143" h="18562" extrusionOk="0">
                    <a:moveTo>
                      <a:pt x="13140" y="6472"/>
                    </a:moveTo>
                    <a:lnTo>
                      <a:pt x="13238" y="6497"/>
                    </a:lnTo>
                    <a:lnTo>
                      <a:pt x="13311" y="6546"/>
                    </a:lnTo>
                    <a:lnTo>
                      <a:pt x="13360" y="6619"/>
                    </a:lnTo>
                    <a:lnTo>
                      <a:pt x="13384" y="6717"/>
                    </a:lnTo>
                    <a:lnTo>
                      <a:pt x="13360" y="6814"/>
                    </a:lnTo>
                    <a:lnTo>
                      <a:pt x="13311" y="6888"/>
                    </a:lnTo>
                    <a:lnTo>
                      <a:pt x="13238" y="6936"/>
                    </a:lnTo>
                    <a:lnTo>
                      <a:pt x="13140" y="6961"/>
                    </a:lnTo>
                    <a:lnTo>
                      <a:pt x="2003" y="6961"/>
                    </a:lnTo>
                    <a:lnTo>
                      <a:pt x="1905" y="6936"/>
                    </a:lnTo>
                    <a:lnTo>
                      <a:pt x="1832" y="6888"/>
                    </a:lnTo>
                    <a:lnTo>
                      <a:pt x="1783" y="6814"/>
                    </a:lnTo>
                    <a:lnTo>
                      <a:pt x="1759" y="6717"/>
                    </a:lnTo>
                    <a:lnTo>
                      <a:pt x="1783" y="6619"/>
                    </a:lnTo>
                    <a:lnTo>
                      <a:pt x="1832" y="6546"/>
                    </a:lnTo>
                    <a:lnTo>
                      <a:pt x="1905" y="6497"/>
                    </a:lnTo>
                    <a:lnTo>
                      <a:pt x="2003" y="6472"/>
                    </a:lnTo>
                    <a:close/>
                    <a:moveTo>
                      <a:pt x="13238" y="8793"/>
                    </a:moveTo>
                    <a:lnTo>
                      <a:pt x="13311" y="8866"/>
                    </a:lnTo>
                    <a:lnTo>
                      <a:pt x="13360" y="8939"/>
                    </a:lnTo>
                    <a:lnTo>
                      <a:pt x="13384" y="9037"/>
                    </a:lnTo>
                    <a:lnTo>
                      <a:pt x="13360" y="9135"/>
                    </a:lnTo>
                    <a:lnTo>
                      <a:pt x="13311" y="9208"/>
                    </a:lnTo>
                    <a:lnTo>
                      <a:pt x="13238" y="9257"/>
                    </a:lnTo>
                    <a:lnTo>
                      <a:pt x="13140" y="9281"/>
                    </a:lnTo>
                    <a:lnTo>
                      <a:pt x="2003" y="9281"/>
                    </a:lnTo>
                    <a:lnTo>
                      <a:pt x="1905" y="9257"/>
                    </a:lnTo>
                    <a:lnTo>
                      <a:pt x="1832" y="9208"/>
                    </a:lnTo>
                    <a:lnTo>
                      <a:pt x="1783" y="9135"/>
                    </a:lnTo>
                    <a:lnTo>
                      <a:pt x="1759" y="9037"/>
                    </a:lnTo>
                    <a:lnTo>
                      <a:pt x="1783" y="8939"/>
                    </a:lnTo>
                    <a:lnTo>
                      <a:pt x="1832" y="8866"/>
                    </a:lnTo>
                    <a:lnTo>
                      <a:pt x="1905" y="8793"/>
                    </a:lnTo>
                    <a:close/>
                    <a:moveTo>
                      <a:pt x="13140" y="11088"/>
                    </a:moveTo>
                    <a:lnTo>
                      <a:pt x="13238" y="11113"/>
                    </a:lnTo>
                    <a:lnTo>
                      <a:pt x="13311" y="11162"/>
                    </a:lnTo>
                    <a:lnTo>
                      <a:pt x="13360" y="11235"/>
                    </a:lnTo>
                    <a:lnTo>
                      <a:pt x="13384" y="11333"/>
                    </a:lnTo>
                    <a:lnTo>
                      <a:pt x="13360" y="11430"/>
                    </a:lnTo>
                    <a:lnTo>
                      <a:pt x="13311" y="11504"/>
                    </a:lnTo>
                    <a:lnTo>
                      <a:pt x="13238" y="11552"/>
                    </a:lnTo>
                    <a:lnTo>
                      <a:pt x="13140" y="11577"/>
                    </a:lnTo>
                    <a:lnTo>
                      <a:pt x="2003" y="11577"/>
                    </a:lnTo>
                    <a:lnTo>
                      <a:pt x="1905" y="11552"/>
                    </a:lnTo>
                    <a:lnTo>
                      <a:pt x="1832" y="11504"/>
                    </a:lnTo>
                    <a:lnTo>
                      <a:pt x="1783" y="11430"/>
                    </a:lnTo>
                    <a:lnTo>
                      <a:pt x="1759" y="11333"/>
                    </a:lnTo>
                    <a:lnTo>
                      <a:pt x="1783" y="11235"/>
                    </a:lnTo>
                    <a:lnTo>
                      <a:pt x="1832" y="11162"/>
                    </a:lnTo>
                    <a:lnTo>
                      <a:pt x="1905" y="11113"/>
                    </a:lnTo>
                    <a:lnTo>
                      <a:pt x="2003" y="11088"/>
                    </a:lnTo>
                    <a:close/>
                    <a:moveTo>
                      <a:pt x="8255" y="13409"/>
                    </a:moveTo>
                    <a:lnTo>
                      <a:pt x="8353" y="13433"/>
                    </a:lnTo>
                    <a:lnTo>
                      <a:pt x="8426" y="13482"/>
                    </a:lnTo>
                    <a:lnTo>
                      <a:pt x="8475" y="13555"/>
                    </a:lnTo>
                    <a:lnTo>
                      <a:pt x="8500" y="13653"/>
                    </a:lnTo>
                    <a:lnTo>
                      <a:pt x="8475" y="13750"/>
                    </a:lnTo>
                    <a:lnTo>
                      <a:pt x="8426" y="13824"/>
                    </a:lnTo>
                    <a:lnTo>
                      <a:pt x="8353" y="13873"/>
                    </a:lnTo>
                    <a:lnTo>
                      <a:pt x="8255" y="13897"/>
                    </a:lnTo>
                    <a:lnTo>
                      <a:pt x="2003" y="13897"/>
                    </a:lnTo>
                    <a:lnTo>
                      <a:pt x="1905" y="13873"/>
                    </a:lnTo>
                    <a:lnTo>
                      <a:pt x="1832" y="13824"/>
                    </a:lnTo>
                    <a:lnTo>
                      <a:pt x="1783" y="13750"/>
                    </a:lnTo>
                    <a:lnTo>
                      <a:pt x="1759" y="13653"/>
                    </a:lnTo>
                    <a:lnTo>
                      <a:pt x="1783" y="13555"/>
                    </a:lnTo>
                    <a:lnTo>
                      <a:pt x="1832" y="13482"/>
                    </a:lnTo>
                    <a:lnTo>
                      <a:pt x="1905" y="13433"/>
                    </a:lnTo>
                    <a:lnTo>
                      <a:pt x="2003" y="13409"/>
                    </a:lnTo>
                    <a:close/>
                    <a:moveTo>
                      <a:pt x="635" y="0"/>
                    </a:moveTo>
                    <a:lnTo>
                      <a:pt x="489" y="49"/>
                    </a:lnTo>
                    <a:lnTo>
                      <a:pt x="342" y="122"/>
                    </a:lnTo>
                    <a:lnTo>
                      <a:pt x="220" y="220"/>
                    </a:lnTo>
                    <a:lnTo>
                      <a:pt x="123" y="342"/>
                    </a:lnTo>
                    <a:lnTo>
                      <a:pt x="74" y="464"/>
                    </a:lnTo>
                    <a:lnTo>
                      <a:pt x="25" y="611"/>
                    </a:lnTo>
                    <a:lnTo>
                      <a:pt x="0" y="782"/>
                    </a:lnTo>
                    <a:lnTo>
                      <a:pt x="0" y="17780"/>
                    </a:lnTo>
                    <a:lnTo>
                      <a:pt x="25" y="17927"/>
                    </a:lnTo>
                    <a:lnTo>
                      <a:pt x="74" y="18073"/>
                    </a:lnTo>
                    <a:lnTo>
                      <a:pt x="123" y="18195"/>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95"/>
                    </a:lnTo>
                    <a:lnTo>
                      <a:pt x="15069" y="18073"/>
                    </a:lnTo>
                    <a:lnTo>
                      <a:pt x="15118" y="17927"/>
                    </a:lnTo>
                    <a:lnTo>
                      <a:pt x="15143" y="17780"/>
                    </a:lnTo>
                    <a:lnTo>
                      <a:pt x="15143" y="3859"/>
                    </a:lnTo>
                    <a:lnTo>
                      <a:pt x="12554" y="3859"/>
                    </a:lnTo>
                    <a:lnTo>
                      <a:pt x="12285" y="3835"/>
                    </a:lnTo>
                    <a:lnTo>
                      <a:pt x="12065" y="3761"/>
                    </a:lnTo>
                    <a:lnTo>
                      <a:pt x="11846" y="3639"/>
                    </a:lnTo>
                    <a:lnTo>
                      <a:pt x="11650" y="3468"/>
                    </a:lnTo>
                    <a:lnTo>
                      <a:pt x="11504" y="3297"/>
                    </a:lnTo>
                    <a:lnTo>
                      <a:pt x="11382" y="3078"/>
                    </a:lnTo>
                    <a:lnTo>
                      <a:pt x="11308" y="2833"/>
                    </a:lnTo>
                    <a:lnTo>
                      <a:pt x="11284" y="2589"/>
                    </a:lnTo>
                    <a:lnTo>
                      <a:pt x="11284" y="0"/>
                    </a:lnTo>
                    <a:close/>
                  </a:path>
                </a:pathLst>
              </a:custGeom>
              <a:grp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24" name="Google Shape;382;p37"/>
              <p:cNvSpPr/>
              <p:nvPr/>
            </p:nvSpPr>
            <p:spPr>
              <a:xfrm>
                <a:off x="915850" y="922575"/>
                <a:ext cx="84275" cy="84276"/>
              </a:xfrm>
              <a:custGeom>
                <a:avLst/>
                <a:gdLst/>
                <a:ahLst/>
                <a:cxnLst/>
                <a:rect l="l" t="t" r="r" b="b"/>
                <a:pathLst>
                  <a:path w="3371" h="3371" extrusionOk="0">
                    <a:moveTo>
                      <a:pt x="0" y="0"/>
                    </a:moveTo>
                    <a:lnTo>
                      <a:pt x="0" y="2589"/>
                    </a:lnTo>
                    <a:lnTo>
                      <a:pt x="0" y="2736"/>
                    </a:lnTo>
                    <a:lnTo>
                      <a:pt x="49" y="2882"/>
                    </a:lnTo>
                    <a:lnTo>
                      <a:pt x="122" y="3029"/>
                    </a:lnTo>
                    <a:lnTo>
                      <a:pt x="220" y="3126"/>
                    </a:lnTo>
                    <a:lnTo>
                      <a:pt x="342" y="3224"/>
                    </a:lnTo>
                    <a:lnTo>
                      <a:pt x="464" y="3297"/>
                    </a:lnTo>
                    <a:lnTo>
                      <a:pt x="611" y="3346"/>
                    </a:lnTo>
                    <a:lnTo>
                      <a:pt x="782" y="3371"/>
                    </a:lnTo>
                    <a:lnTo>
                      <a:pt x="3371" y="3371"/>
                    </a:lnTo>
                    <a:lnTo>
                      <a:pt x="0" y="0"/>
                    </a:lnTo>
                    <a:close/>
                  </a:path>
                </a:pathLst>
              </a:custGeom>
              <a:grp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grpSp>
        <p:grpSp>
          <p:nvGrpSpPr>
            <p:cNvPr id="7" name="Google Shape;387;p37"/>
            <p:cNvGrpSpPr/>
            <p:nvPr/>
          </p:nvGrpSpPr>
          <p:grpSpPr>
            <a:xfrm>
              <a:off x="3178437" y="2943271"/>
              <a:ext cx="414540" cy="408553"/>
              <a:chOff x="1880209" y="796767"/>
              <a:chExt cx="428028" cy="378776"/>
            </a:xfrm>
            <a:solidFill>
              <a:schemeClr val="accent4">
                <a:lumMod val="75000"/>
              </a:schemeClr>
            </a:solidFill>
          </p:grpSpPr>
          <p:sp>
            <p:nvSpPr>
              <p:cNvPr id="26" name="Google Shape;388;p37"/>
              <p:cNvSpPr/>
              <p:nvPr/>
            </p:nvSpPr>
            <p:spPr>
              <a:xfrm>
                <a:off x="1881607" y="1121793"/>
                <a:ext cx="208225" cy="53750"/>
              </a:xfrm>
              <a:custGeom>
                <a:avLst/>
                <a:gdLst/>
                <a:ahLst/>
                <a:cxnLst/>
                <a:rect l="l" t="t" r="r" b="b"/>
                <a:pathLst>
                  <a:path w="8329" h="2150" extrusionOk="0">
                    <a:moveTo>
                      <a:pt x="0" y="0"/>
                    </a:moveTo>
                    <a:lnTo>
                      <a:pt x="0" y="489"/>
                    </a:lnTo>
                    <a:lnTo>
                      <a:pt x="25" y="635"/>
                    </a:lnTo>
                    <a:lnTo>
                      <a:pt x="74" y="758"/>
                    </a:lnTo>
                    <a:lnTo>
                      <a:pt x="147" y="855"/>
                    </a:lnTo>
                    <a:lnTo>
                      <a:pt x="245" y="953"/>
                    </a:lnTo>
                    <a:lnTo>
                      <a:pt x="391" y="1026"/>
                    </a:lnTo>
                    <a:lnTo>
                      <a:pt x="562" y="1051"/>
                    </a:lnTo>
                    <a:lnTo>
                      <a:pt x="733" y="1026"/>
                    </a:lnTo>
                    <a:lnTo>
                      <a:pt x="1295" y="855"/>
                    </a:lnTo>
                    <a:lnTo>
                      <a:pt x="1661" y="782"/>
                    </a:lnTo>
                    <a:lnTo>
                      <a:pt x="2076" y="684"/>
                    </a:lnTo>
                    <a:lnTo>
                      <a:pt x="2540" y="611"/>
                    </a:lnTo>
                    <a:lnTo>
                      <a:pt x="3029" y="562"/>
                    </a:lnTo>
                    <a:lnTo>
                      <a:pt x="3591" y="513"/>
                    </a:lnTo>
                    <a:lnTo>
                      <a:pt x="4177" y="489"/>
                    </a:lnTo>
                    <a:lnTo>
                      <a:pt x="4616" y="513"/>
                    </a:lnTo>
                    <a:lnTo>
                      <a:pt x="5032" y="538"/>
                    </a:lnTo>
                    <a:lnTo>
                      <a:pt x="5422" y="611"/>
                    </a:lnTo>
                    <a:lnTo>
                      <a:pt x="5789" y="684"/>
                    </a:lnTo>
                    <a:lnTo>
                      <a:pt x="6131" y="782"/>
                    </a:lnTo>
                    <a:lnTo>
                      <a:pt x="6448" y="880"/>
                    </a:lnTo>
                    <a:lnTo>
                      <a:pt x="6717" y="1002"/>
                    </a:lnTo>
                    <a:lnTo>
                      <a:pt x="6985" y="1124"/>
                    </a:lnTo>
                    <a:lnTo>
                      <a:pt x="7205" y="1246"/>
                    </a:lnTo>
                    <a:lnTo>
                      <a:pt x="7425" y="1393"/>
                    </a:lnTo>
                    <a:lnTo>
                      <a:pt x="7791" y="1661"/>
                    </a:lnTo>
                    <a:lnTo>
                      <a:pt x="8084" y="1930"/>
                    </a:lnTo>
                    <a:lnTo>
                      <a:pt x="8329" y="2150"/>
                    </a:lnTo>
                    <a:lnTo>
                      <a:pt x="8329" y="1661"/>
                    </a:lnTo>
                    <a:lnTo>
                      <a:pt x="8084" y="1441"/>
                    </a:lnTo>
                    <a:lnTo>
                      <a:pt x="7791" y="1173"/>
                    </a:lnTo>
                    <a:lnTo>
                      <a:pt x="7425" y="904"/>
                    </a:lnTo>
                    <a:lnTo>
                      <a:pt x="7205" y="758"/>
                    </a:lnTo>
                    <a:lnTo>
                      <a:pt x="6985" y="635"/>
                    </a:lnTo>
                    <a:lnTo>
                      <a:pt x="6717" y="513"/>
                    </a:lnTo>
                    <a:lnTo>
                      <a:pt x="6448" y="391"/>
                    </a:lnTo>
                    <a:lnTo>
                      <a:pt x="6131" y="294"/>
                    </a:lnTo>
                    <a:lnTo>
                      <a:pt x="5789" y="196"/>
                    </a:lnTo>
                    <a:lnTo>
                      <a:pt x="5422" y="123"/>
                    </a:lnTo>
                    <a:lnTo>
                      <a:pt x="5032" y="49"/>
                    </a:lnTo>
                    <a:lnTo>
                      <a:pt x="4616" y="25"/>
                    </a:lnTo>
                    <a:lnTo>
                      <a:pt x="4177" y="0"/>
                    </a:lnTo>
                    <a:lnTo>
                      <a:pt x="3591" y="25"/>
                    </a:lnTo>
                    <a:lnTo>
                      <a:pt x="3029" y="74"/>
                    </a:lnTo>
                    <a:lnTo>
                      <a:pt x="2540" y="123"/>
                    </a:lnTo>
                    <a:lnTo>
                      <a:pt x="2076" y="196"/>
                    </a:lnTo>
                    <a:lnTo>
                      <a:pt x="1661" y="294"/>
                    </a:lnTo>
                    <a:lnTo>
                      <a:pt x="1295" y="367"/>
                    </a:lnTo>
                    <a:lnTo>
                      <a:pt x="733" y="538"/>
                    </a:lnTo>
                    <a:lnTo>
                      <a:pt x="562" y="562"/>
                    </a:lnTo>
                    <a:lnTo>
                      <a:pt x="391" y="538"/>
                    </a:lnTo>
                    <a:lnTo>
                      <a:pt x="245" y="465"/>
                    </a:lnTo>
                    <a:lnTo>
                      <a:pt x="147" y="367"/>
                    </a:lnTo>
                    <a:lnTo>
                      <a:pt x="74" y="269"/>
                    </a:lnTo>
                    <a:lnTo>
                      <a:pt x="25" y="147"/>
                    </a:lnTo>
                    <a:lnTo>
                      <a:pt x="0" y="0"/>
                    </a:lnTo>
                    <a:close/>
                  </a:path>
                </a:pathLst>
              </a:custGeom>
              <a:grp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27" name="Google Shape;389;p37"/>
              <p:cNvSpPr/>
              <p:nvPr/>
            </p:nvSpPr>
            <p:spPr>
              <a:xfrm>
                <a:off x="2088434" y="1106449"/>
                <a:ext cx="208225" cy="53750"/>
              </a:xfrm>
              <a:custGeom>
                <a:avLst/>
                <a:gdLst/>
                <a:ahLst/>
                <a:cxnLst/>
                <a:rect l="l" t="t" r="r" b="b"/>
                <a:pathLst>
                  <a:path w="8329" h="2150" extrusionOk="0">
                    <a:moveTo>
                      <a:pt x="4152" y="0"/>
                    </a:moveTo>
                    <a:lnTo>
                      <a:pt x="3712" y="25"/>
                    </a:lnTo>
                    <a:lnTo>
                      <a:pt x="3297" y="49"/>
                    </a:lnTo>
                    <a:lnTo>
                      <a:pt x="2907" y="123"/>
                    </a:lnTo>
                    <a:lnTo>
                      <a:pt x="2540" y="196"/>
                    </a:lnTo>
                    <a:lnTo>
                      <a:pt x="2198" y="294"/>
                    </a:lnTo>
                    <a:lnTo>
                      <a:pt x="1881" y="391"/>
                    </a:lnTo>
                    <a:lnTo>
                      <a:pt x="1612" y="513"/>
                    </a:lnTo>
                    <a:lnTo>
                      <a:pt x="1343" y="635"/>
                    </a:lnTo>
                    <a:lnTo>
                      <a:pt x="1124" y="758"/>
                    </a:lnTo>
                    <a:lnTo>
                      <a:pt x="904" y="904"/>
                    </a:lnTo>
                    <a:lnTo>
                      <a:pt x="537" y="1173"/>
                    </a:lnTo>
                    <a:lnTo>
                      <a:pt x="244" y="1441"/>
                    </a:lnTo>
                    <a:lnTo>
                      <a:pt x="0" y="1661"/>
                    </a:lnTo>
                    <a:lnTo>
                      <a:pt x="0" y="2150"/>
                    </a:lnTo>
                    <a:lnTo>
                      <a:pt x="244" y="1930"/>
                    </a:lnTo>
                    <a:lnTo>
                      <a:pt x="537" y="1661"/>
                    </a:lnTo>
                    <a:lnTo>
                      <a:pt x="904" y="1393"/>
                    </a:lnTo>
                    <a:lnTo>
                      <a:pt x="1124" y="1246"/>
                    </a:lnTo>
                    <a:lnTo>
                      <a:pt x="1343" y="1124"/>
                    </a:lnTo>
                    <a:lnTo>
                      <a:pt x="1612" y="1002"/>
                    </a:lnTo>
                    <a:lnTo>
                      <a:pt x="1881" y="880"/>
                    </a:lnTo>
                    <a:lnTo>
                      <a:pt x="2198" y="782"/>
                    </a:lnTo>
                    <a:lnTo>
                      <a:pt x="2540" y="684"/>
                    </a:lnTo>
                    <a:lnTo>
                      <a:pt x="2907" y="611"/>
                    </a:lnTo>
                    <a:lnTo>
                      <a:pt x="3297" y="538"/>
                    </a:lnTo>
                    <a:lnTo>
                      <a:pt x="3712" y="513"/>
                    </a:lnTo>
                    <a:lnTo>
                      <a:pt x="4152" y="489"/>
                    </a:lnTo>
                    <a:lnTo>
                      <a:pt x="4738" y="513"/>
                    </a:lnTo>
                    <a:lnTo>
                      <a:pt x="5300" y="562"/>
                    </a:lnTo>
                    <a:lnTo>
                      <a:pt x="5788" y="611"/>
                    </a:lnTo>
                    <a:lnTo>
                      <a:pt x="6252" y="684"/>
                    </a:lnTo>
                    <a:lnTo>
                      <a:pt x="6668" y="782"/>
                    </a:lnTo>
                    <a:lnTo>
                      <a:pt x="7034" y="855"/>
                    </a:lnTo>
                    <a:lnTo>
                      <a:pt x="7596" y="1026"/>
                    </a:lnTo>
                    <a:lnTo>
                      <a:pt x="7767" y="1051"/>
                    </a:lnTo>
                    <a:lnTo>
                      <a:pt x="7938" y="1026"/>
                    </a:lnTo>
                    <a:lnTo>
                      <a:pt x="8084" y="953"/>
                    </a:lnTo>
                    <a:lnTo>
                      <a:pt x="8182" y="855"/>
                    </a:lnTo>
                    <a:lnTo>
                      <a:pt x="8255" y="758"/>
                    </a:lnTo>
                    <a:lnTo>
                      <a:pt x="8304" y="635"/>
                    </a:lnTo>
                    <a:lnTo>
                      <a:pt x="8328" y="489"/>
                    </a:lnTo>
                    <a:lnTo>
                      <a:pt x="8328" y="0"/>
                    </a:lnTo>
                    <a:lnTo>
                      <a:pt x="8304" y="147"/>
                    </a:lnTo>
                    <a:lnTo>
                      <a:pt x="8255" y="269"/>
                    </a:lnTo>
                    <a:lnTo>
                      <a:pt x="8182" y="367"/>
                    </a:lnTo>
                    <a:lnTo>
                      <a:pt x="8084" y="465"/>
                    </a:lnTo>
                    <a:lnTo>
                      <a:pt x="7938" y="538"/>
                    </a:lnTo>
                    <a:lnTo>
                      <a:pt x="7767" y="562"/>
                    </a:lnTo>
                    <a:lnTo>
                      <a:pt x="7596" y="538"/>
                    </a:lnTo>
                    <a:lnTo>
                      <a:pt x="7034" y="367"/>
                    </a:lnTo>
                    <a:lnTo>
                      <a:pt x="6668" y="294"/>
                    </a:lnTo>
                    <a:lnTo>
                      <a:pt x="6252" y="196"/>
                    </a:lnTo>
                    <a:lnTo>
                      <a:pt x="5788" y="123"/>
                    </a:lnTo>
                    <a:lnTo>
                      <a:pt x="5300" y="74"/>
                    </a:lnTo>
                    <a:lnTo>
                      <a:pt x="4738" y="25"/>
                    </a:lnTo>
                    <a:lnTo>
                      <a:pt x="4152" y="0"/>
                    </a:lnTo>
                    <a:close/>
                  </a:path>
                </a:pathLst>
              </a:custGeom>
              <a:grp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28" name="Google Shape;390;p37"/>
              <p:cNvSpPr/>
              <p:nvPr/>
            </p:nvSpPr>
            <p:spPr>
              <a:xfrm>
                <a:off x="1880209" y="801149"/>
                <a:ext cx="208225" cy="332175"/>
              </a:xfrm>
              <a:custGeom>
                <a:avLst/>
                <a:gdLst/>
                <a:ahLst/>
                <a:cxnLst/>
                <a:rect l="l" t="t" r="r" b="b"/>
                <a:pathLst>
                  <a:path w="8329" h="13287" extrusionOk="0">
                    <a:moveTo>
                      <a:pt x="4177" y="1"/>
                    </a:moveTo>
                    <a:lnTo>
                      <a:pt x="3591" y="25"/>
                    </a:lnTo>
                    <a:lnTo>
                      <a:pt x="3029" y="74"/>
                    </a:lnTo>
                    <a:lnTo>
                      <a:pt x="2467" y="196"/>
                    </a:lnTo>
                    <a:lnTo>
                      <a:pt x="1905" y="343"/>
                    </a:lnTo>
                    <a:lnTo>
                      <a:pt x="1393" y="538"/>
                    </a:lnTo>
                    <a:lnTo>
                      <a:pt x="929" y="758"/>
                    </a:lnTo>
                    <a:lnTo>
                      <a:pt x="513" y="978"/>
                    </a:lnTo>
                    <a:lnTo>
                      <a:pt x="342" y="1124"/>
                    </a:lnTo>
                    <a:lnTo>
                      <a:pt x="196" y="1246"/>
                    </a:lnTo>
                    <a:lnTo>
                      <a:pt x="123" y="1319"/>
                    </a:lnTo>
                    <a:lnTo>
                      <a:pt x="49" y="1442"/>
                    </a:lnTo>
                    <a:lnTo>
                      <a:pt x="25" y="1539"/>
                    </a:lnTo>
                    <a:lnTo>
                      <a:pt x="0" y="1661"/>
                    </a:lnTo>
                    <a:lnTo>
                      <a:pt x="0" y="11626"/>
                    </a:lnTo>
                    <a:lnTo>
                      <a:pt x="25" y="11773"/>
                    </a:lnTo>
                    <a:lnTo>
                      <a:pt x="74" y="11895"/>
                    </a:lnTo>
                    <a:lnTo>
                      <a:pt x="147" y="11992"/>
                    </a:lnTo>
                    <a:lnTo>
                      <a:pt x="245" y="12090"/>
                    </a:lnTo>
                    <a:lnTo>
                      <a:pt x="391" y="12163"/>
                    </a:lnTo>
                    <a:lnTo>
                      <a:pt x="562" y="12188"/>
                    </a:lnTo>
                    <a:lnTo>
                      <a:pt x="733" y="12163"/>
                    </a:lnTo>
                    <a:lnTo>
                      <a:pt x="1295" y="11992"/>
                    </a:lnTo>
                    <a:lnTo>
                      <a:pt x="1661" y="11919"/>
                    </a:lnTo>
                    <a:lnTo>
                      <a:pt x="2076" y="11821"/>
                    </a:lnTo>
                    <a:lnTo>
                      <a:pt x="2540" y="11748"/>
                    </a:lnTo>
                    <a:lnTo>
                      <a:pt x="3029" y="11699"/>
                    </a:lnTo>
                    <a:lnTo>
                      <a:pt x="3591" y="11650"/>
                    </a:lnTo>
                    <a:lnTo>
                      <a:pt x="4177" y="11626"/>
                    </a:lnTo>
                    <a:lnTo>
                      <a:pt x="4616" y="11650"/>
                    </a:lnTo>
                    <a:lnTo>
                      <a:pt x="5032" y="11675"/>
                    </a:lnTo>
                    <a:lnTo>
                      <a:pt x="5422" y="11748"/>
                    </a:lnTo>
                    <a:lnTo>
                      <a:pt x="5789" y="11821"/>
                    </a:lnTo>
                    <a:lnTo>
                      <a:pt x="6131" y="11919"/>
                    </a:lnTo>
                    <a:lnTo>
                      <a:pt x="6448" y="12017"/>
                    </a:lnTo>
                    <a:lnTo>
                      <a:pt x="6717" y="12139"/>
                    </a:lnTo>
                    <a:lnTo>
                      <a:pt x="6985" y="12261"/>
                    </a:lnTo>
                    <a:lnTo>
                      <a:pt x="7205" y="12383"/>
                    </a:lnTo>
                    <a:lnTo>
                      <a:pt x="7425" y="12530"/>
                    </a:lnTo>
                    <a:lnTo>
                      <a:pt x="7791" y="12798"/>
                    </a:lnTo>
                    <a:lnTo>
                      <a:pt x="8084" y="13067"/>
                    </a:lnTo>
                    <a:lnTo>
                      <a:pt x="8329" y="13287"/>
                    </a:lnTo>
                    <a:lnTo>
                      <a:pt x="8329" y="2199"/>
                    </a:lnTo>
                    <a:lnTo>
                      <a:pt x="8329" y="2101"/>
                    </a:lnTo>
                    <a:lnTo>
                      <a:pt x="8280" y="1979"/>
                    </a:lnTo>
                    <a:lnTo>
                      <a:pt x="8231" y="1881"/>
                    </a:lnTo>
                    <a:lnTo>
                      <a:pt x="8158" y="1808"/>
                    </a:lnTo>
                    <a:lnTo>
                      <a:pt x="8036" y="1686"/>
                    </a:lnTo>
                    <a:lnTo>
                      <a:pt x="7767" y="1442"/>
                    </a:lnTo>
                    <a:lnTo>
                      <a:pt x="7449" y="1173"/>
                    </a:lnTo>
                    <a:lnTo>
                      <a:pt x="7083" y="904"/>
                    </a:lnTo>
                    <a:lnTo>
                      <a:pt x="6644" y="611"/>
                    </a:lnTo>
                    <a:lnTo>
                      <a:pt x="6375" y="489"/>
                    </a:lnTo>
                    <a:lnTo>
                      <a:pt x="6131" y="367"/>
                    </a:lnTo>
                    <a:lnTo>
                      <a:pt x="5838" y="269"/>
                    </a:lnTo>
                    <a:lnTo>
                      <a:pt x="5544" y="172"/>
                    </a:lnTo>
                    <a:lnTo>
                      <a:pt x="5227" y="98"/>
                    </a:lnTo>
                    <a:lnTo>
                      <a:pt x="4885" y="49"/>
                    </a:lnTo>
                    <a:lnTo>
                      <a:pt x="4543" y="1"/>
                    </a:lnTo>
                    <a:close/>
                  </a:path>
                </a:pathLst>
              </a:custGeom>
              <a:grp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sp>
            <p:nvSpPr>
              <p:cNvPr id="29" name="Google Shape;391;p37"/>
              <p:cNvSpPr/>
              <p:nvPr/>
            </p:nvSpPr>
            <p:spPr>
              <a:xfrm>
                <a:off x="2100012" y="796767"/>
                <a:ext cx="208225" cy="332175"/>
              </a:xfrm>
              <a:custGeom>
                <a:avLst/>
                <a:gdLst/>
                <a:ahLst/>
                <a:cxnLst/>
                <a:rect l="l" t="t" r="r" b="b"/>
                <a:pathLst>
                  <a:path w="8329" h="13287" extrusionOk="0">
                    <a:moveTo>
                      <a:pt x="3786" y="1"/>
                    </a:moveTo>
                    <a:lnTo>
                      <a:pt x="3444" y="49"/>
                    </a:lnTo>
                    <a:lnTo>
                      <a:pt x="3102" y="98"/>
                    </a:lnTo>
                    <a:lnTo>
                      <a:pt x="2784" y="172"/>
                    </a:lnTo>
                    <a:lnTo>
                      <a:pt x="2491" y="269"/>
                    </a:lnTo>
                    <a:lnTo>
                      <a:pt x="2198" y="367"/>
                    </a:lnTo>
                    <a:lnTo>
                      <a:pt x="1954" y="489"/>
                    </a:lnTo>
                    <a:lnTo>
                      <a:pt x="1685" y="611"/>
                    </a:lnTo>
                    <a:lnTo>
                      <a:pt x="1246" y="904"/>
                    </a:lnTo>
                    <a:lnTo>
                      <a:pt x="879" y="1173"/>
                    </a:lnTo>
                    <a:lnTo>
                      <a:pt x="562" y="1442"/>
                    </a:lnTo>
                    <a:lnTo>
                      <a:pt x="293" y="1686"/>
                    </a:lnTo>
                    <a:lnTo>
                      <a:pt x="171" y="1808"/>
                    </a:lnTo>
                    <a:lnTo>
                      <a:pt x="98" y="1881"/>
                    </a:lnTo>
                    <a:lnTo>
                      <a:pt x="49" y="1979"/>
                    </a:lnTo>
                    <a:lnTo>
                      <a:pt x="0" y="2101"/>
                    </a:lnTo>
                    <a:lnTo>
                      <a:pt x="0" y="2199"/>
                    </a:lnTo>
                    <a:lnTo>
                      <a:pt x="0" y="13287"/>
                    </a:lnTo>
                    <a:lnTo>
                      <a:pt x="244" y="13067"/>
                    </a:lnTo>
                    <a:lnTo>
                      <a:pt x="537" y="12798"/>
                    </a:lnTo>
                    <a:lnTo>
                      <a:pt x="904" y="12530"/>
                    </a:lnTo>
                    <a:lnTo>
                      <a:pt x="1124" y="12383"/>
                    </a:lnTo>
                    <a:lnTo>
                      <a:pt x="1343" y="12261"/>
                    </a:lnTo>
                    <a:lnTo>
                      <a:pt x="1612" y="12139"/>
                    </a:lnTo>
                    <a:lnTo>
                      <a:pt x="1881" y="12017"/>
                    </a:lnTo>
                    <a:lnTo>
                      <a:pt x="2198" y="11919"/>
                    </a:lnTo>
                    <a:lnTo>
                      <a:pt x="2540" y="11821"/>
                    </a:lnTo>
                    <a:lnTo>
                      <a:pt x="2907" y="11748"/>
                    </a:lnTo>
                    <a:lnTo>
                      <a:pt x="3297" y="11675"/>
                    </a:lnTo>
                    <a:lnTo>
                      <a:pt x="3712" y="11650"/>
                    </a:lnTo>
                    <a:lnTo>
                      <a:pt x="4152" y="11626"/>
                    </a:lnTo>
                    <a:lnTo>
                      <a:pt x="4738" y="11650"/>
                    </a:lnTo>
                    <a:lnTo>
                      <a:pt x="5300" y="11699"/>
                    </a:lnTo>
                    <a:lnTo>
                      <a:pt x="5788" y="11748"/>
                    </a:lnTo>
                    <a:lnTo>
                      <a:pt x="6252" y="11821"/>
                    </a:lnTo>
                    <a:lnTo>
                      <a:pt x="6668" y="11919"/>
                    </a:lnTo>
                    <a:lnTo>
                      <a:pt x="7034" y="11992"/>
                    </a:lnTo>
                    <a:lnTo>
                      <a:pt x="7596" y="12163"/>
                    </a:lnTo>
                    <a:lnTo>
                      <a:pt x="7767" y="12188"/>
                    </a:lnTo>
                    <a:lnTo>
                      <a:pt x="7938" y="12163"/>
                    </a:lnTo>
                    <a:lnTo>
                      <a:pt x="8084" y="12090"/>
                    </a:lnTo>
                    <a:lnTo>
                      <a:pt x="8182" y="11992"/>
                    </a:lnTo>
                    <a:lnTo>
                      <a:pt x="8255" y="11895"/>
                    </a:lnTo>
                    <a:lnTo>
                      <a:pt x="8304" y="11773"/>
                    </a:lnTo>
                    <a:lnTo>
                      <a:pt x="8328" y="11626"/>
                    </a:lnTo>
                    <a:lnTo>
                      <a:pt x="8328" y="1661"/>
                    </a:lnTo>
                    <a:lnTo>
                      <a:pt x="8304" y="1539"/>
                    </a:lnTo>
                    <a:lnTo>
                      <a:pt x="8280" y="1442"/>
                    </a:lnTo>
                    <a:lnTo>
                      <a:pt x="8206" y="1319"/>
                    </a:lnTo>
                    <a:lnTo>
                      <a:pt x="8133" y="1246"/>
                    </a:lnTo>
                    <a:lnTo>
                      <a:pt x="7987" y="1124"/>
                    </a:lnTo>
                    <a:lnTo>
                      <a:pt x="7816" y="978"/>
                    </a:lnTo>
                    <a:lnTo>
                      <a:pt x="7400" y="758"/>
                    </a:lnTo>
                    <a:lnTo>
                      <a:pt x="6936" y="538"/>
                    </a:lnTo>
                    <a:lnTo>
                      <a:pt x="6423" y="343"/>
                    </a:lnTo>
                    <a:lnTo>
                      <a:pt x="5862" y="196"/>
                    </a:lnTo>
                    <a:lnTo>
                      <a:pt x="5300" y="74"/>
                    </a:lnTo>
                    <a:lnTo>
                      <a:pt x="4738" y="25"/>
                    </a:lnTo>
                    <a:lnTo>
                      <a:pt x="4152" y="1"/>
                    </a:lnTo>
                    <a:close/>
                  </a:path>
                </a:pathLst>
              </a:custGeom>
              <a:grpFill/>
              <a:ln>
                <a:noFill/>
              </a:ln>
            </p:spPr>
            <p:txBody>
              <a:bodyPr spcFirstLastPara="1" lIns="91425" tIns="91425" rIns="91425" bIns="91425"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Arial" panose="020B0604020202020204"/>
                  <a:cs typeface="Arial" panose="020B0604020202020204"/>
                  <a:sym typeface="Arial" panose="020B0604020202020204"/>
                </a:endParaRPr>
              </a:p>
            </p:txBody>
          </p:sp>
        </p:grpSp>
      </p:grpSp>
      <p:pic>
        <p:nvPicPr>
          <p:cNvPr id="66" name="Picture 2" descr="Trẻ Em, Học Tập, Học Bài, Giáo Dục, Tải hình PNG 91 - Free.Vector6.com"/>
          <p:cNvPicPr>
            <a:picLocks noChangeAspect="1"/>
          </p:cNvPicPr>
          <p:nvPr/>
        </p:nvPicPr>
        <p:blipFill>
          <a:blip r:embed="rId1"/>
          <a:stretch>
            <a:fillRect/>
          </a:stretch>
        </p:blipFill>
        <p:spPr>
          <a:xfrm>
            <a:off x="6629400" y="2884488"/>
            <a:ext cx="2643188" cy="2070100"/>
          </a:xfrm>
          <a:prstGeom prst="rect">
            <a:avLst/>
          </a:prstGeom>
          <a:noFill/>
          <a:ln w="9525">
            <a:noFill/>
          </a:ln>
        </p:spPr>
      </p:pic>
      <p:pic>
        <p:nvPicPr>
          <p:cNvPr id="67" name="Picture 12" descr="Trẻ Em, Mầm Non, Cậu Bé, Đi Học, Tải hình PNG 357 - Free.Vector6.com"/>
          <p:cNvPicPr>
            <a:picLocks noChangeAspect="1"/>
          </p:cNvPicPr>
          <p:nvPr/>
        </p:nvPicPr>
        <p:blipFill>
          <a:blip r:embed="rId2"/>
          <a:stretch>
            <a:fillRect/>
          </a:stretch>
        </p:blipFill>
        <p:spPr>
          <a:xfrm>
            <a:off x="1385888" y="92075"/>
            <a:ext cx="2025650" cy="2025650"/>
          </a:xfrm>
          <a:prstGeom prst="rect">
            <a:avLst/>
          </a:prstGeom>
          <a:noFill/>
          <a:ln w="9525">
            <a:noFill/>
          </a:ln>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88"/>
                                        </p:tgtEl>
                                        <p:attrNameLst>
                                          <p:attrName>style.visibility</p:attrName>
                                        </p:attrNameLst>
                                      </p:cBhvr>
                                      <p:to>
                                        <p:strVal val="visible"/>
                                      </p:to>
                                    </p:set>
                                    <p:animEffect transition="in" filter="circle(in)">
                                      <p:cBhvr>
                                        <p:cTn id="7" dur="2000"/>
                                        <p:tgtEl>
                                          <p:spTgt spid="28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67"/>
                                        </p:tgtEl>
                                      </p:cBhvr>
                                    </p:animEffect>
                                    <p:animScale>
                                      <p:cBhvr>
                                        <p:cTn id="22" dur="250" autoRev="1" fill="hold"/>
                                        <p:tgtEl>
                                          <p:spTgt spid="67"/>
                                        </p:tgtEl>
                                      </p:cBhvr>
                                      <p:by x="105000" y="105000"/>
                                    </p:animScale>
                                  </p:childTnLst>
                                </p:cTn>
                              </p:par>
                              <p:par>
                                <p:cTn id="23" presetID="26" presetClass="emph" presetSubtype="0" fill="hold" nodeType="withEffect">
                                  <p:stCondLst>
                                    <p:cond delay="0"/>
                                  </p:stCondLst>
                                  <p:childTnLst>
                                    <p:animEffect transition="out" filter="fade">
                                      <p:cBhvr>
                                        <p:cTn id="24" dur="500" tmFilter="0, 0; .2, .5; .8, .5; 1, 0"/>
                                        <p:tgtEl>
                                          <p:spTgt spid="66"/>
                                        </p:tgtEl>
                                      </p:cBhvr>
                                    </p:animEffect>
                                    <p:animScale>
                                      <p:cBhvr>
                                        <p:cTn id="25" dur="250" autoRev="1" fill="hold"/>
                                        <p:tgtEl>
                                          <p:spTgt spid="6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Google Shape;291;p32"/>
          <p:cNvSpPr txBox="1">
            <a:spLocks noGrp="1"/>
          </p:cNvSpPr>
          <p:nvPr>
            <p:ph type="sldNum" idx="4"/>
          </p:nvPr>
        </p:nvSpPr>
        <p:spPr>
          <a:xfrm>
            <a:off x="26988" y="4749800"/>
            <a:ext cx="549275" cy="393700"/>
          </a:xfrm>
          <a:ln/>
        </p:spPr>
        <p:txBody>
          <a:bodyPr lIns="91425" tIns="91425" rIns="91425" bIns="91425"/>
          <a:p>
            <a:pPr marL="0" indent="0" eaLnBrk="1" hangingPunct="1">
              <a:buNone/>
            </a:pPr>
            <a:fld id="{9A0DB2DC-4C9A-4742-B13C-FB6460FD3503}" type="slidenum">
              <a:rPr lang="en-US" altLang="en-US" sz="1100" dirty="0">
                <a:solidFill>
                  <a:srgbClr val="2F3848"/>
                </a:solidFill>
                <a:latin typeface="Source Sans Pro" panose="020B0503030403020204" charset="0"/>
                <a:sym typeface="Source Sans Pro" panose="020B0503030403020204" charset="0"/>
              </a:rPr>
            </a:fld>
            <a:endParaRPr lang="en-US" altLang="en-US" sz="1100" dirty="0">
              <a:solidFill>
                <a:srgbClr val="2F3848"/>
              </a:solidFill>
              <a:latin typeface="Source Sans Pro" panose="020B0503030403020204" charset="0"/>
              <a:sym typeface="Source Sans Pro" panose="020B0503030403020204" charset="0"/>
            </a:endParaRPr>
          </a:p>
        </p:txBody>
      </p:sp>
      <p:pic>
        <p:nvPicPr>
          <p:cNvPr id="41" name="Picture 40"/>
          <p:cNvPicPr>
            <a:picLocks noChangeAspect="1"/>
          </p:cNvPicPr>
          <p:nvPr/>
        </p:nvPicPr>
        <p:blipFill>
          <a:blip r:embed="rId1"/>
          <a:stretch>
            <a:fillRect/>
          </a:stretch>
        </p:blipFill>
        <p:spPr>
          <a:xfrm>
            <a:off x="76200" y="133350"/>
            <a:ext cx="5029200" cy="4897438"/>
          </a:xfrm>
          <a:prstGeom prst="rect">
            <a:avLst/>
          </a:prstGeom>
          <a:noFill/>
          <a:ln w="9525">
            <a:noFill/>
          </a:ln>
        </p:spPr>
      </p:pic>
      <p:sp>
        <p:nvSpPr>
          <p:cNvPr id="30" name="TextBox 29"/>
          <p:cNvSpPr txBox="1"/>
          <p:nvPr/>
        </p:nvSpPr>
        <p:spPr>
          <a:xfrm>
            <a:off x="1044575" y="1200150"/>
            <a:ext cx="3343275" cy="1685925"/>
          </a:xfrm>
          <a:prstGeom prst="rect">
            <a:avLst/>
          </a:prstGeom>
          <a:noFill/>
          <a:ln w="9525">
            <a:noFill/>
          </a:ln>
        </p:spPr>
        <p:txBody>
          <a:bodyPr wrap="none">
            <a:spAutoFit/>
          </a:bodyPr>
          <a:lstStyle>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5pPr>
          </a:lstStyle>
          <a:p>
            <a:pPr marL="0" lvl="0" indent="0" algn="ctr" eaLnBrk="1" hangingPunct="1">
              <a:lnSpc>
                <a:spcPct val="150000"/>
              </a:lnSpc>
              <a:buNone/>
            </a:pPr>
            <a:r>
              <a:rPr lang="en-US" altLang="en-US" sz="2400" b="1" dirty="0">
                <a:solidFill>
                  <a:srgbClr val="FC3B22"/>
                </a:solidFill>
              </a:rPr>
              <a:t>Cảm ơn các em đã </a:t>
            </a:r>
            <a:endParaRPr lang="en-US" altLang="en-US" sz="2400" b="1" dirty="0">
              <a:solidFill>
                <a:srgbClr val="FC3B22"/>
              </a:solidFill>
            </a:endParaRPr>
          </a:p>
          <a:p>
            <a:pPr marL="0" lvl="0" indent="0" algn="ctr" eaLnBrk="1" hangingPunct="1">
              <a:lnSpc>
                <a:spcPct val="150000"/>
              </a:lnSpc>
              <a:buNone/>
            </a:pPr>
            <a:r>
              <a:rPr lang="en-US" altLang="en-US" sz="2400" b="1" dirty="0">
                <a:solidFill>
                  <a:srgbClr val="FC3B22"/>
                </a:solidFill>
              </a:rPr>
              <a:t>lắng nghe!</a:t>
            </a:r>
            <a:endParaRPr lang="en-US" altLang="en-US" sz="2400" b="1" dirty="0">
              <a:solidFill>
                <a:srgbClr val="FC3B22"/>
              </a:solidFill>
            </a:endParaRPr>
          </a:p>
          <a:p>
            <a:pPr marL="0" lvl="0" indent="0" algn="ctr" eaLnBrk="1" hangingPunct="1">
              <a:lnSpc>
                <a:spcPct val="150000"/>
              </a:lnSpc>
              <a:buNone/>
            </a:pPr>
            <a:r>
              <a:rPr lang="en-US" altLang="en-US" sz="2400" b="1" dirty="0">
                <a:solidFill>
                  <a:srgbClr val="FC3B22"/>
                </a:solidFill>
              </a:rPr>
              <a:t>Xin chào, hẹn gặp lại!</a:t>
            </a:r>
            <a:endParaRPr lang="en-US" altLang="en-US" sz="2400" b="1" dirty="0">
              <a:solidFill>
                <a:srgbClr val="FC3B22"/>
              </a:solidFill>
            </a:endParaRPr>
          </a:p>
        </p:txBody>
      </p:sp>
      <p:pic>
        <p:nvPicPr>
          <p:cNvPr id="43" name="Picture 42"/>
          <p:cNvPicPr>
            <a:picLocks noChangeAspect="1"/>
          </p:cNvPicPr>
          <p:nvPr/>
        </p:nvPicPr>
        <p:blipFill>
          <a:blip r:embed="rId2"/>
          <a:stretch>
            <a:fillRect/>
          </a:stretch>
        </p:blipFill>
        <p:spPr>
          <a:xfrm>
            <a:off x="4953000" y="928688"/>
            <a:ext cx="3937000" cy="3167062"/>
          </a:xfrm>
          <a:prstGeom prst="rect">
            <a:avLst/>
          </a:prstGeom>
          <a:noFill/>
          <a:ln w="9525">
            <a:noFill/>
          </a:ln>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down)">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arn(inVertical)">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circle(in)">
                                      <p:cBhvr>
                                        <p:cTn id="17" dur="2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Slide Number Placeholder 3"/>
          <p:cNvSpPr txBox="1">
            <a:spLocks noGrp="1"/>
          </p:cNvSpPr>
          <p:nvPr>
            <p:ph type="sldNum" sz="quarter" idx="4"/>
          </p:nvPr>
        </p:nvSpPr>
        <p:spPr>
          <a:ln/>
        </p:spPr>
        <p:txBody>
          <a:bodyPr lIns="91425" tIns="91425" rIns="91425" bIns="91425"/>
          <a:p>
            <a:pPr marL="0" indent="0" algn="ctr" eaLnBrk="1" hangingPunct="1">
              <a:buNone/>
            </a:pPr>
            <a:fld id="{9A0DB2DC-4C9A-4742-B13C-FB6460FD3503}" type="slidenum">
              <a:rPr lang="en-US" altLang="en-US" sz="1100" dirty="0">
                <a:solidFill>
                  <a:srgbClr val="2F3848"/>
                </a:solidFill>
                <a:latin typeface="Source Sans Pro" panose="020B0503030403020204" charset="0"/>
                <a:sym typeface="Source Sans Pro" panose="020B0503030403020204" charset="0"/>
              </a:rPr>
            </a:fld>
            <a:endParaRPr lang="en-US" altLang="en-US" sz="1100" dirty="0">
              <a:solidFill>
                <a:srgbClr val="2F3848"/>
              </a:solidFill>
              <a:latin typeface="Source Sans Pro" panose="020B0503030403020204" charset="0"/>
              <a:sym typeface="Source Sans Pro" panose="020B0503030403020204" charset="0"/>
            </a:endParaRPr>
          </a:p>
        </p:txBody>
      </p:sp>
      <p:sp>
        <p:nvSpPr>
          <p:cNvPr id="5" name="TextBox 4"/>
          <p:cNvSpPr txBox="1"/>
          <p:nvPr/>
        </p:nvSpPr>
        <p:spPr>
          <a:xfrm>
            <a:off x="800100" y="971550"/>
            <a:ext cx="7391400" cy="3816350"/>
          </a:xfrm>
          <a:prstGeom prst="rect">
            <a:avLst/>
          </a:prstGeom>
          <a:noFill/>
          <a:ln w="9525">
            <a:noFill/>
          </a:ln>
        </p:spPr>
        <p:txBody>
          <a:bodyPr>
            <a:spAutoFit/>
          </a:bodyPr>
          <a:lstStyle>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5pPr>
          </a:lstStyle>
          <a:p>
            <a:pPr marL="0" lvl="0" indent="0">
              <a:buClrTx/>
              <a:buFontTx/>
              <a:buNone/>
            </a:pPr>
            <a:r>
              <a:rPr lang="en-US" altLang="en-US" sz="3200" dirty="0">
                <a:solidFill>
                  <a:srgbClr val="0000CC"/>
                </a:solidFill>
              </a:rPr>
              <a:t>Con người thường sử những loại năng lượng nào để thực hiện các hoạt động hằng ngày trong gia đình?</a:t>
            </a:r>
            <a:endParaRPr lang="en-US" altLang="en-US" sz="3200" dirty="0">
              <a:solidFill>
                <a:srgbClr val="0000CC"/>
              </a:solidFill>
            </a:endParaRPr>
          </a:p>
          <a:p>
            <a:pPr marL="0" lvl="0" indent="0">
              <a:buClrTx/>
              <a:buFontTx/>
              <a:buNone/>
            </a:pPr>
            <a:r>
              <a:rPr lang="en-US" altLang="en-US" sz="3200" dirty="0">
                <a:solidFill>
                  <a:schemeClr val="tx1"/>
                </a:solidFill>
              </a:rPr>
              <a:t>Con người thường sử dụng năng lượng điện, năng lượng chất đốt, năng lượng mặt trời, gió, … để thực hiện các hoạt động hằng ngày trong gia đình</a:t>
            </a:r>
            <a:endParaRPr lang="en-US" altLang="en-US" sz="3200" dirty="0">
              <a:solidFill>
                <a:schemeClr val="tx1"/>
              </a:solidFill>
            </a:endParaRPr>
          </a:p>
          <a:p>
            <a:pPr marL="0" lvl="0" indent="0">
              <a:buClrTx/>
              <a:buFontTx/>
              <a:buNone/>
            </a:pPr>
            <a:endParaRPr lang="en-US" altLang="en-US" sz="1800" dirty="0"/>
          </a:p>
        </p:txBody>
      </p:sp>
      <p:sp>
        <p:nvSpPr>
          <p:cNvPr id="7" name="TextBox 6"/>
          <p:cNvSpPr txBox="1"/>
          <p:nvPr/>
        </p:nvSpPr>
        <p:spPr>
          <a:xfrm>
            <a:off x="1905000" y="209550"/>
            <a:ext cx="4876800" cy="646113"/>
          </a:xfrm>
          <a:prstGeom prst="rect">
            <a:avLst/>
          </a:prstGeom>
          <a:noFill/>
          <a:ln w="9525">
            <a:noFill/>
          </a:ln>
        </p:spPr>
        <p:txBody>
          <a:bodyPr>
            <a:spAutoFit/>
          </a:bodyPr>
          <a:lstStyle>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5pPr>
          </a:lstStyle>
          <a:p>
            <a:pPr marL="0" lvl="0" indent="0">
              <a:buClrTx/>
              <a:buFontTx/>
              <a:buNone/>
            </a:pPr>
            <a:r>
              <a:rPr lang="en-US" altLang="en-US" sz="3600" b="1" dirty="0">
                <a:solidFill>
                  <a:srgbClr val="FF0000"/>
                </a:solidFill>
              </a:rPr>
              <a:t>KIỂM TRA MIỆNG</a:t>
            </a:r>
            <a:endParaRPr lang="en-US" altLang="en-US" sz="3600" b="1" dirty="0">
              <a:solidFill>
                <a:srgbClr val="FF0000"/>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charRg st="0" end="99"/>
                                            </p:txEl>
                                          </p:spTgt>
                                        </p:tgtEl>
                                        <p:attrNameLst>
                                          <p:attrName>style.visibility</p:attrName>
                                        </p:attrNameLst>
                                      </p:cBhvr>
                                      <p:to>
                                        <p:strVal val="visible"/>
                                      </p:to>
                                    </p:set>
                                    <p:animEffect transition="in" filter="blinds(horizontal)">
                                      <p:cBhvr>
                                        <p:cTn id="12" dur="500"/>
                                        <p:tgtEl>
                                          <p:spTgt spid="5">
                                            <p:txEl>
                                              <p:charRg st="0" end="99"/>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charRg st="99" end="242"/>
                                            </p:txEl>
                                          </p:spTgt>
                                        </p:tgtEl>
                                        <p:attrNameLst>
                                          <p:attrName>style.visibility</p:attrName>
                                        </p:attrNameLst>
                                      </p:cBhvr>
                                      <p:to>
                                        <p:strVal val="visible"/>
                                      </p:to>
                                    </p:set>
                                    <p:animEffect transition="in" filter="blinds(horizontal)">
                                      <p:cBhvr>
                                        <p:cTn id="17" dur="500"/>
                                        <p:tgtEl>
                                          <p:spTgt spid="5">
                                            <p:txEl>
                                              <p:charRg st="99" end="24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Google Shape;182;p27"/>
          <p:cNvSpPr txBox="1">
            <a:spLocks noGrp="1"/>
          </p:cNvSpPr>
          <p:nvPr>
            <p:ph type="sldNum" idx="4"/>
          </p:nvPr>
        </p:nvSpPr>
        <p:spPr>
          <a:ln/>
        </p:spPr>
        <p:txBody>
          <a:bodyPr lIns="91425" tIns="91425" rIns="91425" bIns="91425"/>
          <a:p>
            <a:pPr marL="0" indent="0" algn="ctr" eaLnBrk="1" hangingPunct="1">
              <a:buNone/>
            </a:pPr>
            <a:fld id="{9A0DB2DC-4C9A-4742-B13C-FB6460FD3503}" type="slidenum">
              <a:rPr lang="en-US" altLang="en-US" sz="1100" dirty="0">
                <a:solidFill>
                  <a:srgbClr val="2F3848"/>
                </a:solidFill>
                <a:latin typeface="Source Sans Pro" panose="020B0503030403020204" charset="0"/>
                <a:sym typeface="Source Sans Pro" panose="020B0503030403020204" charset="0"/>
              </a:rPr>
            </a:fld>
            <a:endParaRPr lang="en-US" altLang="en-US" sz="1100" dirty="0">
              <a:solidFill>
                <a:srgbClr val="2F3848"/>
              </a:solidFill>
              <a:latin typeface="Source Sans Pro" panose="020B0503030403020204" charset="0"/>
              <a:sym typeface="Source Sans Pro" panose="020B0503030403020204" charset="0"/>
            </a:endParaRPr>
          </a:p>
        </p:txBody>
      </p:sp>
      <p:sp>
        <p:nvSpPr>
          <p:cNvPr id="2" name="Title 1"/>
          <p:cNvSpPr>
            <a:spLocks noGrp="1"/>
          </p:cNvSpPr>
          <p:nvPr>
            <p:ph type="title"/>
          </p:nvPr>
        </p:nvSpPr>
        <p:spPr>
          <a:xfrm>
            <a:off x="304800" y="133350"/>
            <a:ext cx="7951788" cy="730250"/>
          </a:xfrm>
          <a:ln/>
        </p:spPr>
        <p:txBody>
          <a:bodyPr vert="horz" wrap="square" lIns="91425" tIns="91425" rIns="91425" bIns="91425" anchor="ctr" anchorCtr="0"/>
          <a:p>
            <a:pPr algn="ctr" eaLnBrk="1" hangingPunct="1">
              <a:spcBef>
                <a:spcPct val="0"/>
              </a:spcBef>
              <a:spcAft>
                <a:spcPct val="0"/>
              </a:spcAft>
              <a:buClr>
                <a:schemeClr val="accent1"/>
              </a:buClr>
              <a:buFont typeface="Source Sans Pro" panose="020B0503030403020204" charset="0"/>
              <a:buNone/>
            </a:pPr>
            <a:r>
              <a:rPr lang="en-US" altLang="en-US" sz="2400" b="1" dirty="0">
                <a:solidFill>
                  <a:srgbClr val="002060"/>
                </a:solidFill>
                <a:latin typeface="Source Sans Pro" panose="020B0503030403020204" charset="0"/>
                <a:ea typeface="Arial" panose="020B0604020202020204"/>
                <a:cs typeface="Arial" panose="020B0604020202020204"/>
                <a:sym typeface="Source Sans Pro" panose="020B0503030403020204" charset="0"/>
              </a:rPr>
              <a:t>BÀI TẬP LUYỆN TẬP</a:t>
            </a:r>
            <a:endParaRPr lang="en-US" altLang="en-US" sz="2400" b="1" dirty="0">
              <a:solidFill>
                <a:schemeClr val="accent1"/>
              </a:solidFill>
              <a:latin typeface="Source Sans Pro" panose="020B0503030403020204" charset="0"/>
              <a:ea typeface="Arial" panose="020B0604020202020204"/>
              <a:cs typeface="Arial" panose="020B0604020202020204"/>
              <a:sym typeface="Source Sans Pro" panose="020B0503030403020204" charset="0"/>
            </a:endParaRPr>
          </a:p>
        </p:txBody>
      </p:sp>
      <p:sp>
        <p:nvSpPr>
          <p:cNvPr id="4" name="Rectangle 3"/>
          <p:cNvSpPr/>
          <p:nvPr/>
        </p:nvSpPr>
        <p:spPr>
          <a:xfrm>
            <a:off x="307975" y="1163638"/>
            <a:ext cx="8382000" cy="923925"/>
          </a:xfrm>
          <a:prstGeom prst="rect">
            <a:avLst/>
          </a:prstGeom>
          <a:noFill/>
          <a:ln w="9525">
            <a:noFill/>
          </a:ln>
        </p:spPr>
        <p:txBody>
          <a:bodyPr>
            <a:spAutoFit/>
          </a:bodyPr>
          <a:lstStyle>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5pPr>
          </a:lstStyle>
          <a:p>
            <a:pPr marL="0" lvl="0" indent="0" eaLnBrk="1" hangingPunct="1">
              <a:lnSpc>
                <a:spcPct val="150000"/>
              </a:lnSpc>
              <a:buNone/>
            </a:pPr>
            <a:r>
              <a:rPr lang="en-US" altLang="en-US" sz="1800" b="1" u="sng" dirty="0">
                <a:solidFill>
                  <a:srgbClr val="002060"/>
                </a:solidFill>
              </a:rPr>
              <a:t>Bài 1: </a:t>
            </a:r>
            <a:r>
              <a:rPr lang="vi-VN" altLang="en-US" sz="1800" dirty="0">
                <a:solidFill>
                  <a:srgbClr val="002060"/>
                </a:solidFill>
              </a:rPr>
              <a:t>Liệt kê những hoạt động trong gia đình sử dụng các nguồn năng lượng sau đây.</a:t>
            </a:r>
            <a:endParaRPr lang="en-US" altLang="en-US" sz="1800" dirty="0">
              <a:solidFill>
                <a:srgbClr val="002060"/>
              </a:solidFill>
            </a:endParaRPr>
          </a:p>
        </p:txBody>
      </p:sp>
      <p:graphicFrame>
        <p:nvGraphicFramePr>
          <p:cNvPr id="9" name="Table 8"/>
          <p:cNvGraphicFramePr>
            <a:graphicFrameLocks noGrp="1"/>
          </p:cNvGraphicFramePr>
          <p:nvPr/>
        </p:nvGraphicFramePr>
        <p:xfrm>
          <a:off x="1371600" y="1733550"/>
          <a:ext cx="7467600" cy="3120390"/>
        </p:xfrm>
        <a:graphic>
          <a:graphicData uri="http://schemas.openxmlformats.org/drawingml/2006/table">
            <a:tbl>
              <a:tblPr firstRow="1" bandRow="1">
                <a:tableStyleId>{69C7853C-536D-4A76-A0AE-DD22124D55A5}</a:tableStyleId>
              </a:tblPr>
              <a:tblGrid>
                <a:gridCol w="2514600"/>
                <a:gridCol w="4953000"/>
              </a:tblGrid>
              <a:tr h="495300">
                <a:tc>
                  <a:txBody>
                    <a:bodyPr/>
                    <a:lstStyle/>
                    <a:p>
                      <a:pPr algn="ctr" fontAlgn="t"/>
                      <a:r>
                        <a:rPr lang="vi-VN" sz="1800" dirty="0">
                          <a:effectLst/>
                        </a:rPr>
                        <a:t>Nguồn năng lượng</a:t>
                      </a:r>
                      <a:endParaRPr lang="vi-VN" sz="1800" dirty="0">
                        <a:effectLst/>
                      </a:endParaRPr>
                    </a:p>
                  </a:txBody>
                  <a:tcPr marL="47625" marR="47625" marT="47625" marB="47625"/>
                </a:tc>
                <a:tc>
                  <a:txBody>
                    <a:bodyPr/>
                    <a:lstStyle/>
                    <a:p>
                      <a:pPr algn="ctr" fontAlgn="t"/>
                      <a:r>
                        <a:rPr lang="vi-VN" sz="1800">
                          <a:effectLst/>
                        </a:rPr>
                        <a:t>Các hoạt động sử dụng năng lượng trong gia đình</a:t>
                      </a:r>
                      <a:endParaRPr lang="vi-VN" sz="1800">
                        <a:effectLst/>
                      </a:endParaRPr>
                    </a:p>
                  </a:txBody>
                  <a:tcPr marL="47625" marR="47625" marT="47625" marB="47625"/>
                </a:tc>
              </a:tr>
              <a:tr h="495300">
                <a:tc>
                  <a:txBody>
                    <a:bodyPr/>
                    <a:lstStyle/>
                    <a:p>
                      <a:r>
                        <a:rPr lang="en-US" sz="1800" dirty="0">
                          <a:solidFill>
                            <a:srgbClr val="002060"/>
                          </a:solidFill>
                        </a:rPr>
                        <a:t>Điện</a:t>
                      </a:r>
                      <a:endParaRPr lang="en-US" sz="1800" dirty="0">
                        <a:solidFill>
                          <a:srgbClr val="002060"/>
                        </a:solidFill>
                      </a:endParaRPr>
                    </a:p>
                  </a:txBody>
                  <a:tcPr/>
                </a:tc>
                <a:tc>
                  <a:txBody>
                    <a:bodyPr/>
                    <a:lstStyle/>
                    <a:p>
                      <a:endParaRPr lang="en-US" sz="1800"/>
                    </a:p>
                  </a:txBody>
                  <a:tcPr/>
                </a:tc>
              </a:tr>
              <a:tr h="495300">
                <a:tc>
                  <a:txBody>
                    <a:bodyPr/>
                    <a:lstStyle/>
                    <a:p>
                      <a:r>
                        <a:rPr lang="en-US" sz="1800">
                          <a:solidFill>
                            <a:srgbClr val="002060"/>
                          </a:solidFill>
                        </a:rPr>
                        <a:t>Gas</a:t>
                      </a:r>
                      <a:endParaRPr lang="en-US" sz="1800">
                        <a:solidFill>
                          <a:srgbClr val="002060"/>
                        </a:solidFill>
                      </a:endParaRPr>
                    </a:p>
                  </a:txBody>
                  <a:tcPr/>
                </a:tc>
                <a:tc>
                  <a:txBody>
                    <a:bodyPr/>
                    <a:lstStyle/>
                    <a:p>
                      <a:endParaRPr lang="en-US" sz="1800"/>
                    </a:p>
                  </a:txBody>
                  <a:tcPr/>
                </a:tc>
              </a:tr>
              <a:tr h="495300">
                <a:tc>
                  <a:txBody>
                    <a:bodyPr/>
                    <a:lstStyle/>
                    <a:p>
                      <a:r>
                        <a:rPr lang="en-US" sz="1800" u="none" strike="noStrike" cap="none">
                          <a:solidFill>
                            <a:srgbClr val="002060"/>
                          </a:solidFill>
                          <a:effectLst/>
                          <a:sym typeface="Arial" panose="020B0604020202020204"/>
                        </a:rPr>
                        <a:t>Than củi, dầu hỏa</a:t>
                      </a:r>
                      <a:endParaRPr lang="en-US" sz="1800">
                        <a:solidFill>
                          <a:srgbClr val="002060"/>
                        </a:solidFill>
                      </a:endParaRPr>
                    </a:p>
                  </a:txBody>
                  <a:tcPr/>
                </a:tc>
                <a:tc>
                  <a:txBody>
                    <a:bodyPr/>
                    <a:lstStyle/>
                    <a:p>
                      <a:endParaRPr lang="en-US" sz="1800"/>
                    </a:p>
                  </a:txBody>
                  <a:tcPr/>
                </a:tc>
              </a:tr>
              <a:tr h="495300">
                <a:tc>
                  <a:txBody>
                    <a:bodyPr/>
                    <a:lstStyle/>
                    <a:p>
                      <a:pPr fontAlgn="t"/>
                      <a:r>
                        <a:rPr lang="vi-VN" sz="1800">
                          <a:solidFill>
                            <a:srgbClr val="002060"/>
                          </a:solidFill>
                          <a:effectLst/>
                        </a:rPr>
                        <a:t>Năng lượng mặt trời</a:t>
                      </a:r>
                      <a:endParaRPr lang="vi-VN" sz="1800">
                        <a:solidFill>
                          <a:srgbClr val="002060"/>
                        </a:solidFill>
                        <a:effectLst/>
                      </a:endParaRPr>
                    </a:p>
                  </a:txBody>
                  <a:tcPr marL="47625" marR="47625" marT="47625" marB="47625"/>
                </a:tc>
                <a:tc>
                  <a:txBody>
                    <a:bodyPr/>
                    <a:lstStyle/>
                    <a:p>
                      <a:endParaRPr lang="en-US" sz="1800"/>
                    </a:p>
                  </a:txBody>
                  <a:tcPr/>
                </a:tc>
              </a:tr>
              <a:tr h="495300">
                <a:tc>
                  <a:txBody>
                    <a:bodyPr/>
                    <a:lstStyle/>
                    <a:p>
                      <a:pPr fontAlgn="t"/>
                      <a:r>
                        <a:rPr lang="vi-VN" sz="1800">
                          <a:solidFill>
                            <a:srgbClr val="002060"/>
                          </a:solidFill>
                          <a:effectLst/>
                        </a:rPr>
                        <a:t>Năng lượng gió</a:t>
                      </a:r>
                      <a:endParaRPr lang="vi-VN" sz="1800">
                        <a:solidFill>
                          <a:srgbClr val="002060"/>
                        </a:solidFill>
                        <a:effectLst/>
                      </a:endParaRPr>
                    </a:p>
                  </a:txBody>
                  <a:tcPr marL="47625" marR="47625" marT="47625" marB="47625"/>
                </a:tc>
                <a:tc>
                  <a:txBody>
                    <a:bodyPr/>
                    <a:lstStyle/>
                    <a:p>
                      <a:endParaRPr lang="en-US" sz="1800"/>
                    </a:p>
                  </a:txBody>
                  <a:tcPr/>
                </a:tc>
              </a:tr>
            </a:tbl>
          </a:graphicData>
        </a:graphic>
      </p:graphicFrame>
      <p:sp>
        <p:nvSpPr>
          <p:cNvPr id="10" name="TextBox 9"/>
          <p:cNvSpPr txBox="1"/>
          <p:nvPr/>
        </p:nvSpPr>
        <p:spPr>
          <a:xfrm>
            <a:off x="4273550" y="2463800"/>
            <a:ext cx="2311400" cy="368300"/>
          </a:xfrm>
          <a:prstGeom prst="rect">
            <a:avLst/>
          </a:prstGeom>
          <a:noFill/>
          <a:ln w="9525">
            <a:noFill/>
          </a:ln>
        </p:spPr>
        <p:txBody>
          <a:bodyPr wrap="none">
            <a:spAutoFit/>
          </a:bodyPr>
          <a:lstStyle>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5pPr>
          </a:lstStyle>
          <a:p>
            <a:pPr marL="0" lvl="0" indent="0" eaLnBrk="1" hangingPunct="1">
              <a:buNone/>
            </a:pPr>
            <a:r>
              <a:rPr lang="vi-VN" altLang="en-US" sz="1800" dirty="0">
                <a:solidFill>
                  <a:srgbClr val="FFFF00"/>
                </a:solidFill>
              </a:rPr>
              <a:t>Thắp sáng, nấu cơm</a:t>
            </a:r>
            <a:endParaRPr lang="en-US" altLang="en-US" sz="1800" dirty="0">
              <a:solidFill>
                <a:srgbClr val="FFFF00"/>
              </a:solidFill>
            </a:endParaRPr>
          </a:p>
        </p:txBody>
      </p:sp>
      <p:sp>
        <p:nvSpPr>
          <p:cNvPr id="16" name="TextBox 15"/>
          <p:cNvSpPr txBox="1"/>
          <p:nvPr/>
        </p:nvSpPr>
        <p:spPr>
          <a:xfrm>
            <a:off x="4267200" y="2984500"/>
            <a:ext cx="928688" cy="369888"/>
          </a:xfrm>
          <a:prstGeom prst="rect">
            <a:avLst/>
          </a:prstGeom>
          <a:noFill/>
          <a:ln w="9525">
            <a:noFill/>
          </a:ln>
        </p:spPr>
        <p:txBody>
          <a:bodyPr wrap="none">
            <a:spAutoFit/>
          </a:bodyPr>
          <a:lstStyle>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5pPr>
          </a:lstStyle>
          <a:p>
            <a:pPr marL="0" lvl="0" indent="0" eaLnBrk="1" hangingPunct="1">
              <a:buNone/>
            </a:pPr>
            <a:r>
              <a:rPr lang="en-US" altLang="en-US" sz="1800" dirty="0">
                <a:solidFill>
                  <a:srgbClr val="FFFF00"/>
                </a:solidFill>
              </a:rPr>
              <a:t>Nấu ăn</a:t>
            </a:r>
            <a:endParaRPr lang="en-US" altLang="en-US" sz="1800" dirty="0">
              <a:solidFill>
                <a:srgbClr val="FFFF00"/>
              </a:solidFill>
            </a:endParaRPr>
          </a:p>
        </p:txBody>
      </p:sp>
      <p:sp>
        <p:nvSpPr>
          <p:cNvPr id="18" name="TextBox 17"/>
          <p:cNvSpPr txBox="1"/>
          <p:nvPr/>
        </p:nvSpPr>
        <p:spPr>
          <a:xfrm>
            <a:off x="4267200" y="3371850"/>
            <a:ext cx="1749425" cy="369888"/>
          </a:xfrm>
          <a:prstGeom prst="rect">
            <a:avLst/>
          </a:prstGeom>
          <a:noFill/>
          <a:ln w="9525">
            <a:noFill/>
          </a:ln>
        </p:spPr>
        <p:txBody>
          <a:bodyPr wrap="none">
            <a:spAutoFit/>
          </a:bodyPr>
          <a:lstStyle>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5pPr>
          </a:lstStyle>
          <a:p>
            <a:pPr marL="0" lvl="0" indent="0" eaLnBrk="1" hangingPunct="1">
              <a:buNone/>
            </a:pPr>
            <a:r>
              <a:rPr lang="en-US" altLang="en-US" sz="1800" dirty="0">
                <a:solidFill>
                  <a:srgbClr val="FFFF00"/>
                </a:solidFill>
              </a:rPr>
              <a:t>Nấu ăn, khí đốt</a:t>
            </a:r>
            <a:endParaRPr lang="en-US" altLang="en-US" sz="1800" dirty="0">
              <a:solidFill>
                <a:srgbClr val="FFFF00"/>
              </a:solidFill>
            </a:endParaRPr>
          </a:p>
        </p:txBody>
      </p:sp>
      <p:sp>
        <p:nvSpPr>
          <p:cNvPr id="19" name="TextBox 18"/>
          <p:cNvSpPr txBox="1"/>
          <p:nvPr/>
        </p:nvSpPr>
        <p:spPr>
          <a:xfrm>
            <a:off x="4267200" y="3867150"/>
            <a:ext cx="3862388" cy="369888"/>
          </a:xfrm>
          <a:prstGeom prst="rect">
            <a:avLst/>
          </a:prstGeom>
          <a:noFill/>
          <a:ln w="9525">
            <a:noFill/>
          </a:ln>
        </p:spPr>
        <p:txBody>
          <a:bodyPr wrap="none">
            <a:spAutoFit/>
          </a:bodyPr>
          <a:lstStyle>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5pPr>
          </a:lstStyle>
          <a:p>
            <a:pPr marL="0" lvl="0" indent="0" eaLnBrk="1" hangingPunct="1">
              <a:buNone/>
            </a:pPr>
            <a:r>
              <a:rPr lang="en-US" altLang="en-US" sz="1800" dirty="0">
                <a:solidFill>
                  <a:srgbClr val="FFFF00"/>
                </a:solidFill>
              </a:rPr>
              <a:t>Dùng nước tắm, sinh hoạt, tích điện</a:t>
            </a:r>
            <a:endParaRPr lang="en-US" altLang="en-US" sz="1800" dirty="0">
              <a:solidFill>
                <a:srgbClr val="FFFF00"/>
              </a:solidFill>
            </a:endParaRPr>
          </a:p>
        </p:txBody>
      </p:sp>
      <p:sp>
        <p:nvSpPr>
          <p:cNvPr id="20" name="TextBox 19"/>
          <p:cNvSpPr txBox="1"/>
          <p:nvPr/>
        </p:nvSpPr>
        <p:spPr>
          <a:xfrm>
            <a:off x="4273550" y="4400550"/>
            <a:ext cx="2400300" cy="369888"/>
          </a:xfrm>
          <a:prstGeom prst="rect">
            <a:avLst/>
          </a:prstGeom>
          <a:noFill/>
          <a:ln w="9525">
            <a:noFill/>
          </a:ln>
        </p:spPr>
        <p:txBody>
          <a:bodyPr wrap="none">
            <a:spAutoFit/>
          </a:bodyPr>
          <a:lstStyle>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5pPr>
          </a:lstStyle>
          <a:p>
            <a:pPr marL="0" lvl="0" indent="0" eaLnBrk="1" hangingPunct="1">
              <a:buNone/>
            </a:pPr>
            <a:r>
              <a:rPr lang="en-US" altLang="en-US" sz="1800" dirty="0">
                <a:solidFill>
                  <a:srgbClr val="FFFF00"/>
                </a:solidFill>
              </a:rPr>
              <a:t>Làm mát, phơi khô,…</a:t>
            </a:r>
            <a:endParaRPr lang="en-US" altLang="en-US" sz="1800" dirty="0">
              <a:solidFill>
                <a:srgbClr val="FFFF00"/>
              </a:solidFil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ppt_x"/>
                                          </p:val>
                                        </p:tav>
                                        <p:tav tm="100000">
                                          <p:val>
                                            <p:strVal val="#ppt_x"/>
                                          </p:val>
                                        </p:tav>
                                      </p:tavLst>
                                    </p:anim>
                                    <p:anim calcmode="lin" valueType="num">
                                      <p:cBhvr additive="base">
                                        <p:cTn id="27" dur="500" fill="hold"/>
                                        <p:tgtEl>
                                          <p:spTgt spid="1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fill="hold"/>
                                        <p:tgtEl>
                                          <p:spTgt spid="18"/>
                                        </p:tgtEl>
                                        <p:attrNameLst>
                                          <p:attrName>ppt_x</p:attrName>
                                        </p:attrNameLst>
                                      </p:cBhvr>
                                      <p:tavLst>
                                        <p:tav tm="0">
                                          <p:val>
                                            <p:strVal val="#ppt_x"/>
                                          </p:val>
                                        </p:tav>
                                        <p:tav tm="100000">
                                          <p:val>
                                            <p:strVal val="#ppt_x"/>
                                          </p:val>
                                        </p:tav>
                                      </p:tavLst>
                                    </p:anim>
                                    <p:anim calcmode="lin" valueType="num">
                                      <p:cBhvr additive="base">
                                        <p:cTn id="31" dur="500" fill="hold"/>
                                        <p:tgtEl>
                                          <p:spTgt spid="18"/>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ppt_x"/>
                                          </p:val>
                                        </p:tav>
                                        <p:tav tm="100000">
                                          <p:val>
                                            <p:strVal val="#ppt_x"/>
                                          </p:val>
                                        </p:tav>
                                      </p:tavLst>
                                    </p:anim>
                                    <p:anim calcmode="lin" valueType="num">
                                      <p:cBhvr additive="base">
                                        <p:cTn id="35" dur="500" fill="hold"/>
                                        <p:tgtEl>
                                          <p:spTgt spid="19"/>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additive="base">
                                        <p:cTn id="38" dur="500" fill="hold"/>
                                        <p:tgtEl>
                                          <p:spTgt spid="20"/>
                                        </p:tgtEl>
                                        <p:attrNameLst>
                                          <p:attrName>ppt_x</p:attrName>
                                        </p:attrNameLst>
                                      </p:cBhvr>
                                      <p:tavLst>
                                        <p:tav tm="0">
                                          <p:val>
                                            <p:strVal val="#ppt_x"/>
                                          </p:val>
                                        </p:tav>
                                        <p:tav tm="100000">
                                          <p:val>
                                            <p:strVal val="#ppt_x"/>
                                          </p:val>
                                        </p:tav>
                                      </p:tavLst>
                                    </p:anim>
                                    <p:anim calcmode="lin" valueType="num">
                                      <p:cBhvr additive="base">
                                        <p:cTn id="3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0" grpId="0"/>
      <p:bldP spid="16" grpId="0"/>
      <p:bldP spid="18" grpId="0"/>
      <p:bldP spid="19"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 name="Google Shape;102;p17"/>
          <p:cNvSpPr>
            <a:spLocks noGrp="1"/>
          </p:cNvSpPr>
          <p:nvPr>
            <p:ph type="subTitle" idx="4294967295"/>
          </p:nvPr>
        </p:nvSpPr>
        <p:spPr>
          <a:xfrm>
            <a:off x="0" y="361950"/>
            <a:ext cx="9144000" cy="819150"/>
          </a:xfrm>
          <a:ln/>
        </p:spPr>
        <p:txBody>
          <a:bodyPr vert="horz" wrap="square" lIns="91425" tIns="91425" rIns="91425" bIns="91425" anchor="t" anchorCtr="0"/>
          <a:lstStyle>
            <a:lvl1pPr marL="0" lvl="0" indent="0" algn="ctr">
              <a:buClr>
                <a:srgbClr val="000000"/>
              </a:buClr>
              <a:buSzTx/>
              <a:buFont typeface="Arial" panose="020B0604020202020204" pitchFamily="34" charset="0"/>
              <a:buNone/>
              <a:defRPr/>
            </a:lvl1pPr>
            <a:lvl2pPr marL="457200" lvl="1" indent="0" algn="ctr">
              <a:buClr>
                <a:srgbClr val="000000"/>
              </a:buClr>
              <a:buSzTx/>
              <a:buFont typeface="Arial" panose="020B0604020202020204" pitchFamily="34" charset="0"/>
              <a:buNone/>
              <a:defRPr/>
            </a:lvl2pPr>
            <a:lvl3pPr marL="914400" lvl="2" indent="0" algn="ctr">
              <a:buClr>
                <a:srgbClr val="000000"/>
              </a:buClr>
              <a:buSzTx/>
              <a:buFont typeface="Arial" panose="020B0604020202020204" pitchFamily="34" charset="0"/>
              <a:buNone/>
              <a:defRPr/>
            </a:lvl3pPr>
            <a:lvl4pPr marL="1371600" lvl="3" indent="0" algn="ctr">
              <a:buClr>
                <a:srgbClr val="000000"/>
              </a:buClr>
              <a:buSzTx/>
              <a:buFont typeface="Arial" panose="020B0604020202020204" pitchFamily="34" charset="0"/>
              <a:buNone/>
              <a:defRPr/>
            </a:lvl4pPr>
            <a:lvl5pPr marL="1828800" lvl="4" indent="0" algn="ctr">
              <a:buClr>
                <a:srgbClr val="000000"/>
              </a:buClr>
              <a:buSzTx/>
              <a:buFont typeface="Arial" panose="020B0604020202020204" pitchFamily="34" charset="0"/>
              <a:buNone/>
              <a:defRPr/>
            </a:lvl5pPr>
          </a:lstStyle>
          <a:p>
            <a:pPr lvl="0" eaLnBrk="1" hangingPunct="1">
              <a:lnSpc>
                <a:spcPct val="150000"/>
              </a:lnSpc>
              <a:spcBef>
                <a:spcPts val="600"/>
              </a:spcBef>
              <a:buClr>
                <a:schemeClr val="accent1"/>
              </a:buClr>
              <a:buFont typeface="Source Sans Pro" panose="020B0503030403020204" charset="0"/>
              <a:buNone/>
            </a:pPr>
            <a:r>
              <a:rPr lang="en-US" altLang="en-US" sz="2400" b="1" dirty="0">
                <a:solidFill>
                  <a:srgbClr val="FF0000"/>
                </a:solidFill>
                <a:latin typeface="Times New Roman" panose="02020603050405020304" pitchFamily="18" charset="0"/>
                <a:cs typeface="Times New Roman" panose="02020603050405020304" pitchFamily="18" charset="0"/>
                <a:sym typeface="Source Sans Pro" panose="020B0503030403020204" charset="0"/>
              </a:rPr>
              <a:t>Tiết 4 - BÀI 2: SỬ DỤNG NĂNG LƯỢNG TRONG GIA ĐÌNH (tt)</a:t>
            </a:r>
            <a:endParaRPr lang="en-US" altLang="en-US" sz="2400" b="1" dirty="0">
              <a:solidFill>
                <a:srgbClr val="FF0000"/>
              </a:solidFill>
              <a:latin typeface="Times New Roman" panose="02020603050405020304" pitchFamily="18" charset="0"/>
              <a:ea typeface="Times New Roman" panose="02020603050405020304" pitchFamily="18" charset="0"/>
              <a:sym typeface="Source Sans Pro" panose="020B0503030403020204" charset="0"/>
            </a:endParaRPr>
          </a:p>
        </p:txBody>
      </p:sp>
      <p:pic>
        <p:nvPicPr>
          <p:cNvPr id="104" name="Google Shape;104;p17"/>
          <p:cNvPicPr preferRelativeResize="0"/>
          <p:nvPr/>
        </p:nvPicPr>
        <p:blipFill>
          <a:blip r:embed="rId1"/>
          <a:stretch>
            <a:fillRect/>
          </a:stretch>
        </p:blipFill>
        <p:spPr>
          <a:xfrm>
            <a:off x="2819400" y="1485900"/>
            <a:ext cx="3429000" cy="3657600"/>
          </a:xfrm>
          <a:prstGeom prst="wedgeRectCallout">
            <a:avLst>
              <a:gd name="adj1" fmla="val 64804"/>
              <a:gd name="adj2" fmla="val -33464"/>
            </a:avLst>
          </a:prstGeom>
          <a:noFill/>
          <a:ln w="114300" cap="flat" cmpd="sng">
            <a:solidFill>
              <a:srgbClr val="FFFFFF"/>
            </a:solidFill>
            <a:prstDash val="solid"/>
            <a:miter lim="8000"/>
            <a:headEnd type="none" w="sm" len="sm"/>
            <a:tailEnd type="none" w="sm" len="sm"/>
          </a:ln>
        </p:spPr>
      </p:pic>
      <p:sp>
        <p:nvSpPr>
          <p:cNvPr id="13316" name="Google Shape;105;p17"/>
          <p:cNvSpPr txBox="1">
            <a:spLocks noGrp="1"/>
          </p:cNvSpPr>
          <p:nvPr>
            <p:ph type="sldNum" idx="4"/>
          </p:nvPr>
        </p:nvSpPr>
        <p:spPr>
          <a:ln/>
        </p:spPr>
        <p:txBody>
          <a:bodyPr lIns="91425" tIns="91425" rIns="91425" bIns="91425"/>
          <a:p>
            <a:pPr marL="0" indent="0" algn="ctr" eaLnBrk="1" hangingPunct="1">
              <a:buNone/>
            </a:pPr>
            <a:fld id="{9A0DB2DC-4C9A-4742-B13C-FB6460FD3503}" type="slidenum">
              <a:rPr lang="en-US" altLang="en-US" sz="1100" dirty="0">
                <a:solidFill>
                  <a:srgbClr val="2F3848"/>
                </a:solidFill>
                <a:latin typeface="Source Sans Pro" panose="020B0503030403020204" charset="0"/>
                <a:sym typeface="Source Sans Pro" panose="020B0503030403020204" charset="0"/>
              </a:rPr>
            </a:fld>
            <a:endParaRPr lang="en-US" altLang="en-US" sz="1100" dirty="0">
              <a:solidFill>
                <a:srgbClr val="2F3848"/>
              </a:solidFill>
              <a:latin typeface="Source Sans Pro" panose="020B0503030403020204" charset="0"/>
              <a:sym typeface="Source Sans Pro" panose="020B050303040302020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barn(inVertical)">
                                      <p:cBhvr>
                                        <p:cTn id="7" dur="500"/>
                                        <p:tgtEl>
                                          <p:spTgt spid="10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2">
                                            <p:txEl>
                                              <p:charRg st="0" end="55"/>
                                            </p:txEl>
                                          </p:spTgt>
                                        </p:tgtEl>
                                        <p:attrNameLst>
                                          <p:attrName>style.visibility</p:attrName>
                                        </p:attrNameLst>
                                      </p:cBhvr>
                                      <p:to>
                                        <p:strVal val="visible"/>
                                      </p:to>
                                    </p:set>
                                    <p:animEffect transition="in" filter="wipe(down)">
                                      <p:cBhvr>
                                        <p:cTn id="12" dur="500"/>
                                        <p:tgtEl>
                                          <p:spTgt spid="102">
                                            <p:txEl>
                                              <p:charRg st="0" end="5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Google Shape;142;p22"/>
          <p:cNvSpPr>
            <a:spLocks noGrp="1"/>
          </p:cNvSpPr>
          <p:nvPr>
            <p:ph type="title"/>
          </p:nvPr>
        </p:nvSpPr>
        <p:spPr>
          <a:xfrm>
            <a:off x="228600" y="133350"/>
            <a:ext cx="7951788" cy="730250"/>
          </a:xfrm>
          <a:ln/>
        </p:spPr>
        <p:txBody>
          <a:bodyPr vert="horz" wrap="square" lIns="91425" tIns="91425" rIns="91425" bIns="91425" anchor="ctr" anchorCtr="0"/>
          <a:p>
            <a:pPr eaLnBrk="1" hangingPunct="1">
              <a:spcBef>
                <a:spcPct val="0"/>
              </a:spcBef>
              <a:spcAft>
                <a:spcPct val="0"/>
              </a:spcAft>
              <a:buClr>
                <a:schemeClr val="accent1"/>
              </a:buClr>
              <a:buFont typeface="Source Sans Pro" panose="020B0503030403020204" charset="0"/>
              <a:buNone/>
            </a:pPr>
            <a:r>
              <a:rPr lang="en-US" altLang="en-US" sz="2400" b="1" dirty="0">
                <a:solidFill>
                  <a:srgbClr val="FF0000"/>
                </a:solidFill>
                <a:latin typeface="Arial" panose="020B0604020202020204"/>
                <a:ea typeface="Arial" panose="020B0604020202020204"/>
                <a:cs typeface="Arial" panose="020B0604020202020204"/>
                <a:sym typeface="Source Sans Pro" panose="020B0503030403020204" charset="0"/>
              </a:rPr>
              <a:t>2. Sử dụng năng lượng tiết kiệm, hiệu quả</a:t>
            </a:r>
            <a:endParaRPr lang="en-US" altLang="en-US" sz="2400" b="1" dirty="0">
              <a:solidFill>
                <a:srgbClr val="FF0000"/>
              </a:solidFill>
              <a:latin typeface="Arial" panose="020B0604020202020204"/>
              <a:ea typeface="Arial" panose="020B0604020202020204"/>
              <a:cs typeface="Arial" panose="020B0604020202020204"/>
              <a:sym typeface="Source Sans Pro" panose="020B0503030403020204" charset="0"/>
            </a:endParaRPr>
          </a:p>
        </p:txBody>
      </p:sp>
      <p:sp>
        <p:nvSpPr>
          <p:cNvPr id="15363" name="Google Shape;143;p22"/>
          <p:cNvSpPr txBox="1">
            <a:spLocks noGrp="1"/>
          </p:cNvSpPr>
          <p:nvPr>
            <p:ph type="sldNum" idx="4"/>
          </p:nvPr>
        </p:nvSpPr>
        <p:spPr>
          <a:ln/>
        </p:spPr>
        <p:txBody>
          <a:bodyPr lIns="91425" tIns="91425" rIns="91425" bIns="91425"/>
          <a:p>
            <a:pPr marL="0" indent="0" algn="ctr" eaLnBrk="1" hangingPunct="1">
              <a:buNone/>
            </a:pPr>
            <a:fld id="{9A0DB2DC-4C9A-4742-B13C-FB6460FD3503}" type="slidenum">
              <a:rPr lang="en-US" altLang="en-US" sz="1100" dirty="0">
                <a:solidFill>
                  <a:srgbClr val="2F3848"/>
                </a:solidFill>
                <a:latin typeface="Source Sans Pro" panose="020B0503030403020204" charset="0"/>
                <a:sym typeface="Source Sans Pro" panose="020B0503030403020204" charset="0"/>
              </a:rPr>
            </a:fld>
            <a:endParaRPr lang="en-US" altLang="en-US" sz="1100" dirty="0">
              <a:solidFill>
                <a:srgbClr val="2F3848"/>
              </a:solidFill>
              <a:latin typeface="Source Sans Pro" panose="020B0503030403020204" charset="0"/>
              <a:sym typeface="Source Sans Pro" panose="020B0503030403020204" charset="0"/>
            </a:endParaRPr>
          </a:p>
        </p:txBody>
      </p:sp>
      <p:sp>
        <p:nvSpPr>
          <p:cNvPr id="4" name="Rectangle 3"/>
          <p:cNvSpPr/>
          <p:nvPr/>
        </p:nvSpPr>
        <p:spPr>
          <a:xfrm>
            <a:off x="150813" y="1046163"/>
            <a:ext cx="5503862" cy="400050"/>
          </a:xfrm>
          <a:prstGeom prst="rect">
            <a:avLst/>
          </a:prstGeom>
          <a:noFill/>
          <a:ln w="9525">
            <a:noFill/>
          </a:ln>
        </p:spPr>
        <p:txBody>
          <a:bodyPr wrap="none">
            <a:spAutoFit/>
          </a:bodyPr>
          <a:lstStyle>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5pPr>
          </a:lstStyle>
          <a:p>
            <a:pPr marL="0" lvl="0" indent="0" eaLnBrk="1" hangingPunct="1">
              <a:buNone/>
            </a:pPr>
            <a:r>
              <a:rPr lang="nl-NL" altLang="en-US" sz="2000" b="1" i="1" dirty="0">
                <a:solidFill>
                  <a:srgbClr val="FF0000"/>
                </a:solidFill>
              </a:rPr>
              <a:t>2.1. Lí do cần sử dụng tiết kiệm năng lượng</a:t>
            </a:r>
            <a:endParaRPr lang="en-US" altLang="en-US" sz="2000" i="1" dirty="0">
              <a:solidFill>
                <a:srgbClr val="FF0000"/>
              </a:solidFill>
            </a:endParaRPr>
          </a:p>
        </p:txBody>
      </p:sp>
      <p:sp>
        <p:nvSpPr>
          <p:cNvPr id="5" name="TextBox 4"/>
          <p:cNvSpPr txBox="1"/>
          <p:nvPr/>
        </p:nvSpPr>
        <p:spPr>
          <a:xfrm>
            <a:off x="222250" y="1447800"/>
            <a:ext cx="3968750" cy="3416300"/>
          </a:xfrm>
          <a:prstGeom prst="rect">
            <a:avLst/>
          </a:prstGeom>
          <a:noFill/>
          <a:ln w="9525">
            <a:noFill/>
          </a:ln>
        </p:spPr>
        <p:txBody>
          <a:bodyPr>
            <a:spAutoFit/>
          </a:bodyPr>
          <a:lstStyle>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5pPr>
          </a:lstStyle>
          <a:p>
            <a:pPr marL="0" lvl="0" indent="0" eaLnBrk="1" hangingPunct="1">
              <a:lnSpc>
                <a:spcPct val="150000"/>
              </a:lnSpc>
              <a:buNone/>
            </a:pPr>
            <a:r>
              <a:rPr lang="en-US" altLang="en-US" sz="1800" dirty="0">
                <a:solidFill>
                  <a:srgbClr val="002060"/>
                </a:solidFill>
              </a:rPr>
              <a:t>Phân tích hình 2.2, trả lời câu hỏi:</a:t>
            </a:r>
            <a:endParaRPr lang="en-US" altLang="en-US" sz="1800" dirty="0">
              <a:solidFill>
                <a:srgbClr val="002060"/>
              </a:solidFill>
            </a:endParaRPr>
          </a:p>
          <a:p>
            <a:pPr marL="0" lvl="0" indent="0" eaLnBrk="1" hangingPunct="1">
              <a:lnSpc>
                <a:spcPct val="150000"/>
              </a:lnSpc>
              <a:buNone/>
            </a:pPr>
            <a:r>
              <a:rPr lang="en-US" altLang="en-US" sz="1800" i="1" dirty="0">
                <a:solidFill>
                  <a:srgbClr val="002060"/>
                </a:solidFill>
              </a:rPr>
              <a:t>+ Việc sử dụng điện vượt quá mức </a:t>
            </a:r>
            <a:endParaRPr lang="en-US" altLang="en-US" sz="1800" i="1" dirty="0">
              <a:solidFill>
                <a:srgbClr val="002060"/>
              </a:solidFill>
            </a:endParaRPr>
          </a:p>
          <a:p>
            <a:pPr marL="0" lvl="0" indent="0" eaLnBrk="1" hangingPunct="1">
              <a:lnSpc>
                <a:spcPct val="150000"/>
              </a:lnSpc>
              <a:buNone/>
            </a:pPr>
            <a:r>
              <a:rPr lang="en-US" altLang="en-US" sz="1800" i="1" dirty="0">
                <a:solidFill>
                  <a:srgbClr val="002060"/>
                </a:solidFill>
              </a:rPr>
              <a:t>cần thiết có thể gây tác động như thế </a:t>
            </a:r>
            <a:endParaRPr lang="en-US" altLang="en-US" sz="1800" i="1" dirty="0">
              <a:solidFill>
                <a:srgbClr val="002060"/>
              </a:solidFill>
            </a:endParaRPr>
          </a:p>
          <a:p>
            <a:pPr marL="0" lvl="0" indent="0" eaLnBrk="1" hangingPunct="1">
              <a:lnSpc>
                <a:spcPct val="150000"/>
              </a:lnSpc>
              <a:buNone/>
            </a:pPr>
            <a:r>
              <a:rPr lang="en-US" altLang="en-US" sz="1800" i="1" dirty="0">
                <a:solidFill>
                  <a:srgbClr val="002060"/>
                </a:solidFill>
              </a:rPr>
              <a:t>nào đến việc khai thác tài nguyên </a:t>
            </a:r>
            <a:endParaRPr lang="en-US" altLang="en-US" sz="1800" i="1" dirty="0">
              <a:solidFill>
                <a:srgbClr val="002060"/>
              </a:solidFill>
            </a:endParaRPr>
          </a:p>
          <a:p>
            <a:pPr marL="0" lvl="0" indent="0" eaLnBrk="1" hangingPunct="1">
              <a:lnSpc>
                <a:spcPct val="150000"/>
              </a:lnSpc>
              <a:buNone/>
            </a:pPr>
            <a:r>
              <a:rPr lang="en-US" altLang="en-US" sz="1800" i="1" dirty="0">
                <a:solidFill>
                  <a:srgbClr val="002060"/>
                </a:solidFill>
              </a:rPr>
              <a:t>thiên nhiên để sản xuất điện?</a:t>
            </a:r>
            <a:endParaRPr lang="en-US" altLang="en-US" sz="1800" dirty="0">
              <a:solidFill>
                <a:srgbClr val="002060"/>
              </a:solidFill>
            </a:endParaRPr>
          </a:p>
          <a:p>
            <a:pPr marL="0" lvl="0" indent="0" eaLnBrk="1" hangingPunct="1">
              <a:lnSpc>
                <a:spcPct val="150000"/>
              </a:lnSpc>
              <a:buNone/>
            </a:pPr>
            <a:r>
              <a:rPr lang="en-US" altLang="en-US" sz="1800" i="1" dirty="0">
                <a:solidFill>
                  <a:srgbClr val="002060"/>
                </a:solidFill>
              </a:rPr>
              <a:t>+ Sử dụng chất đốt để sản xuất và đun nấu gây ảnh hưởng như thế nào đến môi trường sống?</a:t>
            </a:r>
            <a:endParaRPr lang="en-US" altLang="en-US" sz="1800" dirty="0">
              <a:solidFill>
                <a:srgbClr val="002060"/>
              </a:solidFill>
            </a:endParaRPr>
          </a:p>
        </p:txBody>
      </p:sp>
      <p:pic>
        <p:nvPicPr>
          <p:cNvPr id="6" name="Picture 5"/>
          <p:cNvPicPr>
            <a:picLocks noChangeAspect="1"/>
          </p:cNvPicPr>
          <p:nvPr/>
        </p:nvPicPr>
        <p:blipFill>
          <a:blip r:embed="rId1"/>
          <a:stretch>
            <a:fillRect/>
          </a:stretch>
        </p:blipFill>
        <p:spPr>
          <a:xfrm>
            <a:off x="4117975" y="1447800"/>
            <a:ext cx="3276600" cy="3305175"/>
          </a:xfrm>
          <a:prstGeom prst="rect">
            <a:avLst/>
          </a:prstGeom>
          <a:noFill/>
          <a:ln w="9525">
            <a:noFill/>
          </a:ln>
        </p:spPr>
      </p:pic>
      <p:pic>
        <p:nvPicPr>
          <p:cNvPr id="7" name="Picture 6"/>
          <p:cNvPicPr>
            <a:picLocks noChangeAspect="1"/>
          </p:cNvPicPr>
          <p:nvPr/>
        </p:nvPicPr>
        <p:blipFill>
          <a:blip r:embed="rId2"/>
          <a:stretch>
            <a:fillRect/>
          </a:stretch>
        </p:blipFill>
        <p:spPr>
          <a:xfrm>
            <a:off x="7086600" y="1466850"/>
            <a:ext cx="1981200" cy="3267075"/>
          </a:xfrm>
          <a:prstGeom prst="rect">
            <a:avLst/>
          </a:prstGeom>
          <a:noFill/>
          <a:ln w="9525">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0726" name="Picture 6" descr="Than đá, kẻ tàn phá môi trường lớn nhất"/>
          <p:cNvPicPr>
            <a:picLocks noChangeAspect="1"/>
          </p:cNvPicPr>
          <p:nvPr/>
        </p:nvPicPr>
        <p:blipFill>
          <a:blip r:embed="rId1"/>
          <a:stretch>
            <a:fillRect/>
          </a:stretch>
        </p:blipFill>
        <p:spPr>
          <a:xfrm>
            <a:off x="609600" y="438150"/>
            <a:ext cx="8153400" cy="4324350"/>
          </a:xfrm>
          <a:prstGeom prst="rect">
            <a:avLst/>
          </a:prstGeom>
          <a:noFill/>
          <a:ln w="9525">
            <a:noFill/>
          </a:ln>
        </p:spPr>
      </p:pic>
      <p:sp>
        <p:nvSpPr>
          <p:cNvPr id="17411" name="AutoShape 8" descr="Giải bài toán chống lũ lụt, hạn hán để người Việt thôi phụ thuộc ông trời"/>
          <p:cNvSpPr>
            <a:spLocks noChangeAspect="1"/>
          </p:cNvSpPr>
          <p:nvPr/>
        </p:nvSpPr>
        <p:spPr>
          <a:xfrm>
            <a:off x="141288" y="-144462"/>
            <a:ext cx="304800" cy="304800"/>
          </a:xfrm>
          <a:prstGeom prst="rect">
            <a:avLst/>
          </a:prstGeom>
          <a:noFill/>
          <a:ln w="9525">
            <a:noFill/>
          </a:ln>
        </p:spPr>
        <p:txBody>
          <a:bodyPr/>
          <a:lstStyle>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5pPr>
          </a:lstStyle>
          <a:p>
            <a:pPr marL="0" lvl="0" indent="0">
              <a:buClrTx/>
              <a:buFontTx/>
              <a:buNone/>
            </a:pPr>
            <a:endParaRPr lang="en-US" altLang="en-US" dirty="0"/>
          </a:p>
        </p:txBody>
      </p:sp>
      <p:sp>
        <p:nvSpPr>
          <p:cNvPr id="17412" name="AutoShape 10" descr="Giải bài toán chống lũ lụt, hạn hán để người Việt thôi phụ thuộc ông trời"/>
          <p:cNvSpPr>
            <a:spLocks noChangeAspect="1"/>
          </p:cNvSpPr>
          <p:nvPr/>
        </p:nvSpPr>
        <p:spPr>
          <a:xfrm>
            <a:off x="141288" y="-144462"/>
            <a:ext cx="304800" cy="304800"/>
          </a:xfrm>
          <a:prstGeom prst="rect">
            <a:avLst/>
          </a:prstGeom>
          <a:noFill/>
          <a:ln w="9525">
            <a:noFill/>
          </a:ln>
        </p:spPr>
        <p:txBody>
          <a:bodyPr/>
          <a:lstStyle>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5pPr>
          </a:lstStyle>
          <a:p>
            <a:pPr marL="0" lvl="0" indent="0">
              <a:buClrTx/>
              <a:buFontTx/>
              <a:buNone/>
            </a:pPr>
            <a:endParaRPr lang="en-US" altLang="en-US" dirty="0"/>
          </a:p>
        </p:txBody>
      </p:sp>
      <p:pic>
        <p:nvPicPr>
          <p:cNvPr id="30731" name="Picture 11" descr="C:\Users\Administrator\Desktop\31.jpg"/>
          <p:cNvPicPr>
            <a:picLocks noChangeAspect="1"/>
          </p:cNvPicPr>
          <p:nvPr/>
        </p:nvPicPr>
        <p:blipFill>
          <a:blip r:embed="rId2"/>
          <a:stretch>
            <a:fillRect/>
          </a:stretch>
        </p:blipFill>
        <p:spPr>
          <a:xfrm>
            <a:off x="609600" y="514350"/>
            <a:ext cx="8153400" cy="4191000"/>
          </a:xfrm>
          <a:prstGeom prst="rect">
            <a:avLst/>
          </a:prstGeom>
          <a:noFill/>
          <a:ln w="9525">
            <a:noFill/>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726"/>
                                        </p:tgtEl>
                                        <p:attrNameLst>
                                          <p:attrName>style.visibility</p:attrName>
                                        </p:attrNameLst>
                                      </p:cBhvr>
                                      <p:to>
                                        <p:strVal val="visible"/>
                                      </p:to>
                                    </p:set>
                                    <p:animEffect transition="in" filter="blinds(horizontal)">
                                      <p:cBhvr>
                                        <p:cTn id="7" dur="500"/>
                                        <p:tgtEl>
                                          <p:spTgt spid="3072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30726"/>
                                        </p:tgtEl>
                                      </p:cBhvr>
                                    </p:animEffect>
                                    <p:set>
                                      <p:cBhvr>
                                        <p:cTn id="12" dur="1" fill="hold">
                                          <p:stCondLst>
                                            <p:cond delay="499"/>
                                          </p:stCondLst>
                                        </p:cTn>
                                        <p:tgtEl>
                                          <p:spTgt spid="3072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0731"/>
                                        </p:tgtEl>
                                        <p:attrNameLst>
                                          <p:attrName>style.visibility</p:attrName>
                                        </p:attrNameLst>
                                      </p:cBhvr>
                                      <p:to>
                                        <p:strVal val="visible"/>
                                      </p:to>
                                    </p:set>
                                    <p:animEffect transition="in" filter="blinds(horizontal)">
                                      <p:cBhvr>
                                        <p:cTn id="17" dur="500"/>
                                        <p:tgtEl>
                                          <p:spTgt spid="307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Google Shape;142;p22"/>
          <p:cNvSpPr>
            <a:spLocks noGrp="1"/>
          </p:cNvSpPr>
          <p:nvPr>
            <p:ph type="title"/>
          </p:nvPr>
        </p:nvSpPr>
        <p:spPr>
          <a:xfrm>
            <a:off x="228600" y="133350"/>
            <a:ext cx="7951788" cy="730250"/>
          </a:xfrm>
          <a:ln/>
        </p:spPr>
        <p:txBody>
          <a:bodyPr vert="horz" wrap="square" lIns="91425" tIns="91425" rIns="91425" bIns="91425" anchor="ctr" anchorCtr="0"/>
          <a:p>
            <a:pPr eaLnBrk="1" hangingPunct="1">
              <a:buClr>
                <a:schemeClr val="accent1"/>
              </a:buClr>
              <a:buFont typeface="Source Sans Pro" panose="020B0503030403020204" charset="0"/>
              <a:buNone/>
            </a:pPr>
            <a:r>
              <a:rPr lang="en-US" altLang="en-US" sz="2400" b="1" dirty="0">
                <a:solidFill>
                  <a:srgbClr val="FF0000"/>
                </a:solidFill>
                <a:sym typeface="Source Sans Pro" panose="020B0503030403020204" charset="0"/>
              </a:rPr>
              <a:t>2. Sử dụng năng lượng tiết kiệm, hiệu quả</a:t>
            </a:r>
            <a:endParaRPr lang="en-US" altLang="en-US" sz="2400" b="1" dirty="0">
              <a:solidFill>
                <a:srgbClr val="FF0000"/>
              </a:solidFill>
              <a:sym typeface="Source Sans Pro" panose="020B0503030403020204" charset="0"/>
            </a:endParaRPr>
          </a:p>
        </p:txBody>
      </p:sp>
      <p:sp>
        <p:nvSpPr>
          <p:cNvPr id="18435" name="Rectangle 4"/>
          <p:cNvSpPr/>
          <p:nvPr/>
        </p:nvSpPr>
        <p:spPr>
          <a:xfrm>
            <a:off x="381000" y="819150"/>
            <a:ext cx="5503863" cy="400050"/>
          </a:xfrm>
          <a:prstGeom prst="rect">
            <a:avLst/>
          </a:prstGeom>
          <a:noFill/>
          <a:ln w="9525">
            <a:noFill/>
          </a:ln>
        </p:spPr>
        <p:txBody>
          <a:bodyPr wrap="none">
            <a:spAutoFit/>
          </a:bodyPr>
          <a:lstStyle>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5pPr>
          </a:lstStyle>
          <a:p>
            <a:pPr marL="0" lvl="0" indent="0" eaLnBrk="1" hangingPunct="1">
              <a:buNone/>
            </a:pPr>
            <a:r>
              <a:rPr lang="nl-NL" altLang="en-US" sz="2000" b="1" i="1" dirty="0">
                <a:solidFill>
                  <a:srgbClr val="FF0000"/>
                </a:solidFill>
              </a:rPr>
              <a:t>2.1. Lí do cần sử dụng tiết kiệm năng lượng</a:t>
            </a:r>
            <a:endParaRPr lang="en-US" altLang="en-US" sz="2000" i="1" dirty="0">
              <a:solidFill>
                <a:srgbClr val="FF0000"/>
              </a:solidFill>
            </a:endParaRPr>
          </a:p>
        </p:txBody>
      </p:sp>
      <p:sp>
        <p:nvSpPr>
          <p:cNvPr id="6" name="TextBox 5"/>
          <p:cNvSpPr txBox="1"/>
          <p:nvPr/>
        </p:nvSpPr>
        <p:spPr>
          <a:xfrm>
            <a:off x="685800" y="1352550"/>
            <a:ext cx="7848600" cy="1754188"/>
          </a:xfrm>
          <a:prstGeom prst="rect">
            <a:avLst/>
          </a:prstGeom>
        </p:spPr>
        <p:style>
          <a:lnRef idx="2">
            <a:schemeClr val="dk1"/>
          </a:lnRef>
          <a:fillRef idx="1">
            <a:schemeClr val="lt1"/>
          </a:fillRef>
          <a:effectRef idx="0">
            <a:schemeClr val="dk1"/>
          </a:effectRef>
          <a:fontRef idx="minor">
            <a:schemeClr val="dk1"/>
          </a:fontRef>
        </p:style>
        <p:txBody>
          <a:bodyPr>
            <a:spAutoFit/>
          </a:bodyPr>
          <a:lstStyle>
            <a:lvl1pPr marL="0" lvl="0" indent="0" algn="l" defTabSz="914400" rtl="0" eaLnBrk="0" fontAlgn="base" latinLnBrk="0" hangingPunct="0">
              <a:lnSpc>
                <a:spcPct val="100000"/>
              </a:lnSpc>
              <a:spcBef>
                <a:spcPct val="0"/>
              </a:spcBef>
              <a:spcAft>
                <a:spcPct val="0"/>
              </a:spcAft>
              <a:buNone/>
              <a:defRPr sz="1400" b="0" i="0" u="none" kern="1200" baseline="0">
                <a:solidFill>
                  <a:srgbClr val="000000"/>
                </a:solidFill>
                <a:latin typeface="Arial" panose="020B0604020202020204" pitchFamily="34" charset="0"/>
                <a:ea typeface="+mn-ea"/>
                <a:sym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14400" lvl="2" indent="0" algn="l" defTabSz="914400" rtl="0" eaLnBrk="0" fontAlgn="base" latinLnBrk="0" hangingPunct="0">
              <a:lnSpc>
                <a:spcPct val="100000"/>
              </a:lnSpc>
              <a:spcBef>
                <a:spcPct val="0"/>
              </a:spcBef>
              <a:spcAft>
                <a:spcPct val="0"/>
              </a:spcAft>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371600" lvl="3" indent="0" algn="l" defTabSz="914400" rtl="0" eaLnBrk="0" fontAlgn="base" latinLnBrk="0" hangingPunct="0">
              <a:lnSpc>
                <a:spcPct val="100000"/>
              </a:lnSpc>
              <a:spcBef>
                <a:spcPct val="0"/>
              </a:spcBef>
              <a:spcAft>
                <a:spcPct val="0"/>
              </a:spcAft>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828800" lvl="4" indent="0" algn="l" defTabSz="914400" rtl="0" eaLnBrk="0" fontAlgn="base" latinLnBrk="0" hangingPunct="0">
              <a:lnSpc>
                <a:spcPct val="100000"/>
              </a:lnSpc>
              <a:spcBef>
                <a:spcPct val="0"/>
              </a:spcBef>
              <a:spcAft>
                <a:spcPct val="0"/>
              </a:spcAft>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eaLnBrk="1" hangingPunct="1">
              <a:lnSpc>
                <a:spcPct val="150000"/>
              </a:lnSpc>
              <a:buClr>
                <a:srgbClr val="000000"/>
              </a:buClr>
              <a:buNone/>
            </a:pPr>
            <a:r>
              <a:rPr lang="nl-NL" altLang="x-none" sz="1800" b="1" dirty="0">
                <a:solidFill>
                  <a:schemeClr val="tx1"/>
                </a:solidFill>
                <a:latin typeface="Arial" panose="020B0604020202020204" pitchFamily="34" charset="0"/>
              </a:rPr>
              <a:t>- Việc khai thác tài nguyên thiên nhiên để sản xuất năng lượng góp phần gây ra nhiều tác hại như: cạn kiệt tài nguyên thiên nhiên, ô nhiễm môi trường sống, sản sinh khí thải carbonic, góp phần làm biến đổi khí hậu gây lũ lụt, hạn hán...</a:t>
            </a:r>
            <a:endParaRPr dirty="0">
              <a:solidFill>
                <a:srgbClr val="2F3848"/>
              </a:solidFill>
              <a:latin typeface="Arial" panose="020B0604020202020204"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charRg st="0" end="237"/>
                                            </p:txEl>
                                          </p:spTgt>
                                        </p:tgtEl>
                                        <p:attrNameLst>
                                          <p:attrName>style.visibility</p:attrName>
                                        </p:attrNameLst>
                                      </p:cBhvr>
                                      <p:to>
                                        <p:strVal val="visible"/>
                                      </p:to>
                                    </p:set>
                                    <p:animEffect transition="in" filter="blinds(horizontal)">
                                      <p:cBhvr>
                                        <p:cTn id="7" dur="500"/>
                                        <p:tgtEl>
                                          <p:spTgt spid="6">
                                            <p:txEl>
                                              <p:charRg st="0" end="23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Google Shape;142;p22"/>
          <p:cNvSpPr>
            <a:spLocks noGrp="1"/>
          </p:cNvSpPr>
          <p:nvPr>
            <p:ph type="title"/>
          </p:nvPr>
        </p:nvSpPr>
        <p:spPr>
          <a:xfrm>
            <a:off x="228600" y="133350"/>
            <a:ext cx="7951788" cy="730250"/>
          </a:xfrm>
          <a:ln/>
        </p:spPr>
        <p:txBody>
          <a:bodyPr vert="horz" wrap="square" lIns="91425" tIns="91425" rIns="91425" bIns="91425" anchor="ctr" anchorCtr="0"/>
          <a:p>
            <a:pPr eaLnBrk="1" hangingPunct="1">
              <a:buClr>
                <a:schemeClr val="accent1"/>
              </a:buClr>
              <a:buFont typeface="Source Sans Pro" panose="020B0503030403020204" charset="0"/>
              <a:buNone/>
            </a:pPr>
            <a:r>
              <a:rPr lang="en-US" altLang="en-US" sz="2400" b="1" dirty="0">
                <a:solidFill>
                  <a:srgbClr val="FF0000"/>
                </a:solidFill>
                <a:sym typeface="Source Sans Pro" panose="020B0503030403020204" charset="0"/>
              </a:rPr>
              <a:t>2. Sử dụng năng lượng tiết kiệm, hiệu quả</a:t>
            </a:r>
            <a:endParaRPr lang="en-US" altLang="en-US" sz="2400" b="1" dirty="0">
              <a:solidFill>
                <a:srgbClr val="FF0000"/>
              </a:solidFill>
              <a:sym typeface="Source Sans Pro" panose="020B0503030403020204" charset="0"/>
            </a:endParaRPr>
          </a:p>
        </p:txBody>
      </p:sp>
      <p:sp>
        <p:nvSpPr>
          <p:cNvPr id="19459" name="Rectangle 4"/>
          <p:cNvSpPr/>
          <p:nvPr/>
        </p:nvSpPr>
        <p:spPr>
          <a:xfrm>
            <a:off x="381000" y="819150"/>
            <a:ext cx="5503863" cy="400050"/>
          </a:xfrm>
          <a:prstGeom prst="rect">
            <a:avLst/>
          </a:prstGeom>
          <a:noFill/>
          <a:ln w="9525">
            <a:noFill/>
          </a:ln>
        </p:spPr>
        <p:txBody>
          <a:bodyPr wrap="none">
            <a:spAutoFit/>
          </a:bodyPr>
          <a:lstStyle>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5pPr>
          </a:lstStyle>
          <a:p>
            <a:pPr marL="0" lvl="0" indent="0" eaLnBrk="1" hangingPunct="1">
              <a:buNone/>
            </a:pPr>
            <a:r>
              <a:rPr lang="nl-NL" altLang="en-US" sz="2000" b="1" i="1" dirty="0">
                <a:solidFill>
                  <a:srgbClr val="FF0000"/>
                </a:solidFill>
              </a:rPr>
              <a:t>2.1. Lí do cần sử dụng tiết kiệm năng lượng</a:t>
            </a:r>
            <a:endParaRPr lang="en-US" altLang="en-US" sz="2000" i="1" dirty="0">
              <a:solidFill>
                <a:srgbClr val="FF0000"/>
              </a:solidFill>
            </a:endParaRPr>
          </a:p>
        </p:txBody>
      </p:sp>
      <p:sp>
        <p:nvSpPr>
          <p:cNvPr id="6" name="TextBox 5"/>
          <p:cNvSpPr txBox="1"/>
          <p:nvPr/>
        </p:nvSpPr>
        <p:spPr>
          <a:xfrm>
            <a:off x="685800" y="1352550"/>
            <a:ext cx="7848600" cy="3324225"/>
          </a:xfrm>
          <a:prstGeom prst="rect">
            <a:avLst/>
          </a:prstGeom>
        </p:spPr>
        <p:style>
          <a:lnRef idx="2">
            <a:schemeClr val="dk1"/>
          </a:lnRef>
          <a:fillRef idx="1">
            <a:schemeClr val="lt1"/>
          </a:fillRef>
          <a:effectRef idx="0">
            <a:schemeClr val="dk1"/>
          </a:effectRef>
          <a:fontRef idx="minor">
            <a:schemeClr val="dk1"/>
          </a:fontRef>
        </p:style>
        <p:txBody>
          <a:bodyPr>
            <a:spAutoFit/>
          </a:bodyPr>
          <a:lstStyle>
            <a:lvl1pPr marL="0" lvl="0" indent="0" algn="l" defTabSz="914400" rtl="0" eaLnBrk="0" fontAlgn="base" latinLnBrk="0" hangingPunct="0">
              <a:lnSpc>
                <a:spcPct val="100000"/>
              </a:lnSpc>
              <a:spcBef>
                <a:spcPct val="0"/>
              </a:spcBef>
              <a:spcAft>
                <a:spcPct val="0"/>
              </a:spcAft>
              <a:buNone/>
              <a:defRPr sz="1400" b="0" i="0" u="none" kern="1200" baseline="0">
                <a:solidFill>
                  <a:srgbClr val="000000"/>
                </a:solidFill>
                <a:latin typeface="Arial" panose="020B0604020202020204" pitchFamily="34" charset="0"/>
                <a:ea typeface="+mn-ea"/>
                <a:sym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14400" lvl="2" indent="0" algn="l" defTabSz="914400" rtl="0" eaLnBrk="0" fontAlgn="base" latinLnBrk="0" hangingPunct="0">
              <a:lnSpc>
                <a:spcPct val="100000"/>
              </a:lnSpc>
              <a:spcBef>
                <a:spcPct val="0"/>
              </a:spcBef>
              <a:spcAft>
                <a:spcPct val="0"/>
              </a:spcAft>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371600" lvl="3" indent="0" algn="l" defTabSz="914400" rtl="0" eaLnBrk="0" fontAlgn="base" latinLnBrk="0" hangingPunct="0">
              <a:lnSpc>
                <a:spcPct val="100000"/>
              </a:lnSpc>
              <a:spcBef>
                <a:spcPct val="0"/>
              </a:spcBef>
              <a:spcAft>
                <a:spcPct val="0"/>
              </a:spcAft>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828800" lvl="4" indent="0" algn="l" defTabSz="914400" rtl="0" eaLnBrk="0" fontAlgn="base" latinLnBrk="0" hangingPunct="0">
              <a:lnSpc>
                <a:spcPct val="100000"/>
              </a:lnSpc>
              <a:spcBef>
                <a:spcPct val="0"/>
              </a:spcBef>
              <a:spcAft>
                <a:spcPct val="0"/>
              </a:spcAft>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eaLnBrk="1" hangingPunct="1">
              <a:lnSpc>
                <a:spcPct val="150000"/>
              </a:lnSpc>
              <a:buClr>
                <a:srgbClr val="000000"/>
              </a:buClr>
              <a:buChar char="-"/>
            </a:pPr>
            <a:r>
              <a:rPr lang="nl-NL" altLang="x-none" sz="1800" b="1" dirty="0">
                <a:solidFill>
                  <a:schemeClr val="tx1"/>
                </a:solidFill>
                <a:latin typeface="Arial" panose="020B0604020202020204" pitchFamily="34" charset="0"/>
              </a:rPr>
              <a:t> Việc khai thác tài nguyên thiên nhiên để sản xuất năng lượng góp phần gây ra nhiều tác hại như: cạn kiệt tài nguyên thiên nhiên, ô nhiễm môi trường sống, sản sinh khí thải carbonic, góp phần làm biến đổi khí hậu gây lũ lụt, hạn hán, ...</a:t>
            </a:r>
            <a:endParaRPr lang="nl-NL" altLang="x-none" sz="1800" b="1" dirty="0">
              <a:solidFill>
                <a:schemeClr val="tx1"/>
              </a:solidFill>
              <a:latin typeface="Arial" panose="020B0604020202020204" pitchFamily="34" charset="0"/>
            </a:endParaRPr>
          </a:p>
          <a:p>
            <a:pPr lvl="0" eaLnBrk="1" hangingPunct="1">
              <a:lnSpc>
                <a:spcPct val="150000"/>
              </a:lnSpc>
              <a:buClr>
                <a:srgbClr val="000000"/>
              </a:buClr>
              <a:buChar char="-"/>
            </a:pPr>
            <a:r>
              <a:rPr lang="nl-NL" altLang="x-none" sz="1800" b="1" dirty="0">
                <a:solidFill>
                  <a:schemeClr val="tx1"/>
                </a:solidFill>
                <a:latin typeface="Arial" panose="020B0604020202020204" pitchFamily="34" charset="0"/>
              </a:rPr>
              <a:t> Chúng ta cần sử dụng tiết kiệm năng lượng để giảm chi phí, bảo vệ tài nguyên thiên nhiên, bảo vệ môi trường, bảo vệ sức khỏe cho gia đình và cho cộng đồng.</a:t>
            </a:r>
            <a:endParaRPr sz="1800" b="1" dirty="0">
              <a:solidFill>
                <a:schemeClr val="tx1"/>
              </a:solidFill>
              <a:latin typeface="Arial" panose="020B0604020202020204" pitchFamily="34" charset="0"/>
              <a:sym typeface="Source Sans Pro" panose="020B0503030403020204" charset="0"/>
            </a:endParaRPr>
          </a:p>
          <a:p>
            <a:pPr lvl="0" eaLnBrk="1" hangingPunct="1">
              <a:lnSpc>
                <a:spcPct val="150000"/>
              </a:lnSpc>
              <a:buClr>
                <a:srgbClr val="000000"/>
              </a:buClr>
              <a:buChar char="-"/>
            </a:pPr>
            <a:endParaRPr dirty="0">
              <a:solidFill>
                <a:srgbClr val="2F3848"/>
              </a:solidFill>
              <a:latin typeface="Arial" panose="020B0604020202020204"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charRg st="238" end="395"/>
                                            </p:txEl>
                                          </p:spTgt>
                                        </p:tgtEl>
                                        <p:attrNameLst>
                                          <p:attrName>style.visibility</p:attrName>
                                        </p:attrNameLst>
                                      </p:cBhvr>
                                      <p:to>
                                        <p:strVal val="visible"/>
                                      </p:to>
                                    </p:set>
                                    <p:animEffect transition="in" filter="blinds(horizontal)">
                                      <p:cBhvr>
                                        <p:cTn id="7" dur="500"/>
                                        <p:tgtEl>
                                          <p:spTgt spid="6">
                                            <p:txEl>
                                              <p:charRg st="238" end="3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Rectangle 1"/>
          <p:cNvSpPr/>
          <p:nvPr/>
        </p:nvSpPr>
        <p:spPr>
          <a:xfrm>
            <a:off x="304800" y="285750"/>
            <a:ext cx="6362700" cy="461963"/>
          </a:xfrm>
          <a:prstGeom prst="rect">
            <a:avLst/>
          </a:prstGeom>
          <a:noFill/>
          <a:ln w="9525">
            <a:noFill/>
          </a:ln>
        </p:spPr>
        <p:txBody>
          <a:bodyPr wrap="none">
            <a:spAutoFit/>
          </a:bodyPr>
          <a:lstStyle>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5pPr>
          </a:lstStyle>
          <a:p>
            <a:pPr marL="0" lvl="0" indent="0" eaLnBrk="1" hangingPunct="1">
              <a:buNone/>
            </a:pPr>
            <a:r>
              <a:rPr lang="en-US" altLang="en-US" sz="2400" b="1" dirty="0">
                <a:solidFill>
                  <a:srgbClr val="FF0000"/>
                </a:solidFill>
              </a:rPr>
              <a:t>2. Sử dụng năng lượng tiết kiệm, hiệu quả</a:t>
            </a:r>
            <a:endParaRPr lang="en-US" altLang="en-US" sz="4000" b="1" dirty="0">
              <a:solidFill>
                <a:srgbClr val="FF0000"/>
              </a:solidFill>
            </a:endParaRPr>
          </a:p>
        </p:txBody>
      </p:sp>
      <p:sp>
        <p:nvSpPr>
          <p:cNvPr id="8" name="Rectangle 7"/>
          <p:cNvSpPr/>
          <p:nvPr/>
        </p:nvSpPr>
        <p:spPr>
          <a:xfrm>
            <a:off x="150813" y="1046163"/>
            <a:ext cx="6900862" cy="400050"/>
          </a:xfrm>
          <a:prstGeom prst="rect">
            <a:avLst/>
          </a:prstGeom>
          <a:noFill/>
          <a:ln w="9525">
            <a:noFill/>
          </a:ln>
        </p:spPr>
        <p:txBody>
          <a:bodyPr wrap="none">
            <a:spAutoFit/>
          </a:bodyPr>
          <a:lstStyle>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5pPr>
          </a:lstStyle>
          <a:p>
            <a:pPr marL="0" lvl="0" indent="0" eaLnBrk="1" hangingPunct="1">
              <a:buNone/>
            </a:pPr>
            <a:r>
              <a:rPr lang="nl-NL" altLang="en-US" sz="2000" b="1" i="1" dirty="0">
                <a:solidFill>
                  <a:srgbClr val="FF0000"/>
                </a:solidFill>
              </a:rPr>
              <a:t>2.2. Biện pháp tiết kiệm năng lượng điện trong gia đình</a:t>
            </a:r>
            <a:endParaRPr lang="en-US" altLang="en-US" sz="2000" i="1" dirty="0">
              <a:solidFill>
                <a:srgbClr val="FF0000"/>
              </a:solidFill>
            </a:endParaRPr>
          </a:p>
        </p:txBody>
      </p:sp>
      <p:sp>
        <p:nvSpPr>
          <p:cNvPr id="3" name="Line Callout 1 (Border and Accent Bar) 2"/>
          <p:cNvSpPr/>
          <p:nvPr/>
        </p:nvSpPr>
        <p:spPr>
          <a:xfrm>
            <a:off x="381000" y="1500188"/>
            <a:ext cx="1962150" cy="2871788"/>
          </a:xfrm>
          <a:prstGeom prst="accentBorderCallout1">
            <a:avLst/>
          </a:prstGeom>
          <a:solidFill>
            <a:schemeClr val="accent2">
              <a:lumMod val="40000"/>
              <a:lumOff val="6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400" b="0" i="0" u="none" kern="1200" baseline="0">
                <a:solidFill>
                  <a:srgbClr val="000000"/>
                </a:solidFill>
                <a:latin typeface="Arial" panose="020B0604020202020204" pitchFamily="34" charset="0"/>
                <a:ea typeface="+mn-ea"/>
                <a:sym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14400" lvl="2" indent="0" algn="l" defTabSz="914400" rtl="0" eaLnBrk="0" fontAlgn="base" latinLnBrk="0" hangingPunct="0">
              <a:lnSpc>
                <a:spcPct val="100000"/>
              </a:lnSpc>
              <a:spcBef>
                <a:spcPct val="0"/>
              </a:spcBef>
              <a:spcAft>
                <a:spcPct val="0"/>
              </a:spcAft>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371600" lvl="3" indent="0" algn="l" defTabSz="914400" rtl="0" eaLnBrk="0" fontAlgn="base" latinLnBrk="0" hangingPunct="0">
              <a:lnSpc>
                <a:spcPct val="100000"/>
              </a:lnSpc>
              <a:spcBef>
                <a:spcPct val="0"/>
              </a:spcBef>
              <a:spcAft>
                <a:spcPct val="0"/>
              </a:spcAft>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828800" lvl="4" indent="0" algn="l" defTabSz="914400" rtl="0" eaLnBrk="0" fontAlgn="base" latinLnBrk="0" hangingPunct="0">
              <a:lnSpc>
                <a:spcPct val="100000"/>
              </a:lnSpc>
              <a:spcBef>
                <a:spcPct val="0"/>
              </a:spcBef>
              <a:spcAft>
                <a:spcPct val="0"/>
              </a:spcAft>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ctr" eaLnBrk="1" hangingPunct="1">
              <a:lnSpc>
                <a:spcPct val="150000"/>
              </a:lnSpc>
              <a:buClr>
                <a:srgbClr val="000000"/>
              </a:buClr>
              <a:buNone/>
            </a:pPr>
            <a:r>
              <a:rPr sz="2000" dirty="0">
                <a:solidFill>
                  <a:srgbClr val="002060"/>
                </a:solidFill>
                <a:latin typeface="Arial" panose="020B0604020202020204" pitchFamily="34" charset="0"/>
              </a:rPr>
              <a:t>Vì sao những việc làm trong H2.3 lại gây lãng phí điện năng?</a:t>
            </a:r>
            <a:endParaRPr sz="2000" dirty="0">
              <a:solidFill>
                <a:srgbClr val="002060"/>
              </a:solidFill>
              <a:latin typeface="Arial" panose="020B0604020202020204" pitchFamily="34" charset="0"/>
            </a:endParaRPr>
          </a:p>
          <a:p>
            <a:pPr lvl="0" algn="ctr" eaLnBrk="1" hangingPunct="1">
              <a:buClr>
                <a:srgbClr val="000000"/>
              </a:buClr>
              <a:buNone/>
            </a:pPr>
            <a:endParaRPr dirty="0">
              <a:solidFill>
                <a:srgbClr val="FFFFFF"/>
              </a:solidFill>
              <a:latin typeface="Arial" panose="020B0604020202020204" pitchFamily="34" charset="0"/>
            </a:endParaRPr>
          </a:p>
        </p:txBody>
      </p:sp>
      <p:pic>
        <p:nvPicPr>
          <p:cNvPr id="4" name="Picture 3"/>
          <p:cNvPicPr>
            <a:picLocks noChangeAspect="1"/>
          </p:cNvPicPr>
          <p:nvPr/>
        </p:nvPicPr>
        <p:blipFill>
          <a:blip r:embed="rId1"/>
          <a:stretch>
            <a:fillRect/>
          </a:stretch>
        </p:blipFill>
        <p:spPr>
          <a:xfrm>
            <a:off x="2590800" y="1485900"/>
            <a:ext cx="2286000" cy="2209800"/>
          </a:xfrm>
          <a:prstGeom prst="rect">
            <a:avLst/>
          </a:prstGeom>
          <a:noFill/>
          <a:ln w="9525">
            <a:noFill/>
          </a:ln>
        </p:spPr>
      </p:pic>
      <p:pic>
        <p:nvPicPr>
          <p:cNvPr id="5" name="Picture 4"/>
          <p:cNvPicPr>
            <a:picLocks noChangeAspect="1"/>
          </p:cNvPicPr>
          <p:nvPr/>
        </p:nvPicPr>
        <p:blipFill>
          <a:blip r:embed="rId2"/>
          <a:stretch>
            <a:fillRect/>
          </a:stretch>
        </p:blipFill>
        <p:spPr>
          <a:xfrm>
            <a:off x="4876800" y="1508125"/>
            <a:ext cx="2174875" cy="2181225"/>
          </a:xfrm>
          <a:prstGeom prst="rect">
            <a:avLst/>
          </a:prstGeom>
          <a:noFill/>
          <a:ln w="9525">
            <a:noFill/>
          </a:ln>
        </p:spPr>
      </p:pic>
      <p:pic>
        <p:nvPicPr>
          <p:cNvPr id="6" name="Picture 5"/>
          <p:cNvPicPr>
            <a:picLocks noChangeAspect="1"/>
          </p:cNvPicPr>
          <p:nvPr/>
        </p:nvPicPr>
        <p:blipFill>
          <a:blip r:embed="rId3"/>
          <a:stretch>
            <a:fillRect/>
          </a:stretch>
        </p:blipFill>
        <p:spPr>
          <a:xfrm>
            <a:off x="7051675" y="1522413"/>
            <a:ext cx="1981200" cy="2152650"/>
          </a:xfrm>
          <a:prstGeom prst="rect">
            <a:avLst/>
          </a:prstGeom>
          <a:noFill/>
          <a:ln w="9525">
            <a:noFill/>
          </a:ln>
        </p:spPr>
      </p:pic>
      <p:sp>
        <p:nvSpPr>
          <p:cNvPr id="7" name="Rectangular Callout 6"/>
          <p:cNvSpPr/>
          <p:nvPr/>
        </p:nvSpPr>
        <p:spPr>
          <a:xfrm>
            <a:off x="2667000" y="3790950"/>
            <a:ext cx="2133600" cy="1219200"/>
          </a:xfrm>
          <a:prstGeom prst="wedgeRectCallou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400" b="0" i="0" u="none" kern="1200" baseline="0">
                <a:solidFill>
                  <a:srgbClr val="000000"/>
                </a:solidFill>
                <a:latin typeface="Arial" panose="020B0604020202020204" pitchFamily="34" charset="0"/>
                <a:ea typeface="+mn-ea"/>
                <a:sym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14400" lvl="2" indent="0" algn="l" defTabSz="914400" rtl="0" eaLnBrk="0" fontAlgn="base" latinLnBrk="0" hangingPunct="0">
              <a:lnSpc>
                <a:spcPct val="100000"/>
              </a:lnSpc>
              <a:spcBef>
                <a:spcPct val="0"/>
              </a:spcBef>
              <a:spcAft>
                <a:spcPct val="0"/>
              </a:spcAft>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371600" lvl="3" indent="0" algn="l" defTabSz="914400" rtl="0" eaLnBrk="0" fontAlgn="base" latinLnBrk="0" hangingPunct="0">
              <a:lnSpc>
                <a:spcPct val="100000"/>
              </a:lnSpc>
              <a:spcBef>
                <a:spcPct val="0"/>
              </a:spcBef>
              <a:spcAft>
                <a:spcPct val="0"/>
              </a:spcAft>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828800" lvl="4" indent="0" algn="l" defTabSz="914400" rtl="0" eaLnBrk="0" fontAlgn="base" latinLnBrk="0" hangingPunct="0">
              <a:lnSpc>
                <a:spcPct val="100000"/>
              </a:lnSpc>
              <a:spcBef>
                <a:spcPct val="0"/>
              </a:spcBef>
              <a:spcAft>
                <a:spcPct val="0"/>
              </a:spcAft>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ctr" eaLnBrk="1" hangingPunct="1">
              <a:lnSpc>
                <a:spcPct val="150000"/>
              </a:lnSpc>
              <a:buClr>
                <a:srgbClr val="000000"/>
              </a:buClr>
              <a:buNone/>
            </a:pPr>
            <a:r>
              <a:rPr sz="1800" dirty="0">
                <a:solidFill>
                  <a:srgbClr val="002060"/>
                </a:solidFill>
                <a:latin typeface="Arial" panose="020B0604020202020204" pitchFamily="34" charset="0"/>
              </a:rPr>
              <a:t>Trời sáng, không tắt đèn</a:t>
            </a:r>
            <a:endParaRPr sz="1800" dirty="0">
              <a:solidFill>
                <a:srgbClr val="002060"/>
              </a:solidFill>
              <a:latin typeface="Arial" panose="020B0604020202020204" pitchFamily="34" charset="0"/>
            </a:endParaRPr>
          </a:p>
        </p:txBody>
      </p:sp>
      <p:sp>
        <p:nvSpPr>
          <p:cNvPr id="14" name="Rectangular Callout 13"/>
          <p:cNvSpPr/>
          <p:nvPr/>
        </p:nvSpPr>
        <p:spPr>
          <a:xfrm>
            <a:off x="4897438" y="3762375"/>
            <a:ext cx="2133600" cy="1247775"/>
          </a:xfrm>
          <a:prstGeom prst="wedgeRectCallou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400" b="0" i="0" u="none" kern="1200" baseline="0">
                <a:solidFill>
                  <a:srgbClr val="000000"/>
                </a:solidFill>
                <a:latin typeface="Arial" panose="020B0604020202020204" pitchFamily="34" charset="0"/>
                <a:ea typeface="+mn-ea"/>
                <a:sym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14400" lvl="2" indent="0" algn="l" defTabSz="914400" rtl="0" eaLnBrk="0" fontAlgn="base" latinLnBrk="0" hangingPunct="0">
              <a:lnSpc>
                <a:spcPct val="100000"/>
              </a:lnSpc>
              <a:spcBef>
                <a:spcPct val="0"/>
              </a:spcBef>
              <a:spcAft>
                <a:spcPct val="0"/>
              </a:spcAft>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371600" lvl="3" indent="0" algn="l" defTabSz="914400" rtl="0" eaLnBrk="0" fontAlgn="base" latinLnBrk="0" hangingPunct="0">
              <a:lnSpc>
                <a:spcPct val="100000"/>
              </a:lnSpc>
              <a:spcBef>
                <a:spcPct val="0"/>
              </a:spcBef>
              <a:spcAft>
                <a:spcPct val="0"/>
              </a:spcAft>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828800" lvl="4" indent="0" algn="l" defTabSz="914400" rtl="0" eaLnBrk="0" fontAlgn="base" latinLnBrk="0" hangingPunct="0">
              <a:lnSpc>
                <a:spcPct val="100000"/>
              </a:lnSpc>
              <a:spcBef>
                <a:spcPct val="0"/>
              </a:spcBef>
              <a:spcAft>
                <a:spcPct val="0"/>
              </a:spcAft>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ctr" eaLnBrk="1" hangingPunct="1">
              <a:lnSpc>
                <a:spcPct val="150000"/>
              </a:lnSpc>
              <a:buClr>
                <a:srgbClr val="000000"/>
              </a:buClr>
              <a:buNone/>
            </a:pPr>
            <a:r>
              <a:rPr sz="1800" dirty="0">
                <a:solidFill>
                  <a:srgbClr val="002060"/>
                </a:solidFill>
                <a:latin typeface="Arial" panose="020B0604020202020204" pitchFamily="34" charset="0"/>
              </a:rPr>
              <a:t>Mải nói chuyện điện thoại, không đóng cửa tủ lạnh</a:t>
            </a:r>
            <a:endParaRPr sz="1800" dirty="0">
              <a:solidFill>
                <a:srgbClr val="002060"/>
              </a:solidFill>
              <a:latin typeface="Arial" panose="020B0604020202020204" pitchFamily="34" charset="0"/>
            </a:endParaRPr>
          </a:p>
        </p:txBody>
      </p:sp>
      <p:sp>
        <p:nvSpPr>
          <p:cNvPr id="15" name="Rectangular Callout 14"/>
          <p:cNvSpPr/>
          <p:nvPr/>
        </p:nvSpPr>
        <p:spPr>
          <a:xfrm>
            <a:off x="7104063" y="3762375"/>
            <a:ext cx="1928813" cy="1219200"/>
          </a:xfrm>
          <a:prstGeom prst="wedgeRectCallou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400" b="0" i="0" u="none" kern="1200" baseline="0">
                <a:solidFill>
                  <a:srgbClr val="000000"/>
                </a:solidFill>
                <a:latin typeface="Arial" panose="020B0604020202020204" pitchFamily="34" charset="0"/>
                <a:ea typeface="+mn-ea"/>
                <a:sym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14400" lvl="2" indent="0" algn="l" defTabSz="914400" rtl="0" eaLnBrk="0" fontAlgn="base" latinLnBrk="0" hangingPunct="0">
              <a:lnSpc>
                <a:spcPct val="100000"/>
              </a:lnSpc>
              <a:spcBef>
                <a:spcPct val="0"/>
              </a:spcBef>
              <a:spcAft>
                <a:spcPct val="0"/>
              </a:spcAft>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371600" lvl="3" indent="0" algn="l" defTabSz="914400" rtl="0" eaLnBrk="0" fontAlgn="base" latinLnBrk="0" hangingPunct="0">
              <a:lnSpc>
                <a:spcPct val="100000"/>
              </a:lnSpc>
              <a:spcBef>
                <a:spcPct val="0"/>
              </a:spcBef>
              <a:spcAft>
                <a:spcPct val="0"/>
              </a:spcAft>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828800" lvl="4" indent="0" algn="l" defTabSz="914400" rtl="0" eaLnBrk="0" fontAlgn="base" latinLnBrk="0" hangingPunct="0">
              <a:lnSpc>
                <a:spcPct val="100000"/>
              </a:lnSpc>
              <a:spcBef>
                <a:spcPct val="0"/>
              </a:spcBef>
              <a:spcAft>
                <a:spcPct val="0"/>
              </a:spcAft>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ctr" eaLnBrk="1" hangingPunct="1">
              <a:lnSpc>
                <a:spcPct val="150000"/>
              </a:lnSpc>
              <a:buClr>
                <a:srgbClr val="000000"/>
              </a:buClr>
              <a:buNone/>
            </a:pPr>
            <a:r>
              <a:rPr sz="1800" dirty="0">
                <a:solidFill>
                  <a:srgbClr val="002060"/>
                </a:solidFill>
                <a:latin typeface="Arial" panose="020B0604020202020204" pitchFamily="34" charset="0"/>
              </a:rPr>
              <a:t>Bật ti vi ngồi đọc báo</a:t>
            </a:r>
            <a:endParaRPr sz="1800" dirty="0">
              <a:solidFill>
                <a:srgbClr val="002060"/>
              </a:solidFill>
              <a:latin typeface="Arial" panose="020B0604020202020204"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000000"/>
                                          </p:val>
                                        </p:tav>
                                        <p:tav tm="100000">
                                          <p:val>
                                            <p:strVal val="#ppt_w"/>
                                          </p:val>
                                        </p:tav>
                                      </p:tavLst>
                                    </p:anim>
                                    <p:anim calcmode="lin" valueType="num">
                                      <p:cBhvr>
                                        <p:cTn id="18" dur="500" fill="hold"/>
                                        <p:tgtEl>
                                          <p:spTgt spid="4"/>
                                        </p:tgtEl>
                                        <p:attrNameLst>
                                          <p:attrName>ppt_h</p:attrName>
                                        </p:attrNameLst>
                                      </p:cBhvr>
                                      <p:tavLst>
                                        <p:tav tm="0">
                                          <p:val>
                                            <p:fltVal val="0.000000"/>
                                          </p:val>
                                        </p:tav>
                                        <p:tav tm="100000">
                                          <p:val>
                                            <p:strVal val="#ppt_h"/>
                                          </p:val>
                                        </p:tav>
                                      </p:tavLst>
                                    </p:anim>
                                    <p:animEffect transition="in" filter="fade">
                                      <p:cBhvr>
                                        <p:cTn id="19" dur="500"/>
                                        <p:tgtEl>
                                          <p:spTgt spid="4"/>
                                        </p:tgtEl>
                                      </p:cBhvr>
                                    </p:animEffect>
                                  </p:childTnLst>
                                </p:cTn>
                              </p:par>
                              <p:par>
                                <p:cTn id="20" presetID="53" presetClass="entr" presetSubtype="16"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000000"/>
                                          </p:val>
                                        </p:tav>
                                        <p:tav tm="100000">
                                          <p:val>
                                            <p:strVal val="#ppt_w"/>
                                          </p:val>
                                        </p:tav>
                                      </p:tavLst>
                                    </p:anim>
                                    <p:anim calcmode="lin" valueType="num">
                                      <p:cBhvr>
                                        <p:cTn id="23" dur="500" fill="hold"/>
                                        <p:tgtEl>
                                          <p:spTgt spid="5"/>
                                        </p:tgtEl>
                                        <p:attrNameLst>
                                          <p:attrName>ppt_h</p:attrName>
                                        </p:attrNameLst>
                                      </p:cBhvr>
                                      <p:tavLst>
                                        <p:tav tm="0">
                                          <p:val>
                                            <p:fltVal val="0.000000"/>
                                          </p:val>
                                        </p:tav>
                                        <p:tav tm="100000">
                                          <p:val>
                                            <p:strVal val="#ppt_h"/>
                                          </p:val>
                                        </p:tav>
                                      </p:tavLst>
                                    </p:anim>
                                    <p:animEffect transition="in" filter="fade">
                                      <p:cBhvr>
                                        <p:cTn id="24" dur="500"/>
                                        <p:tgtEl>
                                          <p:spTgt spid="5"/>
                                        </p:tgtEl>
                                      </p:cBhvr>
                                    </p:animEffect>
                                  </p:childTnLst>
                                </p:cTn>
                              </p:par>
                              <p:par>
                                <p:cTn id="25" presetID="53" presetClass="entr" presetSubtype="16"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000000"/>
                                          </p:val>
                                        </p:tav>
                                        <p:tav tm="100000">
                                          <p:val>
                                            <p:strVal val="#ppt_w"/>
                                          </p:val>
                                        </p:tav>
                                      </p:tavLst>
                                    </p:anim>
                                    <p:anim calcmode="lin" valueType="num">
                                      <p:cBhvr>
                                        <p:cTn id="28" dur="500" fill="hold"/>
                                        <p:tgtEl>
                                          <p:spTgt spid="6"/>
                                        </p:tgtEl>
                                        <p:attrNameLst>
                                          <p:attrName>ppt_h</p:attrName>
                                        </p:attrNameLst>
                                      </p:cBhvr>
                                      <p:tavLst>
                                        <p:tav tm="0">
                                          <p:val>
                                            <p:fltVal val="0.000000"/>
                                          </p:val>
                                        </p:tav>
                                        <p:tav tm="100000">
                                          <p:val>
                                            <p:strVal val="#ppt_h"/>
                                          </p:val>
                                        </p:tav>
                                      </p:tavLst>
                                    </p:anim>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arn(inVertical)">
                                      <p:cBhvr>
                                        <p:cTn id="34" dur="500"/>
                                        <p:tgtEl>
                                          <p:spTgt spid="7"/>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arn(inVertical)">
                                      <p:cBhvr>
                                        <p:cTn id="37" dur="500"/>
                                        <p:tgtEl>
                                          <p:spTgt spid="14"/>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arn(inVertical)">
                                      <p:cBhvr>
                                        <p:cTn id="4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7" grpId="0" animBg="1"/>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Google Shape;182;p27"/>
          <p:cNvSpPr txBox="1">
            <a:spLocks noGrp="1"/>
          </p:cNvSpPr>
          <p:nvPr>
            <p:ph type="sldNum" idx="4"/>
          </p:nvPr>
        </p:nvSpPr>
        <p:spPr>
          <a:ln/>
        </p:spPr>
        <p:txBody>
          <a:bodyPr lIns="91425" tIns="91425" rIns="91425" bIns="91425"/>
          <a:p>
            <a:pPr marL="0" indent="0" algn="ctr" eaLnBrk="1" hangingPunct="1">
              <a:buNone/>
            </a:pPr>
            <a:fld id="{9A0DB2DC-4C9A-4742-B13C-FB6460FD3503}" type="slidenum">
              <a:rPr lang="en-US" altLang="en-US" sz="1100" dirty="0">
                <a:solidFill>
                  <a:srgbClr val="2F3848"/>
                </a:solidFill>
                <a:latin typeface="Source Sans Pro" panose="020B0503030403020204" charset="0"/>
                <a:sym typeface="Source Sans Pro" panose="020B0503030403020204" charset="0"/>
              </a:rPr>
            </a:fld>
            <a:endParaRPr lang="en-US" altLang="en-US" sz="1100" dirty="0">
              <a:solidFill>
                <a:srgbClr val="2F3848"/>
              </a:solidFill>
              <a:latin typeface="Source Sans Pro" panose="020B0503030403020204" charset="0"/>
              <a:sym typeface="Source Sans Pro" panose="020B0503030403020204" charset="0"/>
            </a:endParaRPr>
          </a:p>
        </p:txBody>
      </p:sp>
      <p:sp>
        <p:nvSpPr>
          <p:cNvPr id="22531" name="Title 1"/>
          <p:cNvSpPr>
            <a:spLocks noGrp="1"/>
          </p:cNvSpPr>
          <p:nvPr>
            <p:ph type="title"/>
          </p:nvPr>
        </p:nvSpPr>
        <p:spPr>
          <a:xfrm>
            <a:off x="304800" y="133350"/>
            <a:ext cx="7951788" cy="730250"/>
          </a:xfrm>
          <a:ln/>
        </p:spPr>
        <p:txBody>
          <a:bodyPr vert="horz" wrap="square" lIns="91425" tIns="91425" rIns="91425" bIns="91425" anchor="ctr" anchorCtr="0"/>
          <a:p>
            <a:pPr eaLnBrk="1" hangingPunct="1">
              <a:spcBef>
                <a:spcPct val="0"/>
              </a:spcBef>
              <a:spcAft>
                <a:spcPct val="0"/>
              </a:spcAft>
              <a:buClr>
                <a:schemeClr val="accent1"/>
              </a:buClr>
              <a:buFont typeface="Source Sans Pro" panose="020B0503030403020204" charset="0"/>
              <a:buNone/>
            </a:pPr>
            <a:r>
              <a:rPr lang="en-US" altLang="en-US" sz="2400" b="1" dirty="0">
                <a:solidFill>
                  <a:srgbClr val="FF0000"/>
                </a:solidFill>
                <a:latin typeface="Source Sans Pro" panose="020B0503030403020204" charset="0"/>
                <a:ea typeface="Arial" panose="020B0604020202020204"/>
                <a:cs typeface="Arial" panose="020B0604020202020204"/>
                <a:sym typeface="Source Sans Pro" panose="020B0503030403020204" charset="0"/>
              </a:rPr>
              <a:t>2. Sử dụng năng lượng tiết kiệm, hiệu quả</a:t>
            </a:r>
            <a:endParaRPr lang="en-US" altLang="en-US" sz="2400" b="1" dirty="0">
              <a:solidFill>
                <a:srgbClr val="FF0000"/>
              </a:solidFill>
              <a:latin typeface="Source Sans Pro" panose="020B0503030403020204" charset="0"/>
              <a:ea typeface="Arial" panose="020B0604020202020204"/>
              <a:cs typeface="Arial" panose="020B0604020202020204"/>
              <a:sym typeface="Source Sans Pro" panose="020B0503030403020204" charset="0"/>
            </a:endParaRPr>
          </a:p>
        </p:txBody>
      </p:sp>
      <p:sp>
        <p:nvSpPr>
          <p:cNvPr id="22532" name="Rectangle 5"/>
          <p:cNvSpPr/>
          <p:nvPr/>
        </p:nvSpPr>
        <p:spPr>
          <a:xfrm>
            <a:off x="150813" y="1058863"/>
            <a:ext cx="6900862" cy="400050"/>
          </a:xfrm>
          <a:prstGeom prst="rect">
            <a:avLst/>
          </a:prstGeom>
          <a:noFill/>
          <a:ln w="9525">
            <a:noFill/>
          </a:ln>
        </p:spPr>
        <p:txBody>
          <a:bodyPr wrap="none">
            <a:spAutoFit/>
          </a:bodyPr>
          <a:lstStyle>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5pPr>
          </a:lstStyle>
          <a:p>
            <a:pPr marL="0" lvl="0" indent="0" eaLnBrk="1" hangingPunct="1">
              <a:buNone/>
            </a:pPr>
            <a:r>
              <a:rPr lang="nl-NL" altLang="en-US" sz="2000" b="1" i="1" dirty="0">
                <a:solidFill>
                  <a:srgbClr val="FF0000"/>
                </a:solidFill>
              </a:rPr>
              <a:t>2.2. Biện pháp tiết kiệm năng lượng điện trong gia đình</a:t>
            </a:r>
            <a:endParaRPr lang="en-US" altLang="en-US" sz="2000" i="1" dirty="0">
              <a:solidFill>
                <a:srgbClr val="FF0000"/>
              </a:solidFill>
            </a:endParaRPr>
          </a:p>
        </p:txBody>
      </p:sp>
      <p:sp>
        <p:nvSpPr>
          <p:cNvPr id="3" name="Heptagon 2"/>
          <p:cNvSpPr/>
          <p:nvPr/>
        </p:nvSpPr>
        <p:spPr>
          <a:xfrm>
            <a:off x="228600" y="1790700"/>
            <a:ext cx="2743200" cy="2667000"/>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400" b="0" i="0" u="none" kern="1200" baseline="0">
                <a:solidFill>
                  <a:srgbClr val="000000"/>
                </a:solidFill>
                <a:latin typeface="Arial" panose="020B0604020202020204" pitchFamily="34" charset="0"/>
                <a:ea typeface="+mn-ea"/>
                <a:sym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2pPr>
            <a:lvl3pPr marL="914400" lvl="2" indent="0" algn="l" defTabSz="914400" rtl="0" eaLnBrk="0" fontAlgn="base" latinLnBrk="0" hangingPunct="0">
              <a:lnSpc>
                <a:spcPct val="100000"/>
              </a:lnSpc>
              <a:spcBef>
                <a:spcPct val="0"/>
              </a:spcBef>
              <a:spcAft>
                <a:spcPct val="0"/>
              </a:spcAft>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3pPr>
            <a:lvl4pPr marL="1371600" lvl="3" indent="0" algn="l" defTabSz="914400" rtl="0" eaLnBrk="0" fontAlgn="base" latinLnBrk="0" hangingPunct="0">
              <a:lnSpc>
                <a:spcPct val="100000"/>
              </a:lnSpc>
              <a:spcBef>
                <a:spcPct val="0"/>
              </a:spcBef>
              <a:spcAft>
                <a:spcPct val="0"/>
              </a:spcAft>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4pPr>
            <a:lvl5pPr marL="1828800" lvl="4" indent="0" algn="l" defTabSz="914400" rtl="0" eaLnBrk="0" fontAlgn="base" latinLnBrk="0" hangingPunct="0">
              <a:lnSpc>
                <a:spcPct val="100000"/>
              </a:lnSpc>
              <a:spcBef>
                <a:spcPct val="0"/>
              </a:spcBef>
              <a:spcAft>
                <a:spcPct val="0"/>
              </a:spcAft>
              <a:buNone/>
              <a:defRPr sz="1400" b="0" i="0" u="none" kern="1200" baseline="0">
                <a:solidFill>
                  <a:srgbClr val="000000"/>
                </a:solidFill>
                <a:latin typeface="Arial" panose="020B0604020202020204" pitchFamily="34" charset="0"/>
                <a:ea typeface="+mn-ea"/>
                <a:cs typeface="+mn-cs"/>
                <a:sym typeface="Arial" panose="020B0604020202020204" pitchFamily="34" charset="0"/>
              </a:defRPr>
            </a:lvl5pPr>
          </a:lstStyle>
          <a:p>
            <a:pPr lvl="0" algn="ctr" eaLnBrk="1" hangingPunct="1">
              <a:lnSpc>
                <a:spcPct val="150000"/>
              </a:lnSpc>
              <a:buClr>
                <a:srgbClr val="000000"/>
              </a:buClr>
              <a:buNone/>
            </a:pPr>
            <a:r>
              <a:rPr sz="2000" dirty="0">
                <a:solidFill>
                  <a:srgbClr val="FFFFFF"/>
                </a:solidFill>
                <a:latin typeface="Arial" panose="020B0604020202020204" pitchFamily="34" charset="0"/>
              </a:rPr>
              <a:t>Làm cách nào để tiết kiệm năng lượng điện trong gia đình?</a:t>
            </a:r>
            <a:endParaRPr sz="2000" dirty="0">
              <a:solidFill>
                <a:srgbClr val="FFFFFF"/>
              </a:solidFill>
              <a:latin typeface="Arial" panose="020B0604020202020204" pitchFamily="34" charset="0"/>
            </a:endParaRPr>
          </a:p>
        </p:txBody>
      </p:sp>
      <p:pic>
        <p:nvPicPr>
          <p:cNvPr id="4" name="Picture 3"/>
          <p:cNvPicPr>
            <a:picLocks noChangeAspect="1"/>
          </p:cNvPicPr>
          <p:nvPr/>
        </p:nvPicPr>
        <p:blipFill>
          <a:blip r:embed="rId1"/>
          <a:stretch>
            <a:fillRect/>
          </a:stretch>
        </p:blipFill>
        <p:spPr>
          <a:xfrm>
            <a:off x="457200" y="1538288"/>
            <a:ext cx="3727450" cy="2928937"/>
          </a:xfrm>
          <a:prstGeom prst="rect">
            <a:avLst/>
          </a:prstGeom>
          <a:noFill/>
          <a:ln w="9525">
            <a:noFill/>
          </a:ln>
        </p:spPr>
      </p:pic>
      <p:pic>
        <p:nvPicPr>
          <p:cNvPr id="5" name="Picture 4"/>
          <p:cNvPicPr>
            <a:picLocks noChangeAspect="1"/>
          </p:cNvPicPr>
          <p:nvPr/>
        </p:nvPicPr>
        <p:blipFill>
          <a:blip r:embed="rId2"/>
          <a:stretch>
            <a:fillRect/>
          </a:stretch>
        </p:blipFill>
        <p:spPr>
          <a:xfrm>
            <a:off x="4419600" y="1547813"/>
            <a:ext cx="4038600" cy="2909887"/>
          </a:xfrm>
          <a:prstGeom prst="rect">
            <a:avLst/>
          </a:prstGeom>
          <a:noFill/>
          <a:ln w="9525">
            <a:noFill/>
          </a:ln>
        </p:spPr>
      </p:pic>
      <p:sp>
        <p:nvSpPr>
          <p:cNvPr id="8" name="TextBox 7"/>
          <p:cNvSpPr txBox="1"/>
          <p:nvPr/>
        </p:nvSpPr>
        <p:spPr>
          <a:xfrm>
            <a:off x="762000" y="4552950"/>
            <a:ext cx="2921000" cy="400050"/>
          </a:xfrm>
          <a:prstGeom prst="rect">
            <a:avLst/>
          </a:prstGeom>
          <a:noFill/>
          <a:ln w="9525">
            <a:noFill/>
          </a:ln>
        </p:spPr>
        <p:txBody>
          <a:bodyPr wrap="none">
            <a:spAutoFit/>
          </a:bodyPr>
          <a:lstStyle>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5pPr>
          </a:lstStyle>
          <a:p>
            <a:pPr marL="0" lvl="0" indent="0" eaLnBrk="1" hangingPunct="1">
              <a:buNone/>
            </a:pPr>
            <a:r>
              <a:rPr lang="en-US" altLang="en-US" sz="2000" dirty="0">
                <a:solidFill>
                  <a:srgbClr val="FF0000"/>
                </a:solidFill>
              </a:rPr>
              <a:t>Tắt điện khi không dùng</a:t>
            </a:r>
            <a:endParaRPr lang="en-US" altLang="en-US" sz="2000" dirty="0">
              <a:solidFill>
                <a:srgbClr val="FF0000"/>
              </a:solidFill>
            </a:endParaRPr>
          </a:p>
        </p:txBody>
      </p:sp>
      <p:sp>
        <p:nvSpPr>
          <p:cNvPr id="12" name="TextBox 11"/>
          <p:cNvSpPr txBox="1"/>
          <p:nvPr/>
        </p:nvSpPr>
        <p:spPr>
          <a:xfrm>
            <a:off x="4572000" y="4552950"/>
            <a:ext cx="3973513" cy="400050"/>
          </a:xfrm>
          <a:prstGeom prst="rect">
            <a:avLst/>
          </a:prstGeom>
          <a:noFill/>
          <a:ln w="9525">
            <a:noFill/>
          </a:ln>
        </p:spPr>
        <p:txBody>
          <a:bodyPr wrap="none">
            <a:spAutoFit/>
          </a:bodyPr>
          <a:lstStyle>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5pPr>
          </a:lstStyle>
          <a:p>
            <a:pPr marL="0" lvl="0" indent="0" eaLnBrk="1" hangingPunct="1">
              <a:buNone/>
            </a:pPr>
            <a:r>
              <a:rPr lang="en-US" altLang="en-US" sz="2000" dirty="0">
                <a:solidFill>
                  <a:srgbClr val="FF0000"/>
                </a:solidFill>
              </a:rPr>
              <a:t>Sử dụng thiết bị điện tiết kiệm NL</a:t>
            </a:r>
            <a:endParaRPr lang="en-US" altLang="en-US" sz="2000" dirty="0">
              <a:solidFill>
                <a:srgbClr val="FF0000"/>
              </a:solidFill>
            </a:endParaRPr>
          </a:p>
        </p:txBody>
      </p:sp>
      <p:pic>
        <p:nvPicPr>
          <p:cNvPr id="9" name="Picture 8"/>
          <p:cNvPicPr>
            <a:picLocks noChangeAspect="1"/>
          </p:cNvPicPr>
          <p:nvPr/>
        </p:nvPicPr>
        <p:blipFill>
          <a:blip r:embed="rId3"/>
          <a:stretch>
            <a:fillRect/>
          </a:stretch>
        </p:blipFill>
        <p:spPr>
          <a:xfrm>
            <a:off x="463550" y="1520825"/>
            <a:ext cx="3727450" cy="2936875"/>
          </a:xfrm>
          <a:prstGeom prst="rect">
            <a:avLst/>
          </a:prstGeom>
          <a:noFill/>
          <a:ln w="9525">
            <a:noFill/>
          </a:ln>
        </p:spPr>
      </p:pic>
      <p:pic>
        <p:nvPicPr>
          <p:cNvPr id="10" name="Picture 9"/>
          <p:cNvPicPr>
            <a:picLocks noChangeAspect="1"/>
          </p:cNvPicPr>
          <p:nvPr/>
        </p:nvPicPr>
        <p:blipFill>
          <a:blip r:embed="rId4"/>
          <a:stretch>
            <a:fillRect/>
          </a:stretch>
        </p:blipFill>
        <p:spPr>
          <a:xfrm>
            <a:off x="4435475" y="1547813"/>
            <a:ext cx="4022725" cy="2928937"/>
          </a:xfrm>
          <a:prstGeom prst="rect">
            <a:avLst/>
          </a:prstGeom>
          <a:noFill/>
          <a:ln w="9525">
            <a:noFill/>
          </a:ln>
        </p:spPr>
      </p:pic>
      <p:sp>
        <p:nvSpPr>
          <p:cNvPr id="15" name="TextBox 14"/>
          <p:cNvSpPr txBox="1"/>
          <p:nvPr/>
        </p:nvSpPr>
        <p:spPr>
          <a:xfrm>
            <a:off x="1035050" y="4552950"/>
            <a:ext cx="2374900" cy="400050"/>
          </a:xfrm>
          <a:prstGeom prst="rect">
            <a:avLst/>
          </a:prstGeom>
          <a:noFill/>
          <a:ln w="9525">
            <a:noFill/>
          </a:ln>
        </p:spPr>
        <p:txBody>
          <a:bodyPr wrap="none">
            <a:spAutoFit/>
          </a:bodyPr>
          <a:lstStyle>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5pPr>
          </a:lstStyle>
          <a:p>
            <a:pPr marL="0" lvl="0" indent="0" eaLnBrk="1" hangingPunct="1">
              <a:buNone/>
            </a:pPr>
            <a:r>
              <a:rPr lang="en-US" altLang="en-US" sz="2000" dirty="0">
                <a:solidFill>
                  <a:srgbClr val="FF0000"/>
                </a:solidFill>
              </a:rPr>
              <a:t>Để chế độ phù hợp</a:t>
            </a:r>
            <a:endParaRPr lang="en-US" altLang="en-US" sz="2000" dirty="0">
              <a:solidFill>
                <a:srgbClr val="FF0000"/>
              </a:solidFill>
            </a:endParaRPr>
          </a:p>
        </p:txBody>
      </p:sp>
      <p:sp>
        <p:nvSpPr>
          <p:cNvPr id="16" name="TextBox 15"/>
          <p:cNvSpPr txBox="1"/>
          <p:nvPr/>
        </p:nvSpPr>
        <p:spPr>
          <a:xfrm>
            <a:off x="4706938" y="4552950"/>
            <a:ext cx="3843337" cy="400050"/>
          </a:xfrm>
          <a:prstGeom prst="rect">
            <a:avLst/>
          </a:prstGeom>
          <a:noFill/>
          <a:ln w="9525">
            <a:noFill/>
          </a:ln>
        </p:spPr>
        <p:txBody>
          <a:bodyPr wrap="none">
            <a:spAutoFit/>
          </a:bodyPr>
          <a:lstStyle>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a:ea typeface="Arial" panose="020B0604020202020204"/>
                <a:cs typeface="Arial" panose="020B0604020202020204"/>
                <a:sym typeface="Arial" panose="020B0604020202020204" pitchFamily="34" charset="0"/>
              </a:defRPr>
            </a:lvl5pPr>
          </a:lstStyle>
          <a:p>
            <a:pPr marL="0" lvl="0" indent="0" eaLnBrk="1" hangingPunct="1">
              <a:buNone/>
            </a:pPr>
            <a:r>
              <a:rPr lang="en-US" altLang="en-US" sz="2000" dirty="0">
                <a:solidFill>
                  <a:srgbClr val="FF0000"/>
                </a:solidFill>
              </a:rPr>
              <a:t>Tận dụng năng lượng MT, gió…</a:t>
            </a:r>
            <a:endParaRPr lang="en-US" altLang="en-US" sz="2000" dirty="0">
              <a:solidFill>
                <a:srgbClr val="FF0000"/>
              </a:solidFil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1" nodeType="clickEffect">
                                  <p:stCondLst>
                                    <p:cond delay="0"/>
                                  </p:stCondLst>
                                  <p:childTnLst>
                                    <p:animEffect transition="out" filter="fade">
                                      <p:cBhvr>
                                        <p:cTn id="13" dur="500"/>
                                        <p:tgtEl>
                                          <p:spTgt spid="3"/>
                                        </p:tgtEl>
                                      </p:cBhvr>
                                    </p:animEffect>
                                    <p:set>
                                      <p:cBhvr>
                                        <p:cTn id="14" dur="1" fill="hold">
                                          <p:stCondLst>
                                            <p:cond delay="499"/>
                                          </p:stCondLst>
                                        </p:cTn>
                                        <p:tgtEl>
                                          <p:spTgt spid="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par>
                                <p:cTn id="23" presetID="14" presetClass="entr" presetSubtype="1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randombar(horizontal)">
                                      <p:cBhvr>
                                        <p:cTn id="25" dur="500"/>
                                        <p:tgtEl>
                                          <p:spTgt spid="5"/>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randombar(horizontal)">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xit" presetSubtype="4" fill="hold" nodeType="clickEffect">
                                  <p:stCondLst>
                                    <p:cond delay="0"/>
                                  </p:stCondLst>
                                  <p:childTnLst>
                                    <p:anim calcmode="lin" valueType="num">
                                      <p:cBhvr additive="base">
                                        <p:cTn id="32" dur="500"/>
                                        <p:tgtEl>
                                          <p:spTgt spid="4"/>
                                        </p:tgtEl>
                                        <p:attrNameLst>
                                          <p:attrName>ppt_x</p:attrName>
                                        </p:attrNameLst>
                                      </p:cBhvr>
                                      <p:tavLst>
                                        <p:tav tm="0">
                                          <p:val>
                                            <p:strVal val="ppt_x"/>
                                          </p:val>
                                        </p:tav>
                                        <p:tav tm="100000">
                                          <p:val>
                                            <p:strVal val="ppt_x"/>
                                          </p:val>
                                        </p:tav>
                                      </p:tavLst>
                                    </p:anim>
                                    <p:anim calcmode="lin" valueType="num">
                                      <p:cBhvr additive="base">
                                        <p:cTn id="33" dur="500"/>
                                        <p:tgtEl>
                                          <p:spTgt spid="4"/>
                                        </p:tgtEl>
                                        <p:attrNameLst>
                                          <p:attrName>ppt_y</p:attrName>
                                        </p:attrNameLst>
                                      </p:cBhvr>
                                      <p:tavLst>
                                        <p:tav tm="0">
                                          <p:val>
                                            <p:strVal val="ppt_y"/>
                                          </p:val>
                                        </p:tav>
                                        <p:tav tm="100000">
                                          <p:val>
                                            <p:strVal val="1+ppt_h/2"/>
                                          </p:val>
                                        </p:tav>
                                      </p:tavLst>
                                    </p:anim>
                                    <p:set>
                                      <p:cBhvr>
                                        <p:cTn id="34" dur="1" fill="hold">
                                          <p:stCondLst>
                                            <p:cond delay="499"/>
                                          </p:stCondLst>
                                        </p:cTn>
                                        <p:tgtEl>
                                          <p:spTgt spid="4"/>
                                        </p:tgtEl>
                                        <p:attrNameLst>
                                          <p:attrName>style.visibility</p:attrName>
                                        </p:attrNameLst>
                                      </p:cBhvr>
                                      <p:to>
                                        <p:strVal val="hidden"/>
                                      </p:to>
                                    </p:set>
                                  </p:childTnLst>
                                </p:cTn>
                              </p:par>
                              <p:par>
                                <p:cTn id="35" presetID="2" presetClass="exit" presetSubtype="4" fill="hold" grpId="1" nodeType="withEffect">
                                  <p:stCondLst>
                                    <p:cond delay="0"/>
                                  </p:stCondLst>
                                  <p:childTnLst>
                                    <p:anim calcmode="lin" valueType="num">
                                      <p:cBhvr additive="base">
                                        <p:cTn id="36" dur="500"/>
                                        <p:tgtEl>
                                          <p:spTgt spid="8"/>
                                        </p:tgtEl>
                                        <p:attrNameLst>
                                          <p:attrName>ppt_x</p:attrName>
                                        </p:attrNameLst>
                                      </p:cBhvr>
                                      <p:tavLst>
                                        <p:tav tm="0">
                                          <p:val>
                                            <p:strVal val="ppt_x"/>
                                          </p:val>
                                        </p:tav>
                                        <p:tav tm="100000">
                                          <p:val>
                                            <p:strVal val="ppt_x"/>
                                          </p:val>
                                        </p:tav>
                                      </p:tavLst>
                                    </p:anim>
                                    <p:anim calcmode="lin" valueType="num">
                                      <p:cBhvr additive="base">
                                        <p:cTn id="37" dur="500"/>
                                        <p:tgtEl>
                                          <p:spTgt spid="8"/>
                                        </p:tgtEl>
                                        <p:attrNameLst>
                                          <p:attrName>ppt_y</p:attrName>
                                        </p:attrNameLst>
                                      </p:cBhvr>
                                      <p:tavLst>
                                        <p:tav tm="0">
                                          <p:val>
                                            <p:strVal val="ppt_y"/>
                                          </p:val>
                                        </p:tav>
                                        <p:tav tm="100000">
                                          <p:val>
                                            <p:strVal val="1+ppt_h/2"/>
                                          </p:val>
                                        </p:tav>
                                      </p:tavLst>
                                    </p:anim>
                                    <p:set>
                                      <p:cBhvr>
                                        <p:cTn id="38" dur="1" fill="hold">
                                          <p:stCondLst>
                                            <p:cond delay="499"/>
                                          </p:stCondLst>
                                        </p:cTn>
                                        <p:tgtEl>
                                          <p:spTgt spid="8"/>
                                        </p:tgtEl>
                                        <p:attrNameLst>
                                          <p:attrName>style.visibility</p:attrName>
                                        </p:attrNameLst>
                                      </p:cBhvr>
                                      <p:to>
                                        <p:strVal val="hidden"/>
                                      </p:to>
                                    </p:set>
                                  </p:childTnLst>
                                </p:cTn>
                              </p:par>
                              <p:par>
                                <p:cTn id="39" presetID="2" presetClass="exit" presetSubtype="4" fill="hold" nodeType="withEffect">
                                  <p:stCondLst>
                                    <p:cond delay="0"/>
                                  </p:stCondLst>
                                  <p:childTnLst>
                                    <p:anim calcmode="lin" valueType="num">
                                      <p:cBhvr additive="base">
                                        <p:cTn id="40" dur="500"/>
                                        <p:tgtEl>
                                          <p:spTgt spid="5"/>
                                        </p:tgtEl>
                                        <p:attrNameLst>
                                          <p:attrName>ppt_x</p:attrName>
                                        </p:attrNameLst>
                                      </p:cBhvr>
                                      <p:tavLst>
                                        <p:tav tm="0">
                                          <p:val>
                                            <p:strVal val="ppt_x"/>
                                          </p:val>
                                        </p:tav>
                                        <p:tav tm="100000">
                                          <p:val>
                                            <p:strVal val="ppt_x"/>
                                          </p:val>
                                        </p:tav>
                                      </p:tavLst>
                                    </p:anim>
                                    <p:anim calcmode="lin" valueType="num">
                                      <p:cBhvr additive="base">
                                        <p:cTn id="41" dur="500"/>
                                        <p:tgtEl>
                                          <p:spTgt spid="5"/>
                                        </p:tgtEl>
                                        <p:attrNameLst>
                                          <p:attrName>ppt_y</p:attrName>
                                        </p:attrNameLst>
                                      </p:cBhvr>
                                      <p:tavLst>
                                        <p:tav tm="0">
                                          <p:val>
                                            <p:strVal val="ppt_y"/>
                                          </p:val>
                                        </p:tav>
                                        <p:tav tm="100000">
                                          <p:val>
                                            <p:strVal val="1+ppt_h/2"/>
                                          </p:val>
                                        </p:tav>
                                      </p:tavLst>
                                    </p:anim>
                                    <p:set>
                                      <p:cBhvr>
                                        <p:cTn id="42" dur="1" fill="hold">
                                          <p:stCondLst>
                                            <p:cond delay="499"/>
                                          </p:stCondLst>
                                        </p:cTn>
                                        <p:tgtEl>
                                          <p:spTgt spid="5"/>
                                        </p:tgtEl>
                                        <p:attrNameLst>
                                          <p:attrName>style.visibility</p:attrName>
                                        </p:attrNameLst>
                                      </p:cBhvr>
                                      <p:to>
                                        <p:strVal val="hidden"/>
                                      </p:to>
                                    </p:set>
                                  </p:childTnLst>
                                </p:cTn>
                              </p:par>
                              <p:par>
                                <p:cTn id="43" presetID="2" presetClass="exit" presetSubtype="4" fill="hold" grpId="1" nodeType="withEffect">
                                  <p:stCondLst>
                                    <p:cond delay="0"/>
                                  </p:stCondLst>
                                  <p:childTnLst>
                                    <p:anim calcmode="lin" valueType="num">
                                      <p:cBhvr additive="base">
                                        <p:cTn id="44" dur="500"/>
                                        <p:tgtEl>
                                          <p:spTgt spid="12"/>
                                        </p:tgtEl>
                                        <p:attrNameLst>
                                          <p:attrName>ppt_x</p:attrName>
                                        </p:attrNameLst>
                                      </p:cBhvr>
                                      <p:tavLst>
                                        <p:tav tm="0">
                                          <p:val>
                                            <p:strVal val="ppt_x"/>
                                          </p:val>
                                        </p:tav>
                                        <p:tav tm="100000">
                                          <p:val>
                                            <p:strVal val="ppt_x"/>
                                          </p:val>
                                        </p:tav>
                                      </p:tavLst>
                                    </p:anim>
                                    <p:anim calcmode="lin" valueType="num">
                                      <p:cBhvr additive="base">
                                        <p:cTn id="45" dur="500"/>
                                        <p:tgtEl>
                                          <p:spTgt spid="12"/>
                                        </p:tgtEl>
                                        <p:attrNameLst>
                                          <p:attrName>ppt_y</p:attrName>
                                        </p:attrNameLst>
                                      </p:cBhvr>
                                      <p:tavLst>
                                        <p:tav tm="0">
                                          <p:val>
                                            <p:strVal val="ppt_y"/>
                                          </p:val>
                                        </p:tav>
                                        <p:tav tm="100000">
                                          <p:val>
                                            <p:strVal val="1+ppt_h/2"/>
                                          </p:val>
                                        </p:tav>
                                      </p:tavLst>
                                    </p:anim>
                                    <p:set>
                                      <p:cBhvr>
                                        <p:cTn id="46" dur="1" fill="hold">
                                          <p:stCondLst>
                                            <p:cond delay="499"/>
                                          </p:stCondLst>
                                        </p:cTn>
                                        <p:tgtEl>
                                          <p:spTgt spid="12"/>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circle(in)">
                                      <p:cBhvr>
                                        <p:cTn id="51" dur="2000"/>
                                        <p:tgtEl>
                                          <p:spTgt spid="15"/>
                                        </p:tgtEl>
                                      </p:cBhvr>
                                    </p:animEffect>
                                  </p:childTnLst>
                                </p:cTn>
                              </p:par>
                              <p:par>
                                <p:cTn id="52" presetID="6" presetClass="entr" presetSubtype="16"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circle(in)">
                                      <p:cBhvr>
                                        <p:cTn id="54" dur="2000"/>
                                        <p:tgtEl>
                                          <p:spTgt spid="16"/>
                                        </p:tgtEl>
                                      </p:cBhvr>
                                    </p:animEffect>
                                  </p:childTnLst>
                                </p:cTn>
                              </p:par>
                              <p:par>
                                <p:cTn id="55" presetID="6" presetClass="entr" presetSubtype="16" fill="hold" nodeType="with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circle(in)">
                                      <p:cBhvr>
                                        <p:cTn id="57" dur="2000"/>
                                        <p:tgtEl>
                                          <p:spTgt spid="9"/>
                                        </p:tgtEl>
                                      </p:cBhvr>
                                    </p:animEffect>
                                  </p:childTnLst>
                                </p:cTn>
                              </p:par>
                              <p:par>
                                <p:cTn id="58" presetID="6" presetClass="entr" presetSubtype="16" fill="hold" nodeType="with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circle(in)">
                                      <p:cBhvr>
                                        <p:cTn id="6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8" grpId="0"/>
      <p:bldP spid="8" grpId="1"/>
      <p:bldP spid="12" grpId="0"/>
      <p:bldP spid="12" grpId="1"/>
      <p:bldP spid="15" grpId="0"/>
      <p:bldP spid="16" grpId="0"/>
    </p:bldLst>
  </p:timing>
</p:sld>
</file>

<file path=ppt/theme/theme1.xml><?xml version="1.0" encoding="utf-8"?>
<a:theme xmlns:a="http://schemas.openxmlformats.org/drawingml/2006/main" name="Benedick template">
  <a:themeElements>
    <a:clrScheme name="Custom 347">
      <a:dk1>
        <a:srgbClr val="2F3848"/>
      </a:dk1>
      <a:lt1>
        <a:srgbClr val="FFFFFF"/>
      </a:lt1>
      <a:dk2>
        <a:srgbClr val="6A717C"/>
      </a:dk2>
      <a:lt2>
        <a:srgbClr val="EFEFEF"/>
      </a:lt2>
      <a:accent1>
        <a:srgbClr val="00C5B9"/>
      </a:accent1>
      <a:accent2>
        <a:srgbClr val="6CF3CE"/>
      </a:accent2>
      <a:accent3>
        <a:srgbClr val="F05768"/>
      </a:accent3>
      <a:accent4>
        <a:srgbClr val="FD8E80"/>
      </a:accent4>
      <a:accent5>
        <a:srgbClr val="2F3848"/>
      </a:accent5>
      <a:accent6>
        <a:srgbClr val="6A717C"/>
      </a:accent6>
      <a:hlink>
        <a:srgbClr val="0097A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4737</Words>
  <Application>WPS Presentation</Application>
  <PresentationFormat/>
  <Paragraphs>238</Paragraphs>
  <Slides>20</Slides>
  <Notes>16</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20</vt:i4>
      </vt:variant>
    </vt:vector>
  </HeadingPairs>
  <TitlesOfParts>
    <vt:vector size="30" baseType="lpstr">
      <vt:lpstr>Arial</vt:lpstr>
      <vt:lpstr>SimSun</vt:lpstr>
      <vt:lpstr>Wingdings</vt:lpstr>
      <vt:lpstr>Source Sans Pro</vt:lpstr>
      <vt:lpstr>Times New Roman</vt:lpstr>
      <vt:lpstr>Arial</vt:lpstr>
      <vt:lpstr>Source Sans Pro</vt:lpstr>
      <vt:lpstr>Microsoft YaHei</vt:lpstr>
      <vt:lpstr>Arial Unicode MS</vt:lpstr>
      <vt:lpstr>Benedick template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Khôi Nguyễn Tuấn</cp:lastModifiedBy>
  <cp:revision>2</cp:revision>
  <dcterms:created xsi:type="dcterms:W3CDTF">2025-05-16T10:41:44Z</dcterms:created>
  <dcterms:modified xsi:type="dcterms:W3CDTF">2025-05-16T10:41:59Z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1ABA1528D08F4ADBA13BE7D7831C96E1_13</vt:lpwstr>
  </property>
  <property fmtid="{D5CDD505-2E9C-101B-9397-08002B2CF9AE}" pid="3" name="KSOProductBuildVer">
    <vt:lpwstr>1033-12.2.0.21179</vt:lpwstr>
  </property>
</Properties>
</file>