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858750" cy="7232650"/>
  <p:notesSz cx="6858000" cy="9144000"/>
  <p:defaultTextStyle>
    <a:defPPr>
      <a:defRPr lang="en-US"/>
    </a:defPPr>
    <a:lvl1pPr marL="0" algn="l" defTabSz="964326" rtl="0" eaLnBrk="1" latinLnBrk="0" hangingPunct="1">
      <a:defRPr sz="1898" kern="1200">
        <a:solidFill>
          <a:schemeClr val="tx1"/>
        </a:solidFill>
        <a:latin typeface="+mn-lt"/>
        <a:ea typeface="+mn-ea"/>
        <a:cs typeface="+mn-cs"/>
      </a:defRPr>
    </a:lvl1pPr>
    <a:lvl2pPr marL="482163" algn="l" defTabSz="964326" rtl="0" eaLnBrk="1" latinLnBrk="0" hangingPunct="1">
      <a:defRPr sz="1898" kern="1200">
        <a:solidFill>
          <a:schemeClr val="tx1"/>
        </a:solidFill>
        <a:latin typeface="+mn-lt"/>
        <a:ea typeface="+mn-ea"/>
        <a:cs typeface="+mn-cs"/>
      </a:defRPr>
    </a:lvl2pPr>
    <a:lvl3pPr marL="964326" algn="l" defTabSz="964326" rtl="0" eaLnBrk="1" latinLnBrk="0" hangingPunct="1">
      <a:defRPr sz="1898" kern="1200">
        <a:solidFill>
          <a:schemeClr val="tx1"/>
        </a:solidFill>
        <a:latin typeface="+mn-lt"/>
        <a:ea typeface="+mn-ea"/>
        <a:cs typeface="+mn-cs"/>
      </a:defRPr>
    </a:lvl3pPr>
    <a:lvl4pPr marL="1446489" algn="l" defTabSz="964326" rtl="0" eaLnBrk="1" latinLnBrk="0" hangingPunct="1">
      <a:defRPr sz="1898" kern="1200">
        <a:solidFill>
          <a:schemeClr val="tx1"/>
        </a:solidFill>
        <a:latin typeface="+mn-lt"/>
        <a:ea typeface="+mn-ea"/>
        <a:cs typeface="+mn-cs"/>
      </a:defRPr>
    </a:lvl4pPr>
    <a:lvl5pPr marL="1928652" algn="l" defTabSz="964326" rtl="0" eaLnBrk="1" latinLnBrk="0" hangingPunct="1">
      <a:defRPr sz="1898" kern="1200">
        <a:solidFill>
          <a:schemeClr val="tx1"/>
        </a:solidFill>
        <a:latin typeface="+mn-lt"/>
        <a:ea typeface="+mn-ea"/>
        <a:cs typeface="+mn-cs"/>
      </a:defRPr>
    </a:lvl5pPr>
    <a:lvl6pPr marL="2410816" algn="l" defTabSz="964326" rtl="0" eaLnBrk="1" latinLnBrk="0" hangingPunct="1">
      <a:defRPr sz="1898" kern="1200">
        <a:solidFill>
          <a:schemeClr val="tx1"/>
        </a:solidFill>
        <a:latin typeface="+mn-lt"/>
        <a:ea typeface="+mn-ea"/>
        <a:cs typeface="+mn-cs"/>
      </a:defRPr>
    </a:lvl6pPr>
    <a:lvl7pPr marL="2892979" algn="l" defTabSz="964326" rtl="0" eaLnBrk="1" latinLnBrk="0" hangingPunct="1">
      <a:defRPr sz="1898" kern="1200">
        <a:solidFill>
          <a:schemeClr val="tx1"/>
        </a:solidFill>
        <a:latin typeface="+mn-lt"/>
        <a:ea typeface="+mn-ea"/>
        <a:cs typeface="+mn-cs"/>
      </a:defRPr>
    </a:lvl7pPr>
    <a:lvl8pPr marL="3375142" algn="l" defTabSz="964326" rtl="0" eaLnBrk="1" latinLnBrk="0" hangingPunct="1">
      <a:defRPr sz="1898" kern="1200">
        <a:solidFill>
          <a:schemeClr val="tx1"/>
        </a:solidFill>
        <a:latin typeface="+mn-lt"/>
        <a:ea typeface="+mn-ea"/>
        <a:cs typeface="+mn-cs"/>
      </a:defRPr>
    </a:lvl8pPr>
    <a:lvl9pPr marL="3857305" algn="l" defTabSz="964326" rtl="0" eaLnBrk="1" latinLnBrk="0" hangingPunct="1">
      <a:defRPr sz="1898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32B77-501B-5658-B8A4-E4826CEE2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4B0AD5-54A5-1BC7-8A66-4FB7786A2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0381-6DDF-44EC-BAA7-06020A1822AA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76F1BC-4A35-0AB5-72AC-546EE4F6F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D2F5E-D086-83D1-612B-36AEA4109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0AB1-7A0D-4820-8186-9E4B4D8A5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5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12854A-0FBF-CD76-B25C-A9DFBE68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538EA-EC3F-A84D-ED79-6870A5646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A6FFE-4BB5-21EE-1B37-076AD2444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10381-6DDF-44EC-BAA7-06020A1822AA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5660A-3821-B93D-0777-C3FB12ED6B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69811-AA0F-CA55-EFC8-BCB3AC214C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40AB1-7A0D-4820-8186-9E4B4D8A5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59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64326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82" indent="-241082" algn="l" defTabSz="964326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1pPr>
      <a:lvl2pPr marL="723245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05408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7571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2169734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65189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4060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6223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838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63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2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48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65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81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97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14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305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DF07FF-3C8F-0AE5-254D-474E838B6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C51773-BAB0-8243-9335-4DEBBE15DA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99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63CDD7-1B94-90B3-42F0-CB0E70D73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6B64DD-D8EA-F67C-14B3-D7B2AE5E44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0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36E8EB-563C-541A-D855-1B4FC201F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DAD4EF-67E7-AF13-1F86-DC6A737DBA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8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3A1555-7FE3-90D5-07EE-0BFA5BD41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81E563-91C2-32A7-318F-C7284B5376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CA7A63-1036-4C16-F6DF-999A0F71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11F59A-1D4F-0051-F684-8529E38325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2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01C510-1C20-AC91-885B-AA669185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FBB1AF-C1B1-7468-53A0-488BFA1A00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1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9BDA4D-373D-9623-2A43-FB0C04448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0E9485-36EC-CEB8-AE66-BB042BE2B0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2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6BDB43-C38B-9ECB-8955-FD63BD0A9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50F187-33F5-86F5-AF91-B60D903E27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9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B4CC03-4706-EDCB-DD82-EB98297C3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35242D-713F-356C-8DA1-0CA19754EB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9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476EEE-EE27-61C2-C61D-4D4014176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A4B1F6-CCA7-3DD4-DD6A-D330EE80DF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7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AF1551-B3B7-AD28-5BC1-34018D4DE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44A99F-4BD2-F232-93D1-6F05450068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5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21657F-BE95-67D4-2A31-4D4B137D8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9393C4-74E4-114E-2E52-BD916AACB6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76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64B4B7-1E4C-8ADC-F12C-139E88D1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1F9F7C-B657-70A9-B61A-86CCC2D7B6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5C1275-8F57-2B87-DC01-C972A16B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9A96C6-36B8-4B73-0A4F-08A73C5375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58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BDAA10-4AB1-B0B2-FAA5-2BD766AC1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07C782-80A4-E66C-FF28-186BD44EE9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4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646582-F99B-998C-8DEB-C69D8ED8D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66A4C5-A826-C746-6A13-EF105AEAF1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4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017343-D121-35C4-49FA-3C7A3733E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A19C6-F37D-C5ED-66C7-22C1B6966C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1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8647CF-190B-F61B-C0F1-DF9F4A79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721588-29FD-FA09-6BB0-149F2D4D78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182979-A170-792E-931E-2CD56B235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7970F9-7D81-7C11-10A1-8373C63E95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2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C97054-F81A-8442-7773-32AB27CF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921AA-75C7-382B-2740-67B576B698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6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9A5ED5-BAA0-D4D0-1CFD-B90597FC1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6BEFB-3F0F-C79F-2DC3-65330BD216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2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B61008-2A81-C533-FDC7-8406E7721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FC9648-2CE5-920D-D675-0A7D8D1010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23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9DA1C5-1AD3-A5E1-2853-4CEA5322A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64E70A-D198-EF3F-B024-AAFDA05D53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1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67E85D-F115-439F-BF16-72BD38F58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2E3589-F292-F9B8-2243-A075344CFA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98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F8B408-1C62-A4DD-8CD8-4C6977041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8C91E6-2CE8-C48E-492E-1C66E65F96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B467BA-64D3-C8ED-D976-B5E0A1A20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0FEA8C-1261-F1FF-7703-FE3C07CDAB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63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7A2697-1B88-0A80-B261-DA22684D8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36AD5-AED4-8FF0-6237-8F0B3BEDA6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0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36470">
        <p14:gallery dir="l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C1455B-C73B-CB01-0011-358626164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D22715-8B98-28ED-3413-ADEAD7A697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1FEB5D-10E5-11EF-933B-13468BB87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5348DB-8F0B-7D3E-A749-3A079A247A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5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E0FE86-67B8-34B9-C872-21931A48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058431-4FBA-6661-8660-728AF30DB4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20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97A598-A236-52CF-F1C9-E3327D6E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539D53-370E-120F-4FA9-3EC704DFD2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9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5A6A61-F740-610A-922E-1F2CA1229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D583BC-FF6D-9BAD-3083-6425314C98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1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04FF18-7695-4C43-190E-E72C90FBD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722D16-F271-AAF7-9122-642BE277AA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64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20F334-0F65-ADCC-3EC7-C4BBDBB8C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EFC391-2775-AC2A-0020-3F2F3FCE47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4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E9047D-7456-EB51-81DB-E95B921C8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DAE970-7759-FDE5-6299-34D3F9ABD8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7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760FDC-9C3E-31E3-7689-54DFF4D62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446640-A46C-F47A-7051-E567027946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97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2CFD5C-3545-30FA-49AC-A3192E355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866AC-4978-2DB0-9771-EA9864484A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55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ED0609-497E-8F5A-A7A7-6107B470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8E8DA0-B3EE-840D-1769-FAAAF11EE1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48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8CFCE8-FE27-C95B-66D7-91DE6E55C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0FDABC-53C3-F671-10AD-66D4F4BF62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72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C8DE6F-238D-9616-D09A-D85F3947D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F620AB-B132-6EAE-4ED5-201DCC01B0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54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B4A448-0A18-4CC4-EF01-71EB1A6EA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4E5272-232D-06B2-35AD-8FA89D83B8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1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Ky Anh</cp:lastModifiedBy>
  <cp:revision>1</cp:revision>
  <dcterms:created xsi:type="dcterms:W3CDTF">2022-09-01T16:18:46Z</dcterms:created>
  <dcterms:modified xsi:type="dcterms:W3CDTF">2022-09-01T16:18:46Z</dcterms:modified>
</cp:coreProperties>
</file>