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33" r:id="rId2"/>
    <p:sldId id="335" r:id="rId3"/>
    <p:sldId id="334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FF0000"/>
    <a:srgbClr val="0000CC"/>
    <a:srgbClr val="006600"/>
    <a:srgbClr val="9C0C24"/>
    <a:srgbClr val="A8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298" autoAdjust="0"/>
    <p:restoredTop sz="98566" autoAdjust="0"/>
  </p:normalViewPr>
  <p:slideViewPr>
    <p:cSldViewPr snapToGrid="0">
      <p:cViewPr>
        <p:scale>
          <a:sx n="66" d="100"/>
          <a:sy n="66" d="100"/>
        </p:scale>
        <p:origin x="-234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BCDB4-68F1-4CF5-B86E-7ECC8F61CF4F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9BF97-CCE8-4556-AECF-D3B0ACA3D1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9274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503423-AC26-81A6-D911-CC9E4035B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429A722-DED6-E4C0-713C-06AAA68E7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A308FB-1498-7B9A-946F-62E1B0251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3CFA85-9F4C-191C-F201-193CD17C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AB831E-DA43-063D-18A1-DB90E8D6A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091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36AB99-42D0-CE95-4922-976A7F2DF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1F6EB7F-1B14-FDAC-D9F6-7677633F1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7129353-18A1-E62E-F0E7-0D1DB37C7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CCFBAF1-8F12-554D-5626-6E222607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A51114-B29E-9DB5-1161-02C36CE1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219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84FAE5C-66BA-BDC3-EED8-AB2E7FDBE5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9B6C9E6-16C6-6AEE-AEA6-FD466789C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68DFEF-F563-6ADA-AE7D-EA7B9CBD9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B8784B-C865-9894-5752-1B48F7CB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68AD1F-F136-ABB3-FCE9-BBCDA401D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336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6424F-6FF3-581E-D9F7-CC3699FF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20A5D7-9373-D28C-F89A-737616969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5FFF51C-A686-C9EF-6705-2D21B90A8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0D90C3-869F-C288-4F55-A252885B3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73D1F9-89D8-9F64-B07C-D123DEE8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696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CD1C4D-97AE-9836-D351-8BB247533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0DF857A-248B-AA0A-6ECD-ED130A5EC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CA1E298-89A3-8D15-25E9-03DFDEE5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DA0F6F-0B75-E846-009B-1690213F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58A3CF-BCE3-2EA9-2FDD-D98673788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2951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1DFA6C-AB45-DD85-3521-91DF4480D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93F6DC-66D1-6A8D-28C7-C530456E1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EA55E59-565D-A0D6-B7A4-34CCB370E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806D9F4-C35F-E5D4-C980-AF9C8B96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12C7EAD-7C89-6EC3-C7A8-B66DDE2B4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029EFD7-C7BF-5164-3CF1-8FB389B5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102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678A87-FB49-3DEE-3661-0A34760C7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A0BB807-E386-B2CB-7253-C78C9FA98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7D7D980-B07A-E27C-2A45-68A39F972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449F2E8-928C-854C-F944-59D364FCF4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E264C32-CCC0-5C55-C11E-C5BFD0D83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87046D3-876D-4C5B-45C3-7A78EA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08E8B65-41C0-F8DC-75B1-B3B31440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EF5E86F-4264-6A88-EF6C-EF2EE1D61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04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D6D308-D658-43EC-8619-1829004A6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27C2031-2CC5-7BA1-98FD-2403904DC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79A14F2-E749-902A-31C6-F874B212B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4D2D4EB-9FBC-B70F-8618-4A37A97B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06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9F85CE8-8581-2F50-4DAF-FC03F1FD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67E7FA6-B5DF-8560-6067-2C59387A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57ED599-BE0F-70D7-28EE-1D8ED4885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443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182498-553D-A2DB-F771-00B5A2B99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321FBF-EDCB-43AA-0632-84400D0C6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11847BC-9E53-30FA-0FD6-6BE424C74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7C2C796-6882-D4E3-AA7F-532004367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5B08152-6956-F4C5-3A69-7CC7C7E2F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2DD2FE6-4227-FD82-4937-8D59EA69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023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0C873F-E510-719F-98AC-3E70D87A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FC9E2E2-2AE6-3EBD-A9E4-7ED224ABC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1D2EBDC-61E3-44F2-ABB4-2EB1749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0F2E887-1386-15D9-5ECB-2E2384DF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8D42CEC-AEEF-DFC4-E282-D593A0296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5F40693-F29B-CF3B-65FE-11FC48F9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031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DA1EDD5-0880-E869-4D10-C85553C0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B80795F-1B41-82CD-C290-311DBA831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C86E56-0772-62DB-E800-7629071249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47B41-D574-4D99-8733-CDF2B4333776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B15C0E-FBAF-B2D2-251A-970E2D4CC2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E648B1-B142-9FCA-13B3-C5042150F3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029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H:\THT_Chuyen%20de%20Thuc%20hien%20giao%20an%20dien%20tu\GDCD\Yeu%20thuong%20con%20nguoi.ppt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390658" y="4413719"/>
            <a:ext cx="32362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FF"/>
                </a:solidFill>
                <a:cs typeface="Times New Roman" pitchFamily="18" charset="0"/>
              </a:rPr>
              <a:t>GIÁO VIÊN: TRƯƠNG THẾ THẢO</a:t>
            </a:r>
            <a:endParaRPr lang="vi-VN" b="1" dirty="0">
              <a:solidFill>
                <a:srgbClr val="FF00FF"/>
              </a:solidFill>
              <a:cs typeface="Times New Roman" pitchFamily="18" charset="0"/>
            </a:endParaRPr>
          </a:p>
        </p:txBody>
      </p:sp>
      <p:pic>
        <p:nvPicPr>
          <p:cNvPr id="2051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251" y="3860427"/>
            <a:ext cx="6400800" cy="2662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295556"/>
            <a:ext cx="12192000" cy="7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944723"/>
            <a:ext cx="12192000" cy="79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8"/>
          <p:cNvSpPr>
            <a:spLocks noChangeArrowheads="1" noChangeShapeType="1" noTextEdit="1"/>
          </p:cNvSpPr>
          <p:nvPr/>
        </p:nvSpPr>
        <p:spPr bwMode="auto">
          <a:xfrm>
            <a:off x="406400" y="672354"/>
            <a:ext cx="11785600" cy="165707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MỪNG CÁC EM HỌC SINH </a:t>
            </a:r>
          </a:p>
          <a:p>
            <a:pPr algn="ctr"/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ĐẾN VỚI 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 GIẢNG ĐIỆN TỬ</a:t>
            </a:r>
            <a:endParaRPr lang="en-US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5" name="Picture 8" descr="hoahong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289621">
            <a:off x="730252" y="4332477"/>
            <a:ext cx="1835149" cy="198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WordArt 14"/>
          <p:cNvSpPr>
            <a:spLocks noChangeArrowheads="1" noChangeShapeType="1" noTextEdit="1"/>
          </p:cNvSpPr>
          <p:nvPr/>
        </p:nvSpPr>
        <p:spPr bwMode="auto">
          <a:xfrm>
            <a:off x="3860800" y="2506847"/>
            <a:ext cx="6197600" cy="8068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MÔN: </a:t>
            </a:r>
            <a:r>
              <a:rPr lang="en-US" sz="3600" b="1" kern="1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KHOA HỌC TỰ NHIÊN 7</a:t>
            </a:r>
            <a:endParaRPr lang="en-US" sz="3600" b="1" kern="1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06400" y="3591486"/>
            <a:ext cx="10363200" cy="537882"/>
          </a:xfrm>
          <a:prstGeom prst="rect">
            <a:avLst/>
          </a:prstGeom>
        </p:spPr>
        <p:txBody>
          <a:bodyPr>
            <a:normAutofit fontScale="82500" lnSpcReduction="20000"/>
          </a:bodyPr>
          <a:lstStyle/>
          <a:p>
            <a:pPr algn="ctr" eaLnBrk="0" hangingPunct="0">
              <a:defRPr/>
            </a:pPr>
            <a:r>
              <a:rPr lang="en-US" sz="4400" b="1" kern="0" dirty="0" smtClean="0">
                <a:solidFill>
                  <a:srgbClr val="0000FF"/>
                </a:solidFill>
                <a:ea typeface="+mj-ea"/>
                <a:cs typeface="Times New Roman" pitchFamily="18" charset="0"/>
              </a:rPr>
              <a:t>BỘ SÁCH CÁNH DIỀU</a:t>
            </a:r>
            <a:endParaRPr lang="en-US" sz="4400" kern="0" dirty="0">
              <a:solidFill>
                <a:srgbClr val="0000FF"/>
              </a:solidFill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1, 2.</a:t>
            </a:r>
            <a:endParaRPr lang="en-US" sz="28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24" y="464231"/>
            <a:ext cx="12189874" cy="390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013207" y="2467393"/>
            <a:ext cx="79102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61028" y="2510933"/>
            <a:ext cx="16836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Magnesium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25893" y="2452878"/>
            <a:ext cx="57331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57150" y="2460136"/>
            <a:ext cx="57331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94922" y="2452879"/>
            <a:ext cx="8345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IIA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898739" y="2489165"/>
            <a:ext cx="128451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20467" y="2997157"/>
            <a:ext cx="79102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68288" y="3040697"/>
            <a:ext cx="16836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Phosphorus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33153" y="2982642"/>
            <a:ext cx="57331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64410" y="2989900"/>
            <a:ext cx="57331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02182" y="2982643"/>
            <a:ext cx="8345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905999" y="3018929"/>
            <a:ext cx="128451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Phi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20467" y="3621259"/>
            <a:ext cx="79102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Ar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68288" y="3664799"/>
            <a:ext cx="16836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Argon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33153" y="3606744"/>
            <a:ext cx="57331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64410" y="3614002"/>
            <a:ext cx="57331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29600" y="3606745"/>
            <a:ext cx="103051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VIIIA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905999" y="3643031"/>
            <a:ext cx="171994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hiếm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1, 2.</a:t>
            </a:r>
            <a:endParaRPr lang="en-US" sz="28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7632"/>
            <a:ext cx="12192000" cy="1117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74172" y="1480420"/>
            <a:ext cx="1166948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 electron,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 ở ô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4168" y="2039223"/>
            <a:ext cx="1166948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electron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 ở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IIA.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3196" y="2539962"/>
            <a:ext cx="1166948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electron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 ở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6744" y="3106020"/>
            <a:ext cx="1166948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 ở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775126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TẬP CHỦ 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 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1, 2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1, 2.</a:t>
            </a:r>
            <a:endParaRPr lang="en-US" sz="28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67657"/>
            <a:ext cx="12210312" cy="619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0464800" y="2365830"/>
            <a:ext cx="114662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Proton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334171" y="2953660"/>
            <a:ext cx="135708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Neutron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370459" y="3614050"/>
            <a:ext cx="135708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Neutron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276114" y="4354288"/>
            <a:ext cx="145143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Electron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355943" y="4971146"/>
            <a:ext cx="145143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Electron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341428" y="5479145"/>
            <a:ext cx="145143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Electron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06744" y="6132279"/>
            <a:ext cx="135708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Neutron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1, 2.</a:t>
            </a:r>
            <a:endParaRPr lang="en-US" sz="28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51542"/>
            <a:ext cx="12145408" cy="296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828974" y="972450"/>
            <a:ext cx="279399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Proton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neutron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26802" y="1422394"/>
            <a:ext cx="5733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00347" y="1807023"/>
            <a:ext cx="5733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43947" y="2612566"/>
            <a:ext cx="5733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892977" y="2975424"/>
            <a:ext cx="108130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amu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1, 2.</a:t>
            </a:r>
            <a:endParaRPr lang="en-US" sz="28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8347" y="1342566"/>
            <a:ext cx="851988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Hydrogen: H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6577" y="1973937"/>
            <a:ext cx="851988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Helium: He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6579" y="2627080"/>
            <a:ext cx="851988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Carbon: C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7371" y="3106052"/>
            <a:ext cx="851988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Nitrogen: N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3661" y="3759195"/>
            <a:ext cx="851988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Oxygen: O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3662" y="4412337"/>
            <a:ext cx="851988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Sodium: Na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93486"/>
            <a:ext cx="121920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hydrogen, helium,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crbon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nitrogen, oxygen, sodium?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1, 2.</a:t>
            </a:r>
            <a:endParaRPr lang="en-US" sz="28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2970" y="468993"/>
            <a:ext cx="9347201" cy="392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96689" y="4303483"/>
            <a:ext cx="9840681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 electron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electron.</a:t>
            </a:r>
          </a:p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 electron.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0233" y="5667823"/>
            <a:ext cx="851988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X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Neon.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4746" y="6146092"/>
            <a:ext cx="1143725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electron: Lithium, Beryllium, boron,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arbon…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1, 2.</a:t>
            </a:r>
            <a:endParaRPr lang="en-US" sz="28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0084"/>
            <a:ext cx="12192000" cy="549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050976" y="2852053"/>
            <a:ext cx="5733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6631" y="2852050"/>
            <a:ext cx="143691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Fluorine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67319" y="2852051"/>
            <a:ext cx="5733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595433" y="2881081"/>
            <a:ext cx="5733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180" y="3454387"/>
            <a:ext cx="5733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16523" y="3454385"/>
            <a:ext cx="5733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59606" y="3439873"/>
            <a:ext cx="5733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31036" y="4020421"/>
            <a:ext cx="79102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3143" y="4005904"/>
            <a:ext cx="2148115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Magnesium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45094" y="4063963"/>
            <a:ext cx="5733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665036" y="4013164"/>
            <a:ext cx="5733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643266" y="4600992"/>
            <a:ext cx="5733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08812" y="4622763"/>
            <a:ext cx="5733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6685" y="4622763"/>
            <a:ext cx="200297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Hydrogen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09266" y="4608250"/>
            <a:ext cx="5733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65494" y="5232364"/>
            <a:ext cx="5733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08812" y="5217847"/>
            <a:ext cx="5733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8629" y="5188822"/>
            <a:ext cx="21336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Sodium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51211" y="5217850"/>
            <a:ext cx="89987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1, 2.</a:t>
            </a:r>
            <a:endParaRPr lang="en-US" sz="28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69460"/>
            <a:ext cx="12170792" cy="3639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62857" y="4151049"/>
            <a:ext cx="87956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X: 6 + 6 = 12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amu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602" y="4738878"/>
            <a:ext cx="87956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Y: 6 + 8 = 14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amu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5257" y="5493621"/>
            <a:ext cx="8795664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 X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proton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1, 2.</a:t>
            </a:r>
            <a:endParaRPr lang="en-US" sz="28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0117"/>
            <a:ext cx="12192000" cy="1467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03200" y="2351277"/>
            <a:ext cx="11669486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 , Ne, Na, Mg, S, Ca. 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3" y="3316474"/>
            <a:ext cx="1166948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Na, Mg, Ca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4175" y="3918817"/>
            <a:ext cx="1166948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F, S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663" y="4441330"/>
            <a:ext cx="1166948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hiếm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Ne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MỞ ĐẦU KHTN 7-HIỀ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MỞ ĐẦU KHTN 7-HIỀN</Template>
  <TotalTime>1305</TotalTime>
  <Words>426</Words>
  <Application>Microsoft Office PowerPoint</Application>
  <PresentationFormat>Custom</PresentationFormat>
  <Paragraphs>88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MỞ ĐẦU KHTN 7-HIỀN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Bùi Thị Thu Hiền</dc:creator>
  <cp:lastModifiedBy>AsuS</cp:lastModifiedBy>
  <cp:revision>187</cp:revision>
  <dcterms:created xsi:type="dcterms:W3CDTF">2022-07-11T10:05:56Z</dcterms:created>
  <dcterms:modified xsi:type="dcterms:W3CDTF">2022-10-03T22:44:26Z</dcterms:modified>
</cp:coreProperties>
</file>