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 id="2147484041" r:id="rId2"/>
    <p:sldMasterId id="2147484157" r:id="rId3"/>
  </p:sldMasterIdLst>
  <p:notesMasterIdLst>
    <p:notesMasterId r:id="rId33"/>
  </p:notesMasterIdLst>
  <p:sldIdLst>
    <p:sldId id="272" r:id="rId4"/>
    <p:sldId id="275" r:id="rId5"/>
    <p:sldId id="276" r:id="rId6"/>
    <p:sldId id="277" r:id="rId7"/>
    <p:sldId id="278" r:id="rId8"/>
    <p:sldId id="279" r:id="rId9"/>
    <p:sldId id="280" r:id="rId10"/>
    <p:sldId id="293" r:id="rId11"/>
    <p:sldId id="392" r:id="rId12"/>
    <p:sldId id="359" r:id="rId13"/>
    <p:sldId id="321" r:id="rId14"/>
    <p:sldId id="322" r:id="rId15"/>
    <p:sldId id="383" r:id="rId16"/>
    <p:sldId id="384" r:id="rId17"/>
    <p:sldId id="290" r:id="rId18"/>
    <p:sldId id="273" r:id="rId19"/>
    <p:sldId id="381" r:id="rId20"/>
    <p:sldId id="286" r:id="rId21"/>
    <p:sldId id="385" r:id="rId22"/>
    <p:sldId id="390" r:id="rId23"/>
    <p:sldId id="391" r:id="rId24"/>
    <p:sldId id="386" r:id="rId25"/>
    <p:sldId id="388" r:id="rId26"/>
    <p:sldId id="389" r:id="rId27"/>
    <p:sldId id="387" r:id="rId28"/>
    <p:sldId id="287" r:id="rId29"/>
    <p:sldId id="382" r:id="rId30"/>
    <p:sldId id="289" r:id="rId31"/>
    <p:sldId id="314" r:id="rId3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00FF"/>
    <a:srgbClr val="FF0066"/>
    <a:srgbClr val="5F2987"/>
    <a:srgbClr val="532476"/>
    <a:srgbClr val="008000"/>
    <a:srgbClr val="765A00"/>
    <a:srgbClr val="007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20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21DFDA-3EF1-4E08-91D3-DA2BA74D556E}"/>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687C5D1F-F838-46C2-80CB-16D22EF55088}"/>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2135FD0-1692-42E1-BD44-C879C04348E6}" type="datetimeFigureOut">
              <a:rPr lang="en-US"/>
              <a:pPr>
                <a:defRPr/>
              </a:pPr>
              <a:t>9/21/2024</a:t>
            </a:fld>
            <a:endParaRPr lang="en-US"/>
          </a:p>
        </p:txBody>
      </p:sp>
      <p:sp>
        <p:nvSpPr>
          <p:cNvPr id="4" name="Slide Image Placeholder 3">
            <a:extLst>
              <a:ext uri="{FF2B5EF4-FFF2-40B4-BE49-F238E27FC236}">
                <a16:creationId xmlns:a16="http://schemas.microsoft.com/office/drawing/2014/main" id="{CFB50919-B6CE-4945-8A95-77F370BFEB43}"/>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383ECB-7A6D-4BBC-91B5-26017B598FFD}"/>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2C56979-2970-41A3-88DE-3AB0ECEDEB87}"/>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E73E87AF-D774-4AD4-AA89-BCC8E158E7A5}"/>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BAAB702-7C49-4D8A-8580-5C3EA6CC221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CEC48E0-4067-43C0-B417-C0EB04E10DAE}"/>
              </a:ext>
            </a:extLst>
          </p:cNvPr>
          <p:cNvSpPr>
            <a:spLocks noGrp="1"/>
          </p:cNvSpPr>
          <p:nvPr>
            <p:ph type="sldNum" sz="quarter" idx="10"/>
          </p:nvPr>
        </p:nvSpPr>
        <p:spPr>
          <a:ln/>
        </p:spPr>
        <p:txBody>
          <a:bodyPr/>
          <a:lstStyle>
            <a:lvl1pPr>
              <a:defRPr/>
            </a:lvl1pPr>
          </a:lstStyle>
          <a:p>
            <a:pPr>
              <a:defRPr/>
            </a:pPr>
            <a:fld id="{73FFC048-B8C2-42BD-B08E-BED092F5384B}"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B64F8ADA-F4BA-4E5D-8F8A-AEC407740D17}"/>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0CC8B75B-8ACA-440A-B5EB-529334F9E4DE}"/>
              </a:ext>
            </a:extLst>
          </p:cNvPr>
          <p:cNvSpPr>
            <a:spLocks noGrp="1"/>
          </p:cNvSpPr>
          <p:nvPr>
            <p:ph type="dt" sz="half" idx="12"/>
          </p:nvPr>
        </p:nvSpPr>
        <p:spPr/>
        <p:txBody>
          <a:bodyPr/>
          <a:lstStyle>
            <a:lvl1pPr>
              <a:defRPr/>
            </a:lvl1pPr>
          </a:lstStyle>
          <a:p>
            <a:pPr>
              <a:defRPr/>
            </a:pPr>
            <a:fld id="{3C3DE4FE-0038-4E94-9308-A1C14F7FCF6D}" type="datetime1">
              <a:rPr lang="en-US"/>
              <a:pPr>
                <a:defRPr/>
              </a:pPr>
              <a:t>9/21/2024</a:t>
            </a:fld>
            <a:endParaRPr lang="en-US" dirty="0"/>
          </a:p>
        </p:txBody>
      </p:sp>
    </p:spTree>
    <p:extLst>
      <p:ext uri="{BB962C8B-B14F-4D97-AF65-F5344CB8AC3E}">
        <p14:creationId xmlns:p14="http://schemas.microsoft.com/office/powerpoint/2010/main" val="209964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64DD356E-C9FA-4B54-8346-F67F86E53791}"/>
              </a:ext>
            </a:extLst>
          </p:cNvPr>
          <p:cNvSpPr>
            <a:spLocks noGrp="1"/>
          </p:cNvSpPr>
          <p:nvPr>
            <p:ph type="sldNum" sz="quarter" idx="10"/>
          </p:nvPr>
        </p:nvSpPr>
        <p:spPr>
          <a:ln/>
        </p:spPr>
        <p:txBody>
          <a:bodyPr/>
          <a:lstStyle>
            <a:lvl1pPr>
              <a:defRPr/>
            </a:lvl1pPr>
          </a:lstStyle>
          <a:p>
            <a:pPr>
              <a:defRPr/>
            </a:pPr>
            <a:fld id="{951B0E14-4D74-43F1-BB9C-E323CE2CB84E}"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E354DB6E-5453-4DE4-A181-258D349B8397}"/>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66AA582D-F200-4492-ADF5-6A0608478907}"/>
              </a:ext>
            </a:extLst>
          </p:cNvPr>
          <p:cNvSpPr>
            <a:spLocks noGrp="1"/>
          </p:cNvSpPr>
          <p:nvPr>
            <p:ph type="dt" sz="half" idx="12"/>
          </p:nvPr>
        </p:nvSpPr>
        <p:spPr/>
        <p:txBody>
          <a:bodyPr/>
          <a:lstStyle>
            <a:lvl1pPr>
              <a:defRPr/>
            </a:lvl1pPr>
          </a:lstStyle>
          <a:p>
            <a:pPr>
              <a:defRPr/>
            </a:pPr>
            <a:fld id="{C407706D-1DF3-421E-87A3-F255D80C4BD3}" type="datetime1">
              <a:rPr lang="en-US"/>
              <a:pPr>
                <a:defRPr/>
              </a:pPr>
              <a:t>9/21/2024</a:t>
            </a:fld>
            <a:endParaRPr lang="en-US" dirty="0"/>
          </a:p>
        </p:txBody>
      </p:sp>
    </p:spTree>
    <p:extLst>
      <p:ext uri="{BB962C8B-B14F-4D97-AF65-F5344CB8AC3E}">
        <p14:creationId xmlns:p14="http://schemas.microsoft.com/office/powerpoint/2010/main" val="174351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B051DBDC-33A1-4AF1-AE1C-56242DA84C5F}"/>
              </a:ext>
            </a:extLst>
          </p:cNvPr>
          <p:cNvSpPr>
            <a:spLocks noGrp="1"/>
          </p:cNvSpPr>
          <p:nvPr>
            <p:ph type="sldNum" sz="quarter" idx="10"/>
          </p:nvPr>
        </p:nvSpPr>
        <p:spPr>
          <a:ln/>
        </p:spPr>
        <p:txBody>
          <a:bodyPr/>
          <a:lstStyle>
            <a:lvl1pPr>
              <a:defRPr/>
            </a:lvl1pPr>
          </a:lstStyle>
          <a:p>
            <a:pPr>
              <a:defRPr/>
            </a:pPr>
            <a:fld id="{BB1F06E3-18E8-488E-BF99-9811E99BAABE}"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D760224D-846F-425F-BEB3-DFD0BC324FE4}"/>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930802F7-E3DF-4121-90AE-5E1BBCA89C88}"/>
              </a:ext>
            </a:extLst>
          </p:cNvPr>
          <p:cNvSpPr>
            <a:spLocks noGrp="1"/>
          </p:cNvSpPr>
          <p:nvPr>
            <p:ph type="dt" sz="half" idx="12"/>
          </p:nvPr>
        </p:nvSpPr>
        <p:spPr/>
        <p:txBody>
          <a:bodyPr/>
          <a:lstStyle>
            <a:lvl1pPr>
              <a:defRPr/>
            </a:lvl1pPr>
          </a:lstStyle>
          <a:p>
            <a:pPr>
              <a:defRPr/>
            </a:pPr>
            <a:fld id="{59300874-6ABB-4E87-9F18-0DE067BBF7D5}" type="datetime1">
              <a:rPr lang="en-US"/>
              <a:pPr>
                <a:defRPr/>
              </a:pPr>
              <a:t>9/21/2024</a:t>
            </a:fld>
            <a:endParaRPr lang="en-US" dirty="0"/>
          </a:p>
        </p:txBody>
      </p:sp>
    </p:spTree>
    <p:extLst>
      <p:ext uri="{BB962C8B-B14F-4D97-AF65-F5344CB8AC3E}">
        <p14:creationId xmlns:p14="http://schemas.microsoft.com/office/powerpoint/2010/main" val="3566782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Rectangle 4">
            <a:extLst>
              <a:ext uri="{FF2B5EF4-FFF2-40B4-BE49-F238E27FC236}">
                <a16:creationId xmlns:a16="http://schemas.microsoft.com/office/drawing/2014/main" id="{039C8413-EB67-4FE5-B54A-5DD4E5638145}"/>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F5F957F-9586-43D1-BF19-A6DA6A1C306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2234B2D-C32D-4FCE-AE6B-6A9A91B9CFA5}"/>
              </a:ext>
            </a:extLst>
          </p:cNvPr>
          <p:cNvSpPr>
            <a:spLocks noGrp="1" noChangeArrowheads="1"/>
          </p:cNvSpPr>
          <p:nvPr>
            <p:ph type="sldNum" sz="quarter" idx="12"/>
          </p:nvPr>
        </p:nvSpPr>
        <p:spPr/>
        <p:txBody>
          <a:bodyPr/>
          <a:lstStyle>
            <a:lvl1pPr>
              <a:defRPr/>
            </a:lvl1pPr>
          </a:lstStyle>
          <a:p>
            <a:pPr>
              <a:defRPr/>
            </a:pPr>
            <a:fld id="{802ACC9F-CC80-47BA-919B-891C11139F96}" type="slidenum">
              <a:rPr lang="en-US" altLang="en-US"/>
              <a:pPr>
                <a:defRPr/>
              </a:pPr>
              <a:t>‹#›</a:t>
            </a:fld>
            <a:endParaRPr lang="en-US" altLang="en-US"/>
          </a:p>
        </p:txBody>
      </p:sp>
    </p:spTree>
    <p:extLst>
      <p:ext uri="{BB962C8B-B14F-4D97-AF65-F5344CB8AC3E}">
        <p14:creationId xmlns:p14="http://schemas.microsoft.com/office/powerpoint/2010/main" val="3968574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E1DA4D7-9A4B-4734-95AF-C1BFFB42A2B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82A301A-CDE3-406C-9471-374FEF9FC3A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A8927BD-13E7-479D-848D-E47BCF2469E2}"/>
              </a:ext>
            </a:extLst>
          </p:cNvPr>
          <p:cNvSpPr>
            <a:spLocks noGrp="1" noChangeArrowheads="1"/>
          </p:cNvSpPr>
          <p:nvPr>
            <p:ph type="sldNum" sz="quarter" idx="12"/>
          </p:nvPr>
        </p:nvSpPr>
        <p:spPr/>
        <p:txBody>
          <a:bodyPr/>
          <a:lstStyle>
            <a:lvl1pPr>
              <a:defRPr/>
            </a:lvl1pPr>
          </a:lstStyle>
          <a:p>
            <a:pPr>
              <a:defRPr/>
            </a:pPr>
            <a:fld id="{EC45E628-8599-437C-A69D-A79328C727CF}" type="slidenum">
              <a:rPr lang="en-US" altLang="en-US"/>
              <a:pPr>
                <a:defRPr/>
              </a:pPr>
              <a:t>‹#›</a:t>
            </a:fld>
            <a:endParaRPr lang="en-US" altLang="en-US"/>
          </a:p>
        </p:txBody>
      </p:sp>
    </p:spTree>
    <p:extLst>
      <p:ext uri="{BB962C8B-B14F-4D97-AF65-F5344CB8AC3E}">
        <p14:creationId xmlns:p14="http://schemas.microsoft.com/office/powerpoint/2010/main" val="4033114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E97D-6A37-4DED-93AC-95DBCF0543E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2F72694-7FF2-4253-A977-58C20213E1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F61093C-8057-421B-8FB4-892328C2EF76}"/>
              </a:ext>
            </a:extLst>
          </p:cNvPr>
          <p:cNvSpPr>
            <a:spLocks noGrp="1"/>
          </p:cNvSpPr>
          <p:nvPr>
            <p:ph type="dt" sz="half" idx="10"/>
          </p:nvPr>
        </p:nvSpPr>
        <p:spPr/>
        <p:txBody>
          <a:bodyPr/>
          <a:lstStyle>
            <a:lvl1pPr>
              <a:defRPr/>
            </a:lvl1pPr>
          </a:lstStyle>
          <a:p>
            <a:pPr>
              <a:defRPr/>
            </a:pPr>
            <a:fld id="{A94620B1-4EA7-4A69-8F32-890E4D7C3349}" type="datetime1">
              <a:rPr lang="en-US"/>
              <a:pPr>
                <a:defRPr/>
              </a:pPr>
              <a:t>9/21/2024</a:t>
            </a:fld>
            <a:endParaRPr lang="en-US" dirty="0"/>
          </a:p>
        </p:txBody>
      </p:sp>
      <p:sp>
        <p:nvSpPr>
          <p:cNvPr id="5" name="Footer Placeholder 4">
            <a:extLst>
              <a:ext uri="{FF2B5EF4-FFF2-40B4-BE49-F238E27FC236}">
                <a16:creationId xmlns:a16="http://schemas.microsoft.com/office/drawing/2014/main" id="{1583CF61-EB95-4EAB-AD2F-B42F1CE333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C926F7-387F-45E1-9EA1-70B8D4F29F79}"/>
              </a:ext>
            </a:extLst>
          </p:cNvPr>
          <p:cNvSpPr>
            <a:spLocks noGrp="1"/>
          </p:cNvSpPr>
          <p:nvPr>
            <p:ph type="sldNum" sz="quarter" idx="12"/>
          </p:nvPr>
        </p:nvSpPr>
        <p:spPr/>
        <p:txBody>
          <a:bodyPr/>
          <a:lstStyle>
            <a:lvl1pPr>
              <a:defRPr/>
            </a:lvl1pPr>
          </a:lstStyle>
          <a:p>
            <a:pPr>
              <a:defRPr/>
            </a:pPr>
            <a:fld id="{5AFBB969-E10F-4556-A471-2ED44CD23E4A}" type="slidenum">
              <a:rPr lang="en-US" altLang="en-US"/>
              <a:pPr>
                <a:defRPr/>
              </a:pPr>
              <a:t>‹#›</a:t>
            </a:fld>
            <a:endParaRPr lang="en-US" altLang="en-US"/>
          </a:p>
        </p:txBody>
      </p:sp>
    </p:spTree>
    <p:extLst>
      <p:ext uri="{BB962C8B-B14F-4D97-AF65-F5344CB8AC3E}">
        <p14:creationId xmlns:p14="http://schemas.microsoft.com/office/powerpoint/2010/main" val="4015835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01214-40BB-48A5-8D7D-4789BC63C4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09D4FA-00EA-4F2A-BAE9-EC88ECEF63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959FF-4676-47FC-BA8B-33E630F43D60}"/>
              </a:ext>
            </a:extLst>
          </p:cNvPr>
          <p:cNvSpPr>
            <a:spLocks noGrp="1"/>
          </p:cNvSpPr>
          <p:nvPr>
            <p:ph type="dt" sz="half" idx="10"/>
          </p:nvPr>
        </p:nvSpPr>
        <p:spPr/>
        <p:txBody>
          <a:bodyPr/>
          <a:lstStyle>
            <a:lvl1pPr>
              <a:defRPr/>
            </a:lvl1pPr>
          </a:lstStyle>
          <a:p>
            <a:pPr>
              <a:defRPr/>
            </a:pPr>
            <a:fld id="{0148C373-E288-46CA-8DCE-445F5D6BC654}" type="datetime1">
              <a:rPr lang="en-US"/>
              <a:pPr>
                <a:defRPr/>
              </a:pPr>
              <a:t>9/21/2024</a:t>
            </a:fld>
            <a:endParaRPr lang="en-US" dirty="0"/>
          </a:p>
        </p:txBody>
      </p:sp>
      <p:sp>
        <p:nvSpPr>
          <p:cNvPr id="5" name="Footer Placeholder 4">
            <a:extLst>
              <a:ext uri="{FF2B5EF4-FFF2-40B4-BE49-F238E27FC236}">
                <a16:creationId xmlns:a16="http://schemas.microsoft.com/office/drawing/2014/main" id="{350B838B-3C05-4954-9478-2FD42B1C0E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A4BECA-053F-4924-998A-023B7E7DC67E}"/>
              </a:ext>
            </a:extLst>
          </p:cNvPr>
          <p:cNvSpPr>
            <a:spLocks noGrp="1"/>
          </p:cNvSpPr>
          <p:nvPr>
            <p:ph type="sldNum" sz="quarter" idx="12"/>
          </p:nvPr>
        </p:nvSpPr>
        <p:spPr/>
        <p:txBody>
          <a:bodyPr/>
          <a:lstStyle>
            <a:lvl1pPr>
              <a:defRPr/>
            </a:lvl1pPr>
          </a:lstStyle>
          <a:p>
            <a:pPr>
              <a:defRPr/>
            </a:pPr>
            <a:fld id="{0002E85C-ACDD-4298-95D4-7613CB99DB4B}" type="slidenum">
              <a:rPr lang="en-US" altLang="en-US"/>
              <a:pPr>
                <a:defRPr/>
              </a:pPr>
              <a:t>‹#›</a:t>
            </a:fld>
            <a:endParaRPr lang="en-US" altLang="en-US"/>
          </a:p>
        </p:txBody>
      </p:sp>
    </p:spTree>
    <p:extLst>
      <p:ext uri="{BB962C8B-B14F-4D97-AF65-F5344CB8AC3E}">
        <p14:creationId xmlns:p14="http://schemas.microsoft.com/office/powerpoint/2010/main" val="22571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7505-FF72-46BF-AF3F-02EF361B28A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84F1FA7-14C0-453A-90EF-3EDDDAAF12F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A60B63-C5EA-4AEF-BA1A-66E190A17367}"/>
              </a:ext>
            </a:extLst>
          </p:cNvPr>
          <p:cNvSpPr>
            <a:spLocks noGrp="1"/>
          </p:cNvSpPr>
          <p:nvPr>
            <p:ph type="dt" sz="half" idx="10"/>
          </p:nvPr>
        </p:nvSpPr>
        <p:spPr/>
        <p:txBody>
          <a:bodyPr/>
          <a:lstStyle>
            <a:lvl1pPr>
              <a:defRPr/>
            </a:lvl1pPr>
          </a:lstStyle>
          <a:p>
            <a:pPr>
              <a:defRPr/>
            </a:pPr>
            <a:fld id="{4D14B233-01CD-4119-95C4-0BB619910F62}" type="datetime1">
              <a:rPr lang="en-US"/>
              <a:pPr>
                <a:defRPr/>
              </a:pPr>
              <a:t>9/21/2024</a:t>
            </a:fld>
            <a:endParaRPr lang="en-US" dirty="0"/>
          </a:p>
        </p:txBody>
      </p:sp>
      <p:sp>
        <p:nvSpPr>
          <p:cNvPr id="5" name="Footer Placeholder 4">
            <a:extLst>
              <a:ext uri="{FF2B5EF4-FFF2-40B4-BE49-F238E27FC236}">
                <a16:creationId xmlns:a16="http://schemas.microsoft.com/office/drawing/2014/main" id="{F2A73368-2A02-4FCD-82E6-991C79B5F5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E6F7F6-C2F8-4BC7-B167-5027522F2D07}"/>
              </a:ext>
            </a:extLst>
          </p:cNvPr>
          <p:cNvSpPr>
            <a:spLocks noGrp="1"/>
          </p:cNvSpPr>
          <p:nvPr>
            <p:ph type="sldNum" sz="quarter" idx="12"/>
          </p:nvPr>
        </p:nvSpPr>
        <p:spPr/>
        <p:txBody>
          <a:bodyPr/>
          <a:lstStyle>
            <a:lvl1pPr>
              <a:defRPr/>
            </a:lvl1pPr>
          </a:lstStyle>
          <a:p>
            <a:pPr>
              <a:defRPr/>
            </a:pPr>
            <a:fld id="{BE910A37-A0AD-4F67-AEE1-13080419C2B4}" type="slidenum">
              <a:rPr lang="en-US" altLang="en-US"/>
              <a:pPr>
                <a:defRPr/>
              </a:pPr>
              <a:t>‹#›</a:t>
            </a:fld>
            <a:endParaRPr lang="en-US" altLang="en-US"/>
          </a:p>
        </p:txBody>
      </p:sp>
    </p:spTree>
    <p:extLst>
      <p:ext uri="{BB962C8B-B14F-4D97-AF65-F5344CB8AC3E}">
        <p14:creationId xmlns:p14="http://schemas.microsoft.com/office/powerpoint/2010/main" val="4052058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F05A-56A8-40F2-AD94-999816EB4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E0018-2534-42AA-8465-347C5851AF9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6465DC-669B-492D-AD3F-0D8A75FC68D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FDE7E28-44EB-4289-8DBE-DD6B81CE7BFB}"/>
              </a:ext>
            </a:extLst>
          </p:cNvPr>
          <p:cNvSpPr>
            <a:spLocks noGrp="1"/>
          </p:cNvSpPr>
          <p:nvPr>
            <p:ph type="dt" sz="half" idx="10"/>
          </p:nvPr>
        </p:nvSpPr>
        <p:spPr/>
        <p:txBody>
          <a:bodyPr/>
          <a:lstStyle>
            <a:lvl1pPr>
              <a:defRPr/>
            </a:lvl1pPr>
          </a:lstStyle>
          <a:p>
            <a:pPr>
              <a:defRPr/>
            </a:pPr>
            <a:fld id="{7C49DABA-A2AA-41CE-9B62-F8488DD1862E}" type="datetime1">
              <a:rPr lang="en-US"/>
              <a:pPr>
                <a:defRPr/>
              </a:pPr>
              <a:t>9/21/2024</a:t>
            </a:fld>
            <a:endParaRPr lang="en-US" dirty="0"/>
          </a:p>
        </p:txBody>
      </p:sp>
      <p:sp>
        <p:nvSpPr>
          <p:cNvPr id="6" name="Footer Placeholder 4">
            <a:extLst>
              <a:ext uri="{FF2B5EF4-FFF2-40B4-BE49-F238E27FC236}">
                <a16:creationId xmlns:a16="http://schemas.microsoft.com/office/drawing/2014/main" id="{DC6A7F22-E33A-4161-B956-885EB33C635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DE0CA56-990D-4B2F-838A-F22C7804570E}"/>
              </a:ext>
            </a:extLst>
          </p:cNvPr>
          <p:cNvSpPr>
            <a:spLocks noGrp="1"/>
          </p:cNvSpPr>
          <p:nvPr>
            <p:ph type="sldNum" sz="quarter" idx="12"/>
          </p:nvPr>
        </p:nvSpPr>
        <p:spPr/>
        <p:txBody>
          <a:bodyPr/>
          <a:lstStyle>
            <a:lvl1pPr>
              <a:defRPr/>
            </a:lvl1pPr>
          </a:lstStyle>
          <a:p>
            <a:pPr>
              <a:defRPr/>
            </a:pPr>
            <a:fld id="{E2A1521A-BAF2-4B3C-B643-9A9127193A9E}" type="slidenum">
              <a:rPr lang="en-US" altLang="en-US"/>
              <a:pPr>
                <a:defRPr/>
              </a:pPr>
              <a:t>‹#›</a:t>
            </a:fld>
            <a:endParaRPr lang="en-US" altLang="en-US"/>
          </a:p>
        </p:txBody>
      </p:sp>
    </p:spTree>
    <p:extLst>
      <p:ext uri="{BB962C8B-B14F-4D97-AF65-F5344CB8AC3E}">
        <p14:creationId xmlns:p14="http://schemas.microsoft.com/office/powerpoint/2010/main" val="1264073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5D94-9564-4A89-A76D-97498490E06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2D81FA-09BA-46F0-97A0-4A1F4E838C9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9EBAD87-F528-46FB-AA44-81B78AD3D09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671582-F6B5-40A3-ABED-6CEB0581EDC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7E77FA3-F639-4565-9DD4-152ADC2DE2E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D00DCBC-1C6B-4E6A-9A68-68FDD5FE3801}"/>
              </a:ext>
            </a:extLst>
          </p:cNvPr>
          <p:cNvSpPr>
            <a:spLocks noGrp="1"/>
          </p:cNvSpPr>
          <p:nvPr>
            <p:ph type="dt" sz="half" idx="10"/>
          </p:nvPr>
        </p:nvSpPr>
        <p:spPr/>
        <p:txBody>
          <a:bodyPr/>
          <a:lstStyle>
            <a:lvl1pPr>
              <a:defRPr/>
            </a:lvl1pPr>
          </a:lstStyle>
          <a:p>
            <a:pPr>
              <a:defRPr/>
            </a:pPr>
            <a:fld id="{D1052A42-9CD4-427A-89B7-6710FD038831}" type="datetime1">
              <a:rPr lang="en-US"/>
              <a:pPr>
                <a:defRPr/>
              </a:pPr>
              <a:t>9/21/2024</a:t>
            </a:fld>
            <a:endParaRPr lang="en-US" dirty="0"/>
          </a:p>
        </p:txBody>
      </p:sp>
      <p:sp>
        <p:nvSpPr>
          <p:cNvPr id="8" name="Footer Placeholder 4">
            <a:extLst>
              <a:ext uri="{FF2B5EF4-FFF2-40B4-BE49-F238E27FC236}">
                <a16:creationId xmlns:a16="http://schemas.microsoft.com/office/drawing/2014/main" id="{42E6ED9A-0B02-48A0-B98E-F7C89B7DBDA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5ADFFCD-C914-4B65-B0A6-28664B1B82F8}"/>
              </a:ext>
            </a:extLst>
          </p:cNvPr>
          <p:cNvSpPr>
            <a:spLocks noGrp="1"/>
          </p:cNvSpPr>
          <p:nvPr>
            <p:ph type="sldNum" sz="quarter" idx="12"/>
          </p:nvPr>
        </p:nvSpPr>
        <p:spPr/>
        <p:txBody>
          <a:bodyPr/>
          <a:lstStyle>
            <a:lvl1pPr>
              <a:defRPr/>
            </a:lvl1pPr>
          </a:lstStyle>
          <a:p>
            <a:pPr>
              <a:defRPr/>
            </a:pPr>
            <a:fld id="{7DF49F57-B51D-4836-BE06-9EF888975510}" type="slidenum">
              <a:rPr lang="en-US" altLang="en-US"/>
              <a:pPr>
                <a:defRPr/>
              </a:pPr>
              <a:t>‹#›</a:t>
            </a:fld>
            <a:endParaRPr lang="en-US" altLang="en-US"/>
          </a:p>
        </p:txBody>
      </p:sp>
    </p:spTree>
    <p:extLst>
      <p:ext uri="{BB962C8B-B14F-4D97-AF65-F5344CB8AC3E}">
        <p14:creationId xmlns:p14="http://schemas.microsoft.com/office/powerpoint/2010/main" val="3980422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9B12-02C4-40F5-8E98-F556AE348C58}"/>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B63D238-0320-4506-87EA-6A94342A69C2}"/>
              </a:ext>
            </a:extLst>
          </p:cNvPr>
          <p:cNvSpPr>
            <a:spLocks noGrp="1"/>
          </p:cNvSpPr>
          <p:nvPr>
            <p:ph type="dt" sz="half" idx="10"/>
          </p:nvPr>
        </p:nvSpPr>
        <p:spPr/>
        <p:txBody>
          <a:bodyPr/>
          <a:lstStyle>
            <a:lvl1pPr>
              <a:defRPr/>
            </a:lvl1pPr>
          </a:lstStyle>
          <a:p>
            <a:pPr>
              <a:defRPr/>
            </a:pPr>
            <a:fld id="{BFB78ABD-8842-4184-80B4-C709EE1E9840}" type="datetime1">
              <a:rPr lang="en-US"/>
              <a:pPr>
                <a:defRPr/>
              </a:pPr>
              <a:t>9/21/2024</a:t>
            </a:fld>
            <a:endParaRPr lang="en-US" dirty="0"/>
          </a:p>
        </p:txBody>
      </p:sp>
      <p:sp>
        <p:nvSpPr>
          <p:cNvPr id="4" name="Footer Placeholder 4">
            <a:extLst>
              <a:ext uri="{FF2B5EF4-FFF2-40B4-BE49-F238E27FC236}">
                <a16:creationId xmlns:a16="http://schemas.microsoft.com/office/drawing/2014/main" id="{CDFCB1C0-E1C7-4DF7-8D96-38C102A292C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32F05E3-B736-4352-B123-5A6F2B8B3A05}"/>
              </a:ext>
            </a:extLst>
          </p:cNvPr>
          <p:cNvSpPr>
            <a:spLocks noGrp="1"/>
          </p:cNvSpPr>
          <p:nvPr>
            <p:ph type="sldNum" sz="quarter" idx="12"/>
          </p:nvPr>
        </p:nvSpPr>
        <p:spPr/>
        <p:txBody>
          <a:bodyPr/>
          <a:lstStyle>
            <a:lvl1pPr>
              <a:defRPr/>
            </a:lvl1pPr>
          </a:lstStyle>
          <a:p>
            <a:pPr>
              <a:defRPr/>
            </a:pPr>
            <a:fld id="{365E1A24-572C-4116-9340-7CAE4657B2E1}" type="slidenum">
              <a:rPr lang="en-US" altLang="en-US"/>
              <a:pPr>
                <a:defRPr/>
              </a:pPr>
              <a:t>‹#›</a:t>
            </a:fld>
            <a:endParaRPr lang="en-US" altLang="en-US"/>
          </a:p>
        </p:txBody>
      </p:sp>
    </p:spTree>
    <p:extLst>
      <p:ext uri="{BB962C8B-B14F-4D97-AF65-F5344CB8AC3E}">
        <p14:creationId xmlns:p14="http://schemas.microsoft.com/office/powerpoint/2010/main" val="31366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663CDFF1-752A-4F20-A494-AEE9D0C5663E}"/>
              </a:ext>
            </a:extLst>
          </p:cNvPr>
          <p:cNvSpPr>
            <a:spLocks noGrp="1"/>
          </p:cNvSpPr>
          <p:nvPr>
            <p:ph type="sldNum" sz="quarter" idx="10"/>
          </p:nvPr>
        </p:nvSpPr>
        <p:spPr>
          <a:ln/>
        </p:spPr>
        <p:txBody>
          <a:bodyPr/>
          <a:lstStyle>
            <a:lvl1pPr>
              <a:defRPr/>
            </a:lvl1pPr>
          </a:lstStyle>
          <a:p>
            <a:pPr>
              <a:defRPr/>
            </a:pPr>
            <a:fld id="{48C31820-6D96-4E18-937B-65BA38020327}"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DF90B2AE-CD6E-4C2F-920A-E0DFEF61A26A}"/>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A5CF1DD7-C6CF-4EA0-BDDC-91ED2373A39B}"/>
              </a:ext>
            </a:extLst>
          </p:cNvPr>
          <p:cNvSpPr>
            <a:spLocks noGrp="1"/>
          </p:cNvSpPr>
          <p:nvPr>
            <p:ph type="dt" sz="half" idx="12"/>
          </p:nvPr>
        </p:nvSpPr>
        <p:spPr/>
        <p:txBody>
          <a:bodyPr/>
          <a:lstStyle>
            <a:lvl1pPr>
              <a:defRPr/>
            </a:lvl1pPr>
          </a:lstStyle>
          <a:p>
            <a:pPr>
              <a:defRPr/>
            </a:pPr>
            <a:fld id="{7C4D5DC9-A2DE-4D2D-8D01-AA6416858CEE}" type="datetime1">
              <a:rPr lang="en-US"/>
              <a:pPr>
                <a:defRPr/>
              </a:pPr>
              <a:t>9/21/2024</a:t>
            </a:fld>
            <a:endParaRPr lang="en-US" dirty="0"/>
          </a:p>
        </p:txBody>
      </p:sp>
    </p:spTree>
    <p:extLst>
      <p:ext uri="{BB962C8B-B14F-4D97-AF65-F5344CB8AC3E}">
        <p14:creationId xmlns:p14="http://schemas.microsoft.com/office/powerpoint/2010/main" val="2385633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41B73C9-007A-4B2F-9758-E9C344D97060}"/>
              </a:ext>
            </a:extLst>
          </p:cNvPr>
          <p:cNvSpPr>
            <a:spLocks noGrp="1"/>
          </p:cNvSpPr>
          <p:nvPr>
            <p:ph type="dt" sz="half" idx="10"/>
          </p:nvPr>
        </p:nvSpPr>
        <p:spPr/>
        <p:txBody>
          <a:bodyPr/>
          <a:lstStyle>
            <a:lvl1pPr>
              <a:defRPr/>
            </a:lvl1pPr>
          </a:lstStyle>
          <a:p>
            <a:pPr>
              <a:defRPr/>
            </a:pPr>
            <a:fld id="{721B2F96-45EF-49FF-85D6-DD652BD94F6E}" type="datetime1">
              <a:rPr lang="en-US"/>
              <a:pPr>
                <a:defRPr/>
              </a:pPr>
              <a:t>9/21/2024</a:t>
            </a:fld>
            <a:endParaRPr lang="en-US" dirty="0"/>
          </a:p>
        </p:txBody>
      </p:sp>
      <p:sp>
        <p:nvSpPr>
          <p:cNvPr id="3" name="Footer Placeholder 4">
            <a:extLst>
              <a:ext uri="{FF2B5EF4-FFF2-40B4-BE49-F238E27FC236}">
                <a16:creationId xmlns:a16="http://schemas.microsoft.com/office/drawing/2014/main" id="{5E98D7ED-4B6F-4191-A10E-B3CFD209A23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F51F215-1AE1-4D85-9C6C-C531FB4C6299}"/>
              </a:ext>
            </a:extLst>
          </p:cNvPr>
          <p:cNvSpPr>
            <a:spLocks noGrp="1"/>
          </p:cNvSpPr>
          <p:nvPr>
            <p:ph type="sldNum" sz="quarter" idx="12"/>
          </p:nvPr>
        </p:nvSpPr>
        <p:spPr/>
        <p:txBody>
          <a:bodyPr/>
          <a:lstStyle>
            <a:lvl1pPr>
              <a:defRPr/>
            </a:lvl1pPr>
          </a:lstStyle>
          <a:p>
            <a:pPr>
              <a:defRPr/>
            </a:pPr>
            <a:fld id="{A4C33F19-D534-4818-B3E6-DE5792A92B4D}" type="slidenum">
              <a:rPr lang="en-US" altLang="en-US"/>
              <a:pPr>
                <a:defRPr/>
              </a:pPr>
              <a:t>‹#›</a:t>
            </a:fld>
            <a:endParaRPr lang="en-US" altLang="en-US"/>
          </a:p>
        </p:txBody>
      </p:sp>
    </p:spTree>
    <p:extLst>
      <p:ext uri="{BB962C8B-B14F-4D97-AF65-F5344CB8AC3E}">
        <p14:creationId xmlns:p14="http://schemas.microsoft.com/office/powerpoint/2010/main" val="3737796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AC20C-C37F-4EB1-B288-140BBE50983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C919038-D6B0-4B0A-9D90-137A7D5D305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CF7CA2-7147-4290-8B4F-9C0A290FEB2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404AFCA3-D7CD-4651-B43F-EAD9A9126F1D}"/>
              </a:ext>
            </a:extLst>
          </p:cNvPr>
          <p:cNvSpPr>
            <a:spLocks noGrp="1"/>
          </p:cNvSpPr>
          <p:nvPr>
            <p:ph type="dt" sz="half" idx="10"/>
          </p:nvPr>
        </p:nvSpPr>
        <p:spPr/>
        <p:txBody>
          <a:bodyPr/>
          <a:lstStyle>
            <a:lvl1pPr>
              <a:defRPr/>
            </a:lvl1pPr>
          </a:lstStyle>
          <a:p>
            <a:pPr>
              <a:defRPr/>
            </a:pPr>
            <a:fld id="{D69C5301-C9F2-4159-987B-676966049459}" type="datetime1">
              <a:rPr lang="en-US"/>
              <a:pPr>
                <a:defRPr/>
              </a:pPr>
              <a:t>9/21/2024</a:t>
            </a:fld>
            <a:endParaRPr lang="en-US" dirty="0"/>
          </a:p>
        </p:txBody>
      </p:sp>
      <p:sp>
        <p:nvSpPr>
          <p:cNvPr id="6" name="Footer Placeholder 4">
            <a:extLst>
              <a:ext uri="{FF2B5EF4-FFF2-40B4-BE49-F238E27FC236}">
                <a16:creationId xmlns:a16="http://schemas.microsoft.com/office/drawing/2014/main" id="{2BA44F71-7ED7-4FA1-A7E4-F282F9744B3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D18CF7-5B41-4F9D-BF99-A29E543E0281}"/>
              </a:ext>
            </a:extLst>
          </p:cNvPr>
          <p:cNvSpPr>
            <a:spLocks noGrp="1"/>
          </p:cNvSpPr>
          <p:nvPr>
            <p:ph type="sldNum" sz="quarter" idx="12"/>
          </p:nvPr>
        </p:nvSpPr>
        <p:spPr/>
        <p:txBody>
          <a:bodyPr/>
          <a:lstStyle>
            <a:lvl1pPr>
              <a:defRPr/>
            </a:lvl1pPr>
          </a:lstStyle>
          <a:p>
            <a:pPr>
              <a:defRPr/>
            </a:pPr>
            <a:fld id="{0A3E5AC0-ACE2-4210-8977-080FF0FC0CED}" type="slidenum">
              <a:rPr lang="en-US" altLang="en-US"/>
              <a:pPr>
                <a:defRPr/>
              </a:pPr>
              <a:t>‹#›</a:t>
            </a:fld>
            <a:endParaRPr lang="en-US" altLang="en-US"/>
          </a:p>
        </p:txBody>
      </p:sp>
    </p:spTree>
    <p:extLst>
      <p:ext uri="{BB962C8B-B14F-4D97-AF65-F5344CB8AC3E}">
        <p14:creationId xmlns:p14="http://schemas.microsoft.com/office/powerpoint/2010/main" val="262822361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1D19-0589-42F9-BF8F-1968414F7AC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B5C2F56-084D-4874-B509-496F0BEE4963}"/>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AC4B4BC1-13D3-456E-841C-9EA53B4706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0AA8CD7E-AE74-45B8-ACF7-6881CBEE1FF1}"/>
              </a:ext>
            </a:extLst>
          </p:cNvPr>
          <p:cNvSpPr>
            <a:spLocks noGrp="1"/>
          </p:cNvSpPr>
          <p:nvPr>
            <p:ph type="dt" sz="half" idx="10"/>
          </p:nvPr>
        </p:nvSpPr>
        <p:spPr/>
        <p:txBody>
          <a:bodyPr/>
          <a:lstStyle>
            <a:lvl1pPr>
              <a:defRPr/>
            </a:lvl1pPr>
          </a:lstStyle>
          <a:p>
            <a:pPr>
              <a:defRPr/>
            </a:pPr>
            <a:fld id="{D0665BE1-6138-4795-AAB3-03D9CA25CFC1}" type="datetime1">
              <a:rPr lang="en-US"/>
              <a:pPr>
                <a:defRPr/>
              </a:pPr>
              <a:t>9/21/2024</a:t>
            </a:fld>
            <a:endParaRPr lang="en-US" dirty="0"/>
          </a:p>
        </p:txBody>
      </p:sp>
      <p:sp>
        <p:nvSpPr>
          <p:cNvPr id="6" name="Footer Placeholder 4">
            <a:extLst>
              <a:ext uri="{FF2B5EF4-FFF2-40B4-BE49-F238E27FC236}">
                <a16:creationId xmlns:a16="http://schemas.microsoft.com/office/drawing/2014/main" id="{047096B9-DA62-4256-8E30-4A64DB3A6D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8887753-4BDE-45E9-9ABA-3DF2F75D7208}"/>
              </a:ext>
            </a:extLst>
          </p:cNvPr>
          <p:cNvSpPr>
            <a:spLocks noGrp="1"/>
          </p:cNvSpPr>
          <p:nvPr>
            <p:ph type="sldNum" sz="quarter" idx="12"/>
          </p:nvPr>
        </p:nvSpPr>
        <p:spPr/>
        <p:txBody>
          <a:bodyPr/>
          <a:lstStyle>
            <a:lvl1pPr>
              <a:defRPr/>
            </a:lvl1pPr>
          </a:lstStyle>
          <a:p>
            <a:pPr>
              <a:defRPr/>
            </a:pPr>
            <a:fld id="{65FC05DC-8D6B-41D8-9B92-AFEF9E15CC08}" type="slidenum">
              <a:rPr lang="en-US" altLang="en-US"/>
              <a:pPr>
                <a:defRPr/>
              </a:pPr>
              <a:t>‹#›</a:t>
            </a:fld>
            <a:endParaRPr lang="en-US" altLang="en-US"/>
          </a:p>
        </p:txBody>
      </p:sp>
    </p:spTree>
    <p:extLst>
      <p:ext uri="{BB962C8B-B14F-4D97-AF65-F5344CB8AC3E}">
        <p14:creationId xmlns:p14="http://schemas.microsoft.com/office/powerpoint/2010/main" val="1390546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817E-90C9-45B9-A5B0-C5DACF0D9B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18C4A0-E380-424D-B82C-DE572549B4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BB5BE-2B3D-495F-B309-B69BBD663D27}"/>
              </a:ext>
            </a:extLst>
          </p:cNvPr>
          <p:cNvSpPr>
            <a:spLocks noGrp="1"/>
          </p:cNvSpPr>
          <p:nvPr>
            <p:ph type="dt" sz="half" idx="10"/>
          </p:nvPr>
        </p:nvSpPr>
        <p:spPr/>
        <p:txBody>
          <a:bodyPr/>
          <a:lstStyle>
            <a:lvl1pPr>
              <a:defRPr/>
            </a:lvl1pPr>
          </a:lstStyle>
          <a:p>
            <a:pPr>
              <a:defRPr/>
            </a:pPr>
            <a:fld id="{1694453F-A0D8-4896-9A2E-99D7C4C64D88}" type="datetime1">
              <a:rPr lang="en-US"/>
              <a:pPr>
                <a:defRPr/>
              </a:pPr>
              <a:t>9/21/2024</a:t>
            </a:fld>
            <a:endParaRPr lang="en-US" dirty="0"/>
          </a:p>
        </p:txBody>
      </p:sp>
      <p:sp>
        <p:nvSpPr>
          <p:cNvPr id="5" name="Footer Placeholder 4">
            <a:extLst>
              <a:ext uri="{FF2B5EF4-FFF2-40B4-BE49-F238E27FC236}">
                <a16:creationId xmlns:a16="http://schemas.microsoft.com/office/drawing/2014/main" id="{EB3DCF1B-6DA8-4235-AA9F-23CD2F502A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E06503-BEF5-4414-AF12-1FFB12D7048C}"/>
              </a:ext>
            </a:extLst>
          </p:cNvPr>
          <p:cNvSpPr>
            <a:spLocks noGrp="1"/>
          </p:cNvSpPr>
          <p:nvPr>
            <p:ph type="sldNum" sz="quarter" idx="12"/>
          </p:nvPr>
        </p:nvSpPr>
        <p:spPr/>
        <p:txBody>
          <a:bodyPr/>
          <a:lstStyle>
            <a:lvl1pPr>
              <a:defRPr/>
            </a:lvl1pPr>
          </a:lstStyle>
          <a:p>
            <a:pPr>
              <a:defRPr/>
            </a:pPr>
            <a:fld id="{BFA5289E-FF3C-41DA-8833-F2A2699E7741}" type="slidenum">
              <a:rPr lang="en-US" altLang="en-US"/>
              <a:pPr>
                <a:defRPr/>
              </a:pPr>
              <a:t>‹#›</a:t>
            </a:fld>
            <a:endParaRPr lang="en-US" altLang="en-US"/>
          </a:p>
        </p:txBody>
      </p:sp>
    </p:spTree>
    <p:extLst>
      <p:ext uri="{BB962C8B-B14F-4D97-AF65-F5344CB8AC3E}">
        <p14:creationId xmlns:p14="http://schemas.microsoft.com/office/powerpoint/2010/main" val="275521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8A0781-1B9F-4A5C-B6E0-08BBC2A6529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6C7300-2923-40FF-BD27-9FDFF572AE5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A4E68-F2CE-4818-8165-6CD80E652CFF}"/>
              </a:ext>
            </a:extLst>
          </p:cNvPr>
          <p:cNvSpPr>
            <a:spLocks noGrp="1"/>
          </p:cNvSpPr>
          <p:nvPr>
            <p:ph type="dt" sz="half" idx="10"/>
          </p:nvPr>
        </p:nvSpPr>
        <p:spPr/>
        <p:txBody>
          <a:bodyPr/>
          <a:lstStyle>
            <a:lvl1pPr>
              <a:defRPr/>
            </a:lvl1pPr>
          </a:lstStyle>
          <a:p>
            <a:pPr>
              <a:defRPr/>
            </a:pPr>
            <a:fld id="{118999EF-9655-441F-A830-523779141984}" type="datetime1">
              <a:rPr lang="en-US"/>
              <a:pPr>
                <a:defRPr/>
              </a:pPr>
              <a:t>9/21/2024</a:t>
            </a:fld>
            <a:endParaRPr lang="en-US" dirty="0"/>
          </a:p>
        </p:txBody>
      </p:sp>
      <p:sp>
        <p:nvSpPr>
          <p:cNvPr id="5" name="Footer Placeholder 4">
            <a:extLst>
              <a:ext uri="{FF2B5EF4-FFF2-40B4-BE49-F238E27FC236}">
                <a16:creationId xmlns:a16="http://schemas.microsoft.com/office/drawing/2014/main" id="{1C16EE57-66A0-45E1-8E18-C939200696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592355-1583-4455-8C86-7F4D56D073A3}"/>
              </a:ext>
            </a:extLst>
          </p:cNvPr>
          <p:cNvSpPr>
            <a:spLocks noGrp="1"/>
          </p:cNvSpPr>
          <p:nvPr>
            <p:ph type="sldNum" sz="quarter" idx="12"/>
          </p:nvPr>
        </p:nvSpPr>
        <p:spPr/>
        <p:txBody>
          <a:bodyPr/>
          <a:lstStyle>
            <a:lvl1pPr>
              <a:defRPr/>
            </a:lvl1pPr>
          </a:lstStyle>
          <a:p>
            <a:pPr>
              <a:defRPr/>
            </a:pPr>
            <a:fld id="{7688E8D9-0885-4BC9-9A17-10E6D74395D9}" type="slidenum">
              <a:rPr lang="en-US" altLang="en-US"/>
              <a:pPr>
                <a:defRPr/>
              </a:pPr>
              <a:t>‹#›</a:t>
            </a:fld>
            <a:endParaRPr lang="en-US" altLang="en-US"/>
          </a:p>
        </p:txBody>
      </p:sp>
    </p:spTree>
    <p:extLst>
      <p:ext uri="{BB962C8B-B14F-4D97-AF65-F5344CB8AC3E}">
        <p14:creationId xmlns:p14="http://schemas.microsoft.com/office/powerpoint/2010/main" val="1711775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6866-8C94-46BB-9E24-B89E51BE4CE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B3CCEC4-C74F-4A23-B10B-A0E17AA9C38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F9BFFB-7346-4063-BC94-19C4BC58DFA2}"/>
              </a:ext>
            </a:extLst>
          </p:cNvPr>
          <p:cNvSpPr>
            <a:spLocks noGrp="1"/>
          </p:cNvSpPr>
          <p:nvPr>
            <p:ph type="dt" sz="half" idx="10"/>
          </p:nvPr>
        </p:nvSpPr>
        <p:spPr/>
        <p:txBody>
          <a:bodyPr/>
          <a:lstStyle>
            <a:lvl1pPr>
              <a:defRPr/>
            </a:lvl1pPr>
          </a:lstStyle>
          <a:p>
            <a:pPr>
              <a:defRPr/>
            </a:pPr>
            <a:fld id="{77707B1D-911B-454F-8EFD-8FC3D1A72E0C}" type="datetime1">
              <a:rPr lang="en-US"/>
              <a:pPr>
                <a:defRPr/>
              </a:pPr>
              <a:t>9/21/2024</a:t>
            </a:fld>
            <a:endParaRPr lang="en-US" dirty="0"/>
          </a:p>
        </p:txBody>
      </p:sp>
      <p:sp>
        <p:nvSpPr>
          <p:cNvPr id="5" name="Footer Placeholder 4">
            <a:extLst>
              <a:ext uri="{FF2B5EF4-FFF2-40B4-BE49-F238E27FC236}">
                <a16:creationId xmlns:a16="http://schemas.microsoft.com/office/drawing/2014/main" id="{29099E51-562D-4712-8DE8-8285F1A97B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CD96AE-1C80-40DD-9F77-AD33920573BE}"/>
              </a:ext>
            </a:extLst>
          </p:cNvPr>
          <p:cNvSpPr>
            <a:spLocks noGrp="1"/>
          </p:cNvSpPr>
          <p:nvPr>
            <p:ph type="sldNum" sz="quarter" idx="12"/>
          </p:nvPr>
        </p:nvSpPr>
        <p:spPr/>
        <p:txBody>
          <a:bodyPr/>
          <a:lstStyle>
            <a:lvl1pPr>
              <a:defRPr/>
            </a:lvl1pPr>
          </a:lstStyle>
          <a:p>
            <a:pPr>
              <a:defRPr/>
            </a:pPr>
            <a:fld id="{FCE5DA6C-2DD8-44AF-8D7A-63D271DD7983}" type="slidenum">
              <a:rPr lang="en-US" altLang="en-US"/>
              <a:pPr>
                <a:defRPr/>
              </a:pPr>
              <a:t>‹#›</a:t>
            </a:fld>
            <a:endParaRPr lang="en-US" altLang="en-US"/>
          </a:p>
        </p:txBody>
      </p:sp>
    </p:spTree>
    <p:extLst>
      <p:ext uri="{BB962C8B-B14F-4D97-AF65-F5344CB8AC3E}">
        <p14:creationId xmlns:p14="http://schemas.microsoft.com/office/powerpoint/2010/main" val="2370734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E636-94B2-4158-B659-0BF58583C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67398-01D5-4243-A92E-5CA2BE8E60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0D1A9-953C-4024-AC81-2A4A074530EF}"/>
              </a:ext>
            </a:extLst>
          </p:cNvPr>
          <p:cNvSpPr>
            <a:spLocks noGrp="1"/>
          </p:cNvSpPr>
          <p:nvPr>
            <p:ph type="dt" sz="half" idx="10"/>
          </p:nvPr>
        </p:nvSpPr>
        <p:spPr/>
        <p:txBody>
          <a:bodyPr/>
          <a:lstStyle>
            <a:lvl1pPr>
              <a:defRPr/>
            </a:lvl1pPr>
          </a:lstStyle>
          <a:p>
            <a:pPr>
              <a:defRPr/>
            </a:pPr>
            <a:fld id="{6C68E395-12EC-4062-B132-27DF90E24EB2}" type="datetime1">
              <a:rPr lang="en-US"/>
              <a:pPr>
                <a:defRPr/>
              </a:pPr>
              <a:t>9/21/2024</a:t>
            </a:fld>
            <a:endParaRPr lang="en-US" dirty="0"/>
          </a:p>
        </p:txBody>
      </p:sp>
      <p:sp>
        <p:nvSpPr>
          <p:cNvPr id="5" name="Footer Placeholder 4">
            <a:extLst>
              <a:ext uri="{FF2B5EF4-FFF2-40B4-BE49-F238E27FC236}">
                <a16:creationId xmlns:a16="http://schemas.microsoft.com/office/drawing/2014/main" id="{AA97F252-CA54-4C0B-A7D6-0C64F5CE8D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7343C2-C281-429E-8739-E091806EC08D}"/>
              </a:ext>
            </a:extLst>
          </p:cNvPr>
          <p:cNvSpPr>
            <a:spLocks noGrp="1"/>
          </p:cNvSpPr>
          <p:nvPr>
            <p:ph type="sldNum" sz="quarter" idx="12"/>
          </p:nvPr>
        </p:nvSpPr>
        <p:spPr/>
        <p:txBody>
          <a:bodyPr/>
          <a:lstStyle>
            <a:lvl1pPr>
              <a:defRPr/>
            </a:lvl1pPr>
          </a:lstStyle>
          <a:p>
            <a:pPr>
              <a:defRPr/>
            </a:pPr>
            <a:fld id="{1F1345A2-DE77-40B7-9F45-73FE314CD6D2}" type="slidenum">
              <a:rPr lang="en-US" altLang="en-US"/>
              <a:pPr>
                <a:defRPr/>
              </a:pPr>
              <a:t>‹#›</a:t>
            </a:fld>
            <a:endParaRPr lang="en-US" altLang="en-US"/>
          </a:p>
        </p:txBody>
      </p:sp>
    </p:spTree>
    <p:extLst>
      <p:ext uri="{BB962C8B-B14F-4D97-AF65-F5344CB8AC3E}">
        <p14:creationId xmlns:p14="http://schemas.microsoft.com/office/powerpoint/2010/main" val="4236089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A6B8-7E2E-4FD2-80C3-10F3B9B8275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E09F52A-63CC-47A9-89A5-B66081AFF04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3D882D-C022-4BFB-A3C1-3BD1686E5945}"/>
              </a:ext>
            </a:extLst>
          </p:cNvPr>
          <p:cNvSpPr>
            <a:spLocks noGrp="1"/>
          </p:cNvSpPr>
          <p:nvPr>
            <p:ph type="dt" sz="half" idx="10"/>
          </p:nvPr>
        </p:nvSpPr>
        <p:spPr/>
        <p:txBody>
          <a:bodyPr/>
          <a:lstStyle>
            <a:lvl1pPr>
              <a:defRPr/>
            </a:lvl1pPr>
          </a:lstStyle>
          <a:p>
            <a:pPr>
              <a:defRPr/>
            </a:pPr>
            <a:fld id="{F3DAA5CF-AE6F-4573-A3F9-0B0A2AD6F72E}" type="datetime1">
              <a:rPr lang="en-US"/>
              <a:pPr>
                <a:defRPr/>
              </a:pPr>
              <a:t>9/21/2024</a:t>
            </a:fld>
            <a:endParaRPr lang="en-US" dirty="0"/>
          </a:p>
        </p:txBody>
      </p:sp>
      <p:sp>
        <p:nvSpPr>
          <p:cNvPr id="5" name="Footer Placeholder 4">
            <a:extLst>
              <a:ext uri="{FF2B5EF4-FFF2-40B4-BE49-F238E27FC236}">
                <a16:creationId xmlns:a16="http://schemas.microsoft.com/office/drawing/2014/main" id="{FF421D2F-610D-413C-B2B9-80DADE1DCD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D7B7D0-EBF6-4260-82AB-8F89076ADA4B}"/>
              </a:ext>
            </a:extLst>
          </p:cNvPr>
          <p:cNvSpPr>
            <a:spLocks noGrp="1"/>
          </p:cNvSpPr>
          <p:nvPr>
            <p:ph type="sldNum" sz="quarter" idx="12"/>
          </p:nvPr>
        </p:nvSpPr>
        <p:spPr/>
        <p:txBody>
          <a:bodyPr/>
          <a:lstStyle>
            <a:lvl1pPr>
              <a:defRPr/>
            </a:lvl1pPr>
          </a:lstStyle>
          <a:p>
            <a:pPr>
              <a:defRPr/>
            </a:pPr>
            <a:fld id="{C443C002-0887-48C1-AB17-0A184A8E4F06}" type="slidenum">
              <a:rPr lang="en-US" altLang="en-US"/>
              <a:pPr>
                <a:defRPr/>
              </a:pPr>
              <a:t>‹#›</a:t>
            </a:fld>
            <a:endParaRPr lang="en-US" altLang="en-US"/>
          </a:p>
        </p:txBody>
      </p:sp>
    </p:spTree>
    <p:extLst>
      <p:ext uri="{BB962C8B-B14F-4D97-AF65-F5344CB8AC3E}">
        <p14:creationId xmlns:p14="http://schemas.microsoft.com/office/powerpoint/2010/main" val="268436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B4BD-9749-420C-AFB8-70DB48E065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BD831-93EA-4213-B320-BD360D5CD3D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3C53C3-5141-4333-9B73-292FEAD4C19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258C9B4-96A6-4C56-8CBA-646A6422EA2A}"/>
              </a:ext>
            </a:extLst>
          </p:cNvPr>
          <p:cNvSpPr>
            <a:spLocks noGrp="1"/>
          </p:cNvSpPr>
          <p:nvPr>
            <p:ph type="dt" sz="half" idx="10"/>
          </p:nvPr>
        </p:nvSpPr>
        <p:spPr/>
        <p:txBody>
          <a:bodyPr/>
          <a:lstStyle>
            <a:lvl1pPr>
              <a:defRPr/>
            </a:lvl1pPr>
          </a:lstStyle>
          <a:p>
            <a:pPr>
              <a:defRPr/>
            </a:pPr>
            <a:fld id="{EFE5ACB3-9CC0-4317-BB65-21FF17880EF0}" type="datetime1">
              <a:rPr lang="en-US"/>
              <a:pPr>
                <a:defRPr/>
              </a:pPr>
              <a:t>9/21/2024</a:t>
            </a:fld>
            <a:endParaRPr lang="en-US" dirty="0"/>
          </a:p>
        </p:txBody>
      </p:sp>
      <p:sp>
        <p:nvSpPr>
          <p:cNvPr id="6" name="Footer Placeholder 4">
            <a:extLst>
              <a:ext uri="{FF2B5EF4-FFF2-40B4-BE49-F238E27FC236}">
                <a16:creationId xmlns:a16="http://schemas.microsoft.com/office/drawing/2014/main" id="{6984544D-3EA7-4E14-9D2E-CD347DF628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87F6E4-70F8-4D34-83A1-A41BE97B852F}"/>
              </a:ext>
            </a:extLst>
          </p:cNvPr>
          <p:cNvSpPr>
            <a:spLocks noGrp="1"/>
          </p:cNvSpPr>
          <p:nvPr>
            <p:ph type="sldNum" sz="quarter" idx="12"/>
          </p:nvPr>
        </p:nvSpPr>
        <p:spPr/>
        <p:txBody>
          <a:bodyPr/>
          <a:lstStyle>
            <a:lvl1pPr>
              <a:defRPr/>
            </a:lvl1pPr>
          </a:lstStyle>
          <a:p>
            <a:pPr>
              <a:defRPr/>
            </a:pPr>
            <a:fld id="{D171AB33-202F-4E0D-9021-FE029144F902}" type="slidenum">
              <a:rPr lang="en-US" altLang="en-US"/>
              <a:pPr>
                <a:defRPr/>
              </a:pPr>
              <a:t>‹#›</a:t>
            </a:fld>
            <a:endParaRPr lang="en-US" altLang="en-US"/>
          </a:p>
        </p:txBody>
      </p:sp>
    </p:spTree>
    <p:extLst>
      <p:ext uri="{BB962C8B-B14F-4D97-AF65-F5344CB8AC3E}">
        <p14:creationId xmlns:p14="http://schemas.microsoft.com/office/powerpoint/2010/main" val="4120354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3069-ECEA-4E2F-AC95-E1D416B7D1D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F7B028-B714-430D-8D4D-614A860079B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A769686-AE99-47DA-952B-534AF4D68AA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860E58-567B-4098-9A25-38F3CDCECC0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59D3D29-7043-49EA-9494-00D4E26F25D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954303D-1F96-469A-B546-47C5A9214A7A}"/>
              </a:ext>
            </a:extLst>
          </p:cNvPr>
          <p:cNvSpPr>
            <a:spLocks noGrp="1"/>
          </p:cNvSpPr>
          <p:nvPr>
            <p:ph type="dt" sz="half" idx="10"/>
          </p:nvPr>
        </p:nvSpPr>
        <p:spPr/>
        <p:txBody>
          <a:bodyPr/>
          <a:lstStyle>
            <a:lvl1pPr>
              <a:defRPr/>
            </a:lvl1pPr>
          </a:lstStyle>
          <a:p>
            <a:pPr>
              <a:defRPr/>
            </a:pPr>
            <a:fld id="{F826EBA1-02E9-412B-9CC5-CA1AC21FF2F1}" type="datetime1">
              <a:rPr lang="en-US"/>
              <a:pPr>
                <a:defRPr/>
              </a:pPr>
              <a:t>9/21/2024</a:t>
            </a:fld>
            <a:endParaRPr lang="en-US" dirty="0"/>
          </a:p>
        </p:txBody>
      </p:sp>
      <p:sp>
        <p:nvSpPr>
          <p:cNvPr id="8" name="Footer Placeholder 4">
            <a:extLst>
              <a:ext uri="{FF2B5EF4-FFF2-40B4-BE49-F238E27FC236}">
                <a16:creationId xmlns:a16="http://schemas.microsoft.com/office/drawing/2014/main" id="{EB0D87F3-B532-4071-8045-D2C0DE800FF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F0A8C99-7DA2-46C6-98FA-EA4CCA79C6AD}"/>
              </a:ext>
            </a:extLst>
          </p:cNvPr>
          <p:cNvSpPr>
            <a:spLocks noGrp="1"/>
          </p:cNvSpPr>
          <p:nvPr>
            <p:ph type="sldNum" sz="quarter" idx="12"/>
          </p:nvPr>
        </p:nvSpPr>
        <p:spPr/>
        <p:txBody>
          <a:bodyPr/>
          <a:lstStyle>
            <a:lvl1pPr>
              <a:defRPr/>
            </a:lvl1pPr>
          </a:lstStyle>
          <a:p>
            <a:pPr>
              <a:defRPr/>
            </a:pPr>
            <a:fld id="{0E0503B6-1769-44DF-B20F-5E5AC5F0DB64}" type="slidenum">
              <a:rPr lang="en-US" altLang="en-US"/>
              <a:pPr>
                <a:defRPr/>
              </a:pPr>
              <a:t>‹#›</a:t>
            </a:fld>
            <a:endParaRPr lang="en-US" altLang="en-US"/>
          </a:p>
        </p:txBody>
      </p:sp>
    </p:spTree>
    <p:extLst>
      <p:ext uri="{BB962C8B-B14F-4D97-AF65-F5344CB8AC3E}">
        <p14:creationId xmlns:p14="http://schemas.microsoft.com/office/powerpoint/2010/main" val="158993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F94AB159-5BD4-4E02-B988-C8DB9CBF940A}"/>
              </a:ext>
            </a:extLst>
          </p:cNvPr>
          <p:cNvSpPr>
            <a:spLocks noGrp="1"/>
          </p:cNvSpPr>
          <p:nvPr>
            <p:ph type="sldNum" sz="quarter" idx="10"/>
          </p:nvPr>
        </p:nvSpPr>
        <p:spPr>
          <a:ln/>
        </p:spPr>
        <p:txBody>
          <a:bodyPr/>
          <a:lstStyle>
            <a:lvl1pPr>
              <a:defRPr/>
            </a:lvl1pPr>
          </a:lstStyle>
          <a:p>
            <a:pPr>
              <a:defRPr/>
            </a:pPr>
            <a:fld id="{5610BE21-CADB-45C5-BCF8-3BD2A934C02A}"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B9090810-8710-4F9B-A860-B78E9B1BDBBF}"/>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E840C6C4-E778-4A51-A927-6E16A878A8ED}"/>
              </a:ext>
            </a:extLst>
          </p:cNvPr>
          <p:cNvSpPr>
            <a:spLocks noGrp="1"/>
          </p:cNvSpPr>
          <p:nvPr>
            <p:ph type="dt" sz="half" idx="12"/>
          </p:nvPr>
        </p:nvSpPr>
        <p:spPr/>
        <p:txBody>
          <a:bodyPr/>
          <a:lstStyle>
            <a:lvl1pPr>
              <a:defRPr/>
            </a:lvl1pPr>
          </a:lstStyle>
          <a:p>
            <a:pPr>
              <a:defRPr/>
            </a:pPr>
            <a:fld id="{A7E365E0-39CB-4819-9AD5-BCCF20575E52}" type="datetime1">
              <a:rPr lang="en-US"/>
              <a:pPr>
                <a:defRPr/>
              </a:pPr>
              <a:t>9/21/2024</a:t>
            </a:fld>
            <a:endParaRPr lang="en-US" dirty="0"/>
          </a:p>
        </p:txBody>
      </p:sp>
    </p:spTree>
    <p:extLst>
      <p:ext uri="{BB962C8B-B14F-4D97-AF65-F5344CB8AC3E}">
        <p14:creationId xmlns:p14="http://schemas.microsoft.com/office/powerpoint/2010/main" val="1679612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5BD4-C87C-4C71-A972-4DE83415410D}"/>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B1F3A84-2B3C-4143-BAA9-5785A2EB2399}"/>
              </a:ext>
            </a:extLst>
          </p:cNvPr>
          <p:cNvSpPr>
            <a:spLocks noGrp="1"/>
          </p:cNvSpPr>
          <p:nvPr>
            <p:ph type="dt" sz="half" idx="10"/>
          </p:nvPr>
        </p:nvSpPr>
        <p:spPr/>
        <p:txBody>
          <a:bodyPr/>
          <a:lstStyle>
            <a:lvl1pPr>
              <a:defRPr/>
            </a:lvl1pPr>
          </a:lstStyle>
          <a:p>
            <a:pPr>
              <a:defRPr/>
            </a:pPr>
            <a:fld id="{FB2CCAE3-D138-4C78-B461-C837E33EF5C9}" type="datetime1">
              <a:rPr lang="en-US"/>
              <a:pPr>
                <a:defRPr/>
              </a:pPr>
              <a:t>9/21/2024</a:t>
            </a:fld>
            <a:endParaRPr lang="en-US" dirty="0"/>
          </a:p>
        </p:txBody>
      </p:sp>
      <p:sp>
        <p:nvSpPr>
          <p:cNvPr id="4" name="Footer Placeholder 4">
            <a:extLst>
              <a:ext uri="{FF2B5EF4-FFF2-40B4-BE49-F238E27FC236}">
                <a16:creationId xmlns:a16="http://schemas.microsoft.com/office/drawing/2014/main" id="{FD9B7AD9-3A4A-45CB-BE70-29765BCAC64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204EA1-9D14-4A4E-97A0-EE053DAE3FE0}"/>
              </a:ext>
            </a:extLst>
          </p:cNvPr>
          <p:cNvSpPr>
            <a:spLocks noGrp="1"/>
          </p:cNvSpPr>
          <p:nvPr>
            <p:ph type="sldNum" sz="quarter" idx="12"/>
          </p:nvPr>
        </p:nvSpPr>
        <p:spPr/>
        <p:txBody>
          <a:bodyPr/>
          <a:lstStyle>
            <a:lvl1pPr>
              <a:defRPr/>
            </a:lvl1pPr>
          </a:lstStyle>
          <a:p>
            <a:pPr>
              <a:defRPr/>
            </a:pPr>
            <a:fld id="{47FCCFA9-89E0-4A7A-9EEE-52BEFCFB0A15}" type="slidenum">
              <a:rPr lang="en-US" altLang="en-US"/>
              <a:pPr>
                <a:defRPr/>
              </a:pPr>
              <a:t>‹#›</a:t>
            </a:fld>
            <a:endParaRPr lang="en-US" altLang="en-US"/>
          </a:p>
        </p:txBody>
      </p:sp>
    </p:spTree>
    <p:extLst>
      <p:ext uri="{BB962C8B-B14F-4D97-AF65-F5344CB8AC3E}">
        <p14:creationId xmlns:p14="http://schemas.microsoft.com/office/powerpoint/2010/main" val="3361822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3D2B427-37F4-4809-A71A-16D469C33644}"/>
              </a:ext>
            </a:extLst>
          </p:cNvPr>
          <p:cNvSpPr>
            <a:spLocks noGrp="1"/>
          </p:cNvSpPr>
          <p:nvPr>
            <p:ph type="dt" sz="half" idx="10"/>
          </p:nvPr>
        </p:nvSpPr>
        <p:spPr/>
        <p:txBody>
          <a:bodyPr/>
          <a:lstStyle>
            <a:lvl1pPr>
              <a:defRPr/>
            </a:lvl1pPr>
          </a:lstStyle>
          <a:p>
            <a:pPr>
              <a:defRPr/>
            </a:pPr>
            <a:fld id="{B33A805D-C364-4681-BC38-56C872DBBE36}" type="datetime1">
              <a:rPr lang="en-US"/>
              <a:pPr>
                <a:defRPr/>
              </a:pPr>
              <a:t>9/21/2024</a:t>
            </a:fld>
            <a:endParaRPr lang="en-US" dirty="0"/>
          </a:p>
        </p:txBody>
      </p:sp>
      <p:sp>
        <p:nvSpPr>
          <p:cNvPr id="3" name="Footer Placeholder 4">
            <a:extLst>
              <a:ext uri="{FF2B5EF4-FFF2-40B4-BE49-F238E27FC236}">
                <a16:creationId xmlns:a16="http://schemas.microsoft.com/office/drawing/2014/main" id="{04FEE15C-0853-4934-980F-F53244DA502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D05AF55-B26F-4E21-98FA-0B8D9C954C56}"/>
              </a:ext>
            </a:extLst>
          </p:cNvPr>
          <p:cNvSpPr>
            <a:spLocks noGrp="1"/>
          </p:cNvSpPr>
          <p:nvPr>
            <p:ph type="sldNum" sz="quarter" idx="12"/>
          </p:nvPr>
        </p:nvSpPr>
        <p:spPr/>
        <p:txBody>
          <a:bodyPr/>
          <a:lstStyle>
            <a:lvl1pPr>
              <a:defRPr/>
            </a:lvl1pPr>
          </a:lstStyle>
          <a:p>
            <a:pPr>
              <a:defRPr/>
            </a:pPr>
            <a:fld id="{88E62496-E147-4D59-800F-DB000B6D2605}" type="slidenum">
              <a:rPr lang="en-US" altLang="en-US"/>
              <a:pPr>
                <a:defRPr/>
              </a:pPr>
              <a:t>‹#›</a:t>
            </a:fld>
            <a:endParaRPr lang="en-US" altLang="en-US"/>
          </a:p>
        </p:txBody>
      </p:sp>
    </p:spTree>
    <p:extLst>
      <p:ext uri="{BB962C8B-B14F-4D97-AF65-F5344CB8AC3E}">
        <p14:creationId xmlns:p14="http://schemas.microsoft.com/office/powerpoint/2010/main" val="2462830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2380-142C-492E-833F-4F8A314B82E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30636C1-3C73-4A9E-B46A-12941DC1699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A72E40-B935-4151-9246-2FA10B1808C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E41D2FCA-4EB4-48B9-B9E2-E0C42D14EF68}"/>
              </a:ext>
            </a:extLst>
          </p:cNvPr>
          <p:cNvSpPr>
            <a:spLocks noGrp="1"/>
          </p:cNvSpPr>
          <p:nvPr>
            <p:ph type="dt" sz="half" idx="10"/>
          </p:nvPr>
        </p:nvSpPr>
        <p:spPr/>
        <p:txBody>
          <a:bodyPr/>
          <a:lstStyle>
            <a:lvl1pPr>
              <a:defRPr/>
            </a:lvl1pPr>
          </a:lstStyle>
          <a:p>
            <a:pPr>
              <a:defRPr/>
            </a:pPr>
            <a:fld id="{6564D0A9-91B0-4EE8-A3C3-C4598D41E412}" type="datetime1">
              <a:rPr lang="en-US"/>
              <a:pPr>
                <a:defRPr/>
              </a:pPr>
              <a:t>9/21/2024</a:t>
            </a:fld>
            <a:endParaRPr lang="en-US" dirty="0"/>
          </a:p>
        </p:txBody>
      </p:sp>
      <p:sp>
        <p:nvSpPr>
          <p:cNvPr id="6" name="Footer Placeholder 4">
            <a:extLst>
              <a:ext uri="{FF2B5EF4-FFF2-40B4-BE49-F238E27FC236}">
                <a16:creationId xmlns:a16="http://schemas.microsoft.com/office/drawing/2014/main" id="{C19EDE2D-DF81-46A3-940F-4A52CBB979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2F58FE-0B25-4F68-B6E0-E66313F328C9}"/>
              </a:ext>
            </a:extLst>
          </p:cNvPr>
          <p:cNvSpPr>
            <a:spLocks noGrp="1"/>
          </p:cNvSpPr>
          <p:nvPr>
            <p:ph type="sldNum" sz="quarter" idx="12"/>
          </p:nvPr>
        </p:nvSpPr>
        <p:spPr/>
        <p:txBody>
          <a:bodyPr/>
          <a:lstStyle>
            <a:lvl1pPr>
              <a:defRPr/>
            </a:lvl1pPr>
          </a:lstStyle>
          <a:p>
            <a:pPr>
              <a:defRPr/>
            </a:pPr>
            <a:fld id="{B4BD349F-25BB-4F06-AE25-8A6745A6FED8}" type="slidenum">
              <a:rPr lang="en-US" altLang="en-US"/>
              <a:pPr>
                <a:defRPr/>
              </a:pPr>
              <a:t>‹#›</a:t>
            </a:fld>
            <a:endParaRPr lang="en-US" altLang="en-US"/>
          </a:p>
        </p:txBody>
      </p:sp>
    </p:spTree>
    <p:extLst>
      <p:ext uri="{BB962C8B-B14F-4D97-AF65-F5344CB8AC3E}">
        <p14:creationId xmlns:p14="http://schemas.microsoft.com/office/powerpoint/2010/main" val="298306626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1CE66-9F01-4749-989D-0E192D8C0BD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F452B2D-7863-45A4-BF33-3385D25911DA}"/>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297C22CF-967F-4FA0-82ED-19B0C7E6E9D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FBE70FCB-FC69-4D9B-9846-F7325982D873}"/>
              </a:ext>
            </a:extLst>
          </p:cNvPr>
          <p:cNvSpPr>
            <a:spLocks noGrp="1"/>
          </p:cNvSpPr>
          <p:nvPr>
            <p:ph type="dt" sz="half" idx="10"/>
          </p:nvPr>
        </p:nvSpPr>
        <p:spPr/>
        <p:txBody>
          <a:bodyPr/>
          <a:lstStyle>
            <a:lvl1pPr>
              <a:defRPr/>
            </a:lvl1pPr>
          </a:lstStyle>
          <a:p>
            <a:pPr>
              <a:defRPr/>
            </a:pPr>
            <a:fld id="{FFBA569C-1574-4EE2-8469-755A15F94232}" type="datetime1">
              <a:rPr lang="en-US"/>
              <a:pPr>
                <a:defRPr/>
              </a:pPr>
              <a:t>9/21/2024</a:t>
            </a:fld>
            <a:endParaRPr lang="en-US" dirty="0"/>
          </a:p>
        </p:txBody>
      </p:sp>
      <p:sp>
        <p:nvSpPr>
          <p:cNvPr id="6" name="Footer Placeholder 4">
            <a:extLst>
              <a:ext uri="{FF2B5EF4-FFF2-40B4-BE49-F238E27FC236}">
                <a16:creationId xmlns:a16="http://schemas.microsoft.com/office/drawing/2014/main" id="{4601400B-1066-43F0-82F1-0841333A5F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F200199-E59C-42F4-AB0E-B58F38AE09ED}"/>
              </a:ext>
            </a:extLst>
          </p:cNvPr>
          <p:cNvSpPr>
            <a:spLocks noGrp="1"/>
          </p:cNvSpPr>
          <p:nvPr>
            <p:ph type="sldNum" sz="quarter" idx="12"/>
          </p:nvPr>
        </p:nvSpPr>
        <p:spPr/>
        <p:txBody>
          <a:bodyPr/>
          <a:lstStyle>
            <a:lvl1pPr>
              <a:defRPr/>
            </a:lvl1pPr>
          </a:lstStyle>
          <a:p>
            <a:pPr>
              <a:defRPr/>
            </a:pPr>
            <a:fld id="{EFABAA92-6717-4478-9E99-E0C50A485858}" type="slidenum">
              <a:rPr lang="en-US" altLang="en-US"/>
              <a:pPr>
                <a:defRPr/>
              </a:pPr>
              <a:t>‹#›</a:t>
            </a:fld>
            <a:endParaRPr lang="en-US" altLang="en-US"/>
          </a:p>
        </p:txBody>
      </p:sp>
    </p:spTree>
    <p:extLst>
      <p:ext uri="{BB962C8B-B14F-4D97-AF65-F5344CB8AC3E}">
        <p14:creationId xmlns:p14="http://schemas.microsoft.com/office/powerpoint/2010/main" val="4007099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8E6C-D5D0-4D24-99E6-D8D61A658E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5699A3-F68E-48FE-AFD1-DE0FB33131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49214-BB1D-413E-94A4-506BE8B66D75}"/>
              </a:ext>
            </a:extLst>
          </p:cNvPr>
          <p:cNvSpPr>
            <a:spLocks noGrp="1"/>
          </p:cNvSpPr>
          <p:nvPr>
            <p:ph type="dt" sz="half" idx="10"/>
          </p:nvPr>
        </p:nvSpPr>
        <p:spPr/>
        <p:txBody>
          <a:bodyPr/>
          <a:lstStyle>
            <a:lvl1pPr>
              <a:defRPr/>
            </a:lvl1pPr>
          </a:lstStyle>
          <a:p>
            <a:pPr>
              <a:defRPr/>
            </a:pPr>
            <a:fld id="{D6FAFD29-79A9-4D28-8860-D8585EDB94AB}" type="datetime1">
              <a:rPr lang="en-US"/>
              <a:pPr>
                <a:defRPr/>
              </a:pPr>
              <a:t>9/21/2024</a:t>
            </a:fld>
            <a:endParaRPr lang="en-US" dirty="0"/>
          </a:p>
        </p:txBody>
      </p:sp>
      <p:sp>
        <p:nvSpPr>
          <p:cNvPr id="5" name="Footer Placeholder 4">
            <a:extLst>
              <a:ext uri="{FF2B5EF4-FFF2-40B4-BE49-F238E27FC236}">
                <a16:creationId xmlns:a16="http://schemas.microsoft.com/office/drawing/2014/main" id="{512B1F46-2BD6-454A-BE34-308BD6A787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47F54A-16C0-408C-BA1F-78B5615B089C}"/>
              </a:ext>
            </a:extLst>
          </p:cNvPr>
          <p:cNvSpPr>
            <a:spLocks noGrp="1"/>
          </p:cNvSpPr>
          <p:nvPr>
            <p:ph type="sldNum" sz="quarter" idx="12"/>
          </p:nvPr>
        </p:nvSpPr>
        <p:spPr/>
        <p:txBody>
          <a:bodyPr/>
          <a:lstStyle>
            <a:lvl1pPr>
              <a:defRPr/>
            </a:lvl1pPr>
          </a:lstStyle>
          <a:p>
            <a:pPr>
              <a:defRPr/>
            </a:pPr>
            <a:fld id="{F98EC3CE-06FE-41E9-B900-502B72F628F9}" type="slidenum">
              <a:rPr lang="en-US" altLang="en-US"/>
              <a:pPr>
                <a:defRPr/>
              </a:pPr>
              <a:t>‹#›</a:t>
            </a:fld>
            <a:endParaRPr lang="en-US" altLang="en-US"/>
          </a:p>
        </p:txBody>
      </p:sp>
    </p:spTree>
    <p:extLst>
      <p:ext uri="{BB962C8B-B14F-4D97-AF65-F5344CB8AC3E}">
        <p14:creationId xmlns:p14="http://schemas.microsoft.com/office/powerpoint/2010/main" val="1180921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18FC48-0023-46D9-A357-913E78FEC1B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BACF77-2B2F-4432-94FB-EB1C0B404B8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B8307-C9BC-42E9-9A87-DA26730FFCC3}"/>
              </a:ext>
            </a:extLst>
          </p:cNvPr>
          <p:cNvSpPr>
            <a:spLocks noGrp="1"/>
          </p:cNvSpPr>
          <p:nvPr>
            <p:ph type="dt" sz="half" idx="10"/>
          </p:nvPr>
        </p:nvSpPr>
        <p:spPr/>
        <p:txBody>
          <a:bodyPr/>
          <a:lstStyle>
            <a:lvl1pPr>
              <a:defRPr/>
            </a:lvl1pPr>
          </a:lstStyle>
          <a:p>
            <a:pPr>
              <a:defRPr/>
            </a:pPr>
            <a:fld id="{ED8DC497-A0DB-4A37-9532-073C94AD358E}" type="datetime1">
              <a:rPr lang="en-US"/>
              <a:pPr>
                <a:defRPr/>
              </a:pPr>
              <a:t>9/21/2024</a:t>
            </a:fld>
            <a:endParaRPr lang="en-US" dirty="0"/>
          </a:p>
        </p:txBody>
      </p:sp>
      <p:sp>
        <p:nvSpPr>
          <p:cNvPr id="5" name="Footer Placeholder 4">
            <a:extLst>
              <a:ext uri="{FF2B5EF4-FFF2-40B4-BE49-F238E27FC236}">
                <a16:creationId xmlns:a16="http://schemas.microsoft.com/office/drawing/2014/main" id="{59E1C331-FC45-431A-BCFF-FAE658AFEA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5065C6-7C6A-4DD4-A8C5-AD496755E899}"/>
              </a:ext>
            </a:extLst>
          </p:cNvPr>
          <p:cNvSpPr>
            <a:spLocks noGrp="1"/>
          </p:cNvSpPr>
          <p:nvPr>
            <p:ph type="sldNum" sz="quarter" idx="12"/>
          </p:nvPr>
        </p:nvSpPr>
        <p:spPr/>
        <p:txBody>
          <a:bodyPr/>
          <a:lstStyle>
            <a:lvl1pPr>
              <a:defRPr/>
            </a:lvl1pPr>
          </a:lstStyle>
          <a:p>
            <a:pPr>
              <a:defRPr/>
            </a:pPr>
            <a:fld id="{ED58961E-BECE-4289-B203-B9ACFFE5FC95}" type="slidenum">
              <a:rPr lang="en-US" altLang="en-US"/>
              <a:pPr>
                <a:defRPr/>
              </a:pPr>
              <a:t>‹#›</a:t>
            </a:fld>
            <a:endParaRPr lang="en-US" altLang="en-US"/>
          </a:p>
        </p:txBody>
      </p:sp>
    </p:spTree>
    <p:extLst>
      <p:ext uri="{BB962C8B-B14F-4D97-AF65-F5344CB8AC3E}">
        <p14:creationId xmlns:p14="http://schemas.microsoft.com/office/powerpoint/2010/main" val="1692966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4590F0C-013A-4482-A4B7-566C1EA7CEF3}"/>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D421995-DC0D-42E5-B193-A7CE7F7FD88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14823DF-83D6-4F98-8061-7327964A0FEE}"/>
              </a:ext>
            </a:extLst>
          </p:cNvPr>
          <p:cNvSpPr>
            <a:spLocks noGrp="1" noChangeArrowheads="1"/>
          </p:cNvSpPr>
          <p:nvPr>
            <p:ph type="sldNum" sz="quarter" idx="12"/>
          </p:nvPr>
        </p:nvSpPr>
        <p:spPr/>
        <p:txBody>
          <a:bodyPr/>
          <a:lstStyle>
            <a:lvl1pPr>
              <a:defRPr/>
            </a:lvl1pPr>
          </a:lstStyle>
          <a:p>
            <a:pPr>
              <a:defRPr/>
            </a:pPr>
            <a:fld id="{1139DF4C-E835-46C2-B88E-FBA73CF38A5A}" type="slidenum">
              <a:rPr lang="en-US" altLang="en-US"/>
              <a:pPr>
                <a:defRPr/>
              </a:pPr>
              <a:t>‹#›</a:t>
            </a:fld>
            <a:endParaRPr lang="en-US" altLang="en-US"/>
          </a:p>
        </p:txBody>
      </p:sp>
    </p:spTree>
    <p:extLst>
      <p:ext uri="{BB962C8B-B14F-4D97-AF65-F5344CB8AC3E}">
        <p14:creationId xmlns:p14="http://schemas.microsoft.com/office/powerpoint/2010/main" val="17955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6E359F8-97F9-4DC6-B1AB-0C16B3FCBDFC}"/>
              </a:ext>
            </a:extLst>
          </p:cNvPr>
          <p:cNvSpPr>
            <a:spLocks noGrp="1"/>
          </p:cNvSpPr>
          <p:nvPr>
            <p:ph type="sldNum" sz="quarter" idx="10"/>
          </p:nvPr>
        </p:nvSpPr>
        <p:spPr>
          <a:ln/>
        </p:spPr>
        <p:txBody>
          <a:bodyPr/>
          <a:lstStyle>
            <a:lvl1pPr>
              <a:defRPr/>
            </a:lvl1pPr>
          </a:lstStyle>
          <a:p>
            <a:pPr>
              <a:defRPr/>
            </a:pPr>
            <a:fld id="{54F16F6A-E26F-45A9-949C-B5509BE399EC}"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986F1877-B4E9-447B-9B12-723C37D9365F}"/>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7084AB0C-D8C0-452E-8251-8FA2EF97980B}"/>
              </a:ext>
            </a:extLst>
          </p:cNvPr>
          <p:cNvSpPr>
            <a:spLocks noGrp="1"/>
          </p:cNvSpPr>
          <p:nvPr>
            <p:ph type="dt" sz="half" idx="12"/>
          </p:nvPr>
        </p:nvSpPr>
        <p:spPr/>
        <p:txBody>
          <a:bodyPr/>
          <a:lstStyle>
            <a:lvl1pPr>
              <a:defRPr/>
            </a:lvl1pPr>
          </a:lstStyle>
          <a:p>
            <a:pPr>
              <a:defRPr/>
            </a:pPr>
            <a:fld id="{F587BDE9-FA0B-4888-A0E9-FC2111BAA958}" type="datetime1">
              <a:rPr lang="en-US"/>
              <a:pPr>
                <a:defRPr/>
              </a:pPr>
              <a:t>9/21/2024</a:t>
            </a:fld>
            <a:endParaRPr lang="en-US" dirty="0"/>
          </a:p>
        </p:txBody>
      </p:sp>
    </p:spTree>
    <p:extLst>
      <p:ext uri="{BB962C8B-B14F-4D97-AF65-F5344CB8AC3E}">
        <p14:creationId xmlns:p14="http://schemas.microsoft.com/office/powerpoint/2010/main" val="14833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357078F-7876-4669-AD82-018F1AB54D7B}"/>
              </a:ext>
            </a:extLst>
          </p:cNvPr>
          <p:cNvSpPr>
            <a:spLocks noGrp="1"/>
          </p:cNvSpPr>
          <p:nvPr>
            <p:ph type="sldNum" sz="quarter" idx="10"/>
          </p:nvPr>
        </p:nvSpPr>
        <p:spPr>
          <a:ln/>
        </p:spPr>
        <p:txBody>
          <a:bodyPr/>
          <a:lstStyle>
            <a:lvl1pPr>
              <a:defRPr/>
            </a:lvl1pPr>
          </a:lstStyle>
          <a:p>
            <a:pPr>
              <a:defRPr/>
            </a:pPr>
            <a:fld id="{A8BA5D8A-1E57-46CC-928B-34958AE87F54}" type="slidenum">
              <a:rPr lang="en-US" altLang="en-US"/>
              <a:pPr>
                <a:defRPr/>
              </a:pPr>
              <a:t>‹#›</a:t>
            </a:fld>
            <a:endParaRPr lang="en-US" altLang="en-US"/>
          </a:p>
        </p:txBody>
      </p:sp>
      <p:sp>
        <p:nvSpPr>
          <p:cNvPr id="8" name="Footer Placeholder 4">
            <a:extLst>
              <a:ext uri="{FF2B5EF4-FFF2-40B4-BE49-F238E27FC236}">
                <a16:creationId xmlns:a16="http://schemas.microsoft.com/office/drawing/2014/main" id="{38FD7C68-E320-4240-A62A-0A9300CCA4B4}"/>
              </a:ext>
            </a:extLst>
          </p:cNvPr>
          <p:cNvSpPr>
            <a:spLocks noGrp="1"/>
          </p:cNvSpPr>
          <p:nvPr>
            <p:ph type="ftr" sz="quarter" idx="11"/>
          </p:nvPr>
        </p:nvSpPr>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id="{AAAFC9A2-40FD-4CB3-A70D-4D20CF8B4D0F}"/>
              </a:ext>
            </a:extLst>
          </p:cNvPr>
          <p:cNvSpPr>
            <a:spLocks noGrp="1"/>
          </p:cNvSpPr>
          <p:nvPr>
            <p:ph type="dt" sz="half" idx="12"/>
          </p:nvPr>
        </p:nvSpPr>
        <p:spPr/>
        <p:txBody>
          <a:bodyPr/>
          <a:lstStyle>
            <a:lvl1pPr>
              <a:defRPr/>
            </a:lvl1pPr>
          </a:lstStyle>
          <a:p>
            <a:pPr>
              <a:defRPr/>
            </a:pPr>
            <a:fld id="{376C4A59-456B-465D-AA81-77FCFFFE42F0}" type="datetime1">
              <a:rPr lang="en-US"/>
              <a:pPr>
                <a:defRPr/>
              </a:pPr>
              <a:t>9/21/2024</a:t>
            </a:fld>
            <a:endParaRPr lang="en-US" dirty="0"/>
          </a:p>
        </p:txBody>
      </p:sp>
    </p:spTree>
    <p:extLst>
      <p:ext uri="{BB962C8B-B14F-4D97-AF65-F5344CB8AC3E}">
        <p14:creationId xmlns:p14="http://schemas.microsoft.com/office/powerpoint/2010/main" val="11783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270CE155-9D9E-4480-B737-4CD4554B0367}"/>
              </a:ext>
            </a:extLst>
          </p:cNvPr>
          <p:cNvSpPr>
            <a:spLocks noGrp="1"/>
          </p:cNvSpPr>
          <p:nvPr>
            <p:ph type="sldNum" sz="quarter" idx="10"/>
          </p:nvPr>
        </p:nvSpPr>
        <p:spPr>
          <a:ln/>
        </p:spPr>
        <p:txBody>
          <a:bodyPr/>
          <a:lstStyle>
            <a:lvl1pPr>
              <a:defRPr/>
            </a:lvl1pPr>
          </a:lstStyle>
          <a:p>
            <a:pPr>
              <a:defRPr/>
            </a:pPr>
            <a:fld id="{21290797-17E0-44F2-968F-D10F3FB7CABB}" type="slidenum">
              <a:rPr lang="en-US" altLang="en-US"/>
              <a:pPr>
                <a:defRPr/>
              </a:pPr>
              <a:t>‹#›</a:t>
            </a:fld>
            <a:endParaRPr lang="en-US" altLang="en-US"/>
          </a:p>
        </p:txBody>
      </p:sp>
      <p:sp>
        <p:nvSpPr>
          <p:cNvPr id="4" name="Footer Placeholder 4">
            <a:extLst>
              <a:ext uri="{FF2B5EF4-FFF2-40B4-BE49-F238E27FC236}">
                <a16:creationId xmlns:a16="http://schemas.microsoft.com/office/drawing/2014/main" id="{D108A079-C02B-4E68-9205-A0679628A1AE}"/>
              </a:ext>
            </a:extLst>
          </p:cNvPr>
          <p:cNvSpPr>
            <a:spLocks noGrp="1"/>
          </p:cNvSpPr>
          <p:nvPr>
            <p:ph type="ftr" sz="quarter" idx="11"/>
          </p:nvPr>
        </p:nvSpPr>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id="{C5595048-A7F3-45A3-A231-1129B739246F}"/>
              </a:ext>
            </a:extLst>
          </p:cNvPr>
          <p:cNvSpPr>
            <a:spLocks noGrp="1"/>
          </p:cNvSpPr>
          <p:nvPr>
            <p:ph type="dt" sz="half" idx="12"/>
          </p:nvPr>
        </p:nvSpPr>
        <p:spPr/>
        <p:txBody>
          <a:bodyPr/>
          <a:lstStyle>
            <a:lvl1pPr>
              <a:defRPr/>
            </a:lvl1pPr>
          </a:lstStyle>
          <a:p>
            <a:pPr>
              <a:defRPr/>
            </a:pPr>
            <a:fld id="{D6577170-D6B2-47EC-9DA5-C224D06BA129}" type="datetime1">
              <a:rPr lang="en-US"/>
              <a:pPr>
                <a:defRPr/>
              </a:pPr>
              <a:t>9/21/2024</a:t>
            </a:fld>
            <a:endParaRPr lang="en-US" dirty="0"/>
          </a:p>
        </p:txBody>
      </p:sp>
    </p:spTree>
    <p:extLst>
      <p:ext uri="{BB962C8B-B14F-4D97-AF65-F5344CB8AC3E}">
        <p14:creationId xmlns:p14="http://schemas.microsoft.com/office/powerpoint/2010/main" val="36541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49A32FA-5D83-4F53-BF52-330D7D3B603C}"/>
              </a:ext>
            </a:extLst>
          </p:cNvPr>
          <p:cNvSpPr>
            <a:spLocks noGrp="1"/>
          </p:cNvSpPr>
          <p:nvPr>
            <p:ph type="sldNum" sz="quarter" idx="10"/>
          </p:nvPr>
        </p:nvSpPr>
        <p:spPr>
          <a:ln/>
        </p:spPr>
        <p:txBody>
          <a:bodyPr/>
          <a:lstStyle>
            <a:lvl1pPr>
              <a:defRPr/>
            </a:lvl1pPr>
          </a:lstStyle>
          <a:p>
            <a:pPr>
              <a:defRPr/>
            </a:pPr>
            <a:fld id="{1222AB64-E30F-4B5D-B1E5-9B75FFD43501}" type="slidenum">
              <a:rPr lang="en-US" altLang="en-US"/>
              <a:pPr>
                <a:defRPr/>
              </a:pPr>
              <a:t>‹#›</a:t>
            </a:fld>
            <a:endParaRPr lang="en-US" altLang="en-US"/>
          </a:p>
        </p:txBody>
      </p:sp>
      <p:sp>
        <p:nvSpPr>
          <p:cNvPr id="3" name="Footer Placeholder 4">
            <a:extLst>
              <a:ext uri="{FF2B5EF4-FFF2-40B4-BE49-F238E27FC236}">
                <a16:creationId xmlns:a16="http://schemas.microsoft.com/office/drawing/2014/main" id="{3B62B84C-A81C-4643-904A-47AC2AF49D8E}"/>
              </a:ext>
            </a:extLst>
          </p:cNvPr>
          <p:cNvSpPr>
            <a:spLocks noGrp="1"/>
          </p:cNvSpPr>
          <p:nvPr>
            <p:ph type="ftr" sz="quarter" idx="11"/>
          </p:nvPr>
        </p:nvSpPr>
        <p:spPr/>
        <p:txBody>
          <a:bodyPr/>
          <a:lstStyle>
            <a:lvl1pPr>
              <a:defRPr/>
            </a:lvl1pPr>
          </a:lstStyle>
          <a:p>
            <a:pPr>
              <a:defRPr/>
            </a:pPr>
            <a:endParaRPr lang="en-US"/>
          </a:p>
        </p:txBody>
      </p:sp>
      <p:sp>
        <p:nvSpPr>
          <p:cNvPr id="4" name="Date Placeholder 3">
            <a:extLst>
              <a:ext uri="{FF2B5EF4-FFF2-40B4-BE49-F238E27FC236}">
                <a16:creationId xmlns:a16="http://schemas.microsoft.com/office/drawing/2014/main" id="{CB9A732B-8DD5-44BA-818F-DBCA5B2B61FB}"/>
              </a:ext>
            </a:extLst>
          </p:cNvPr>
          <p:cNvSpPr>
            <a:spLocks noGrp="1"/>
          </p:cNvSpPr>
          <p:nvPr>
            <p:ph type="dt" sz="half" idx="12"/>
          </p:nvPr>
        </p:nvSpPr>
        <p:spPr/>
        <p:txBody>
          <a:bodyPr/>
          <a:lstStyle>
            <a:lvl1pPr>
              <a:defRPr/>
            </a:lvl1pPr>
          </a:lstStyle>
          <a:p>
            <a:pPr>
              <a:defRPr/>
            </a:pPr>
            <a:fld id="{731AEE8C-3B83-4D4F-8388-6CE1F7A1371A}" type="datetime1">
              <a:rPr lang="en-US"/>
              <a:pPr>
                <a:defRPr/>
              </a:pPr>
              <a:t>9/21/2024</a:t>
            </a:fld>
            <a:endParaRPr lang="en-US" dirty="0"/>
          </a:p>
        </p:txBody>
      </p:sp>
    </p:spTree>
    <p:extLst>
      <p:ext uri="{BB962C8B-B14F-4D97-AF65-F5344CB8AC3E}">
        <p14:creationId xmlns:p14="http://schemas.microsoft.com/office/powerpoint/2010/main" val="180408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5810E21D-C154-427D-9E45-4D51761F500C}"/>
              </a:ext>
            </a:extLst>
          </p:cNvPr>
          <p:cNvSpPr>
            <a:spLocks noGrp="1"/>
          </p:cNvSpPr>
          <p:nvPr>
            <p:ph type="sldNum" sz="quarter" idx="14"/>
          </p:nvPr>
        </p:nvSpPr>
        <p:spPr>
          <a:ln/>
        </p:spPr>
        <p:txBody>
          <a:bodyPr/>
          <a:lstStyle>
            <a:lvl1pPr>
              <a:defRPr/>
            </a:lvl1pPr>
          </a:lstStyle>
          <a:p>
            <a:pPr>
              <a:defRPr/>
            </a:pPr>
            <a:fld id="{BE6F47E0-A9D4-4A0C-BC8E-ECAA37E25CEE}"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DB6D05C3-6C0B-441A-B020-BC3D4F2A1AEB}"/>
              </a:ext>
            </a:extLst>
          </p:cNvPr>
          <p:cNvSpPr>
            <a:spLocks noGrp="1"/>
          </p:cNvSpPr>
          <p:nvPr>
            <p:ph type="ftr" sz="quarter" idx="15"/>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5D931131-70D3-48F9-BB42-62C26E68786D}"/>
              </a:ext>
            </a:extLst>
          </p:cNvPr>
          <p:cNvSpPr>
            <a:spLocks noGrp="1"/>
          </p:cNvSpPr>
          <p:nvPr>
            <p:ph type="dt" sz="half" idx="16"/>
          </p:nvPr>
        </p:nvSpPr>
        <p:spPr/>
        <p:txBody>
          <a:bodyPr/>
          <a:lstStyle>
            <a:lvl1pPr>
              <a:defRPr/>
            </a:lvl1pPr>
          </a:lstStyle>
          <a:p>
            <a:pPr>
              <a:defRPr/>
            </a:pPr>
            <a:fld id="{0BD39D87-C3D4-4B18-907D-D34F3EC7847C}" type="datetime1">
              <a:rPr lang="en-US"/>
              <a:pPr>
                <a:defRPr/>
              </a:pPr>
              <a:t>9/21/2024</a:t>
            </a:fld>
            <a:endParaRPr lang="en-US" dirty="0"/>
          </a:p>
        </p:txBody>
      </p:sp>
    </p:spTree>
    <p:extLst>
      <p:ext uri="{BB962C8B-B14F-4D97-AF65-F5344CB8AC3E}">
        <p14:creationId xmlns:p14="http://schemas.microsoft.com/office/powerpoint/2010/main" val="1250950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2D412260-7339-47FF-96CB-D4F22873B400}"/>
              </a:ext>
            </a:extLst>
          </p:cNvPr>
          <p:cNvSpPr>
            <a:spLocks noGrp="1"/>
          </p:cNvSpPr>
          <p:nvPr>
            <p:ph type="sldNum" sz="quarter" idx="10"/>
          </p:nvPr>
        </p:nvSpPr>
        <p:spPr>
          <a:ln/>
        </p:spPr>
        <p:txBody>
          <a:bodyPr/>
          <a:lstStyle>
            <a:lvl1pPr>
              <a:defRPr/>
            </a:lvl1pPr>
          </a:lstStyle>
          <a:p>
            <a:pPr>
              <a:defRPr/>
            </a:pPr>
            <a:fld id="{FF8A45E7-52BA-43DA-A91D-C4F822BA229B}"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D9685AD9-FD25-48A1-9477-EA9368CAC8B1}"/>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B530A5B1-A995-4F14-A693-4F78D1AB19AD}"/>
              </a:ext>
            </a:extLst>
          </p:cNvPr>
          <p:cNvSpPr>
            <a:spLocks noGrp="1"/>
          </p:cNvSpPr>
          <p:nvPr>
            <p:ph type="dt" sz="half" idx="12"/>
          </p:nvPr>
        </p:nvSpPr>
        <p:spPr/>
        <p:txBody>
          <a:bodyPr/>
          <a:lstStyle>
            <a:lvl1pPr>
              <a:defRPr/>
            </a:lvl1pPr>
          </a:lstStyle>
          <a:p>
            <a:pPr>
              <a:defRPr/>
            </a:pPr>
            <a:fld id="{450B44CD-F1BC-4961-8086-4BC6BF44B8BF}" type="datetime1">
              <a:rPr lang="en-US"/>
              <a:pPr>
                <a:defRPr/>
              </a:pPr>
              <a:t>9/21/2024</a:t>
            </a:fld>
            <a:endParaRPr lang="en-US" dirty="0"/>
          </a:p>
        </p:txBody>
      </p:sp>
    </p:spTree>
    <p:extLst>
      <p:ext uri="{BB962C8B-B14F-4D97-AF65-F5344CB8AC3E}">
        <p14:creationId xmlns:p14="http://schemas.microsoft.com/office/powerpoint/2010/main" val="391445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81E789-D78C-4518-851A-F9EB1B407652}"/>
              </a:ext>
            </a:extLst>
          </p:cNvPr>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2E895865-7614-4A22-89AE-97A4424C17FE}"/>
              </a:ext>
            </a:extLst>
          </p:cNvPr>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583D6C0F-DE02-4FEA-BD54-4E77AA16A63F}"/>
              </a:ext>
            </a:extLst>
          </p:cNvPr>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17BAD1CE-BC56-4525-AFBE-BD7C3A4A9A5A}"/>
              </a:ext>
            </a:extLst>
          </p:cNvPr>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a:extLst>
              <a:ext uri="{FF2B5EF4-FFF2-40B4-BE49-F238E27FC236}">
                <a16:creationId xmlns:a16="http://schemas.microsoft.com/office/drawing/2014/main" id="{964DA940-0A98-4DA2-A277-C0802C254BCF}"/>
              </a:ext>
            </a:extLst>
          </p:cNvPr>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a:solidFill>
                  <a:srgbClr val="FFFFFF"/>
                </a:solidFill>
              </a:defRPr>
            </a:lvl1pPr>
          </a:lstStyle>
          <a:p>
            <a:pPr>
              <a:defRPr/>
            </a:pPr>
            <a:fld id="{BF8B5195-D95A-4738-BADD-A041B0120BD7}"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893176C4-535A-4EDE-A3AA-93E150B64DDE}"/>
              </a:ext>
            </a:extLst>
          </p:cNvPr>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cs typeface="+mn-cs"/>
              </a:defRPr>
            </a:lvl1pPr>
          </a:lstStyle>
          <a:p>
            <a:pPr>
              <a:defRPr/>
            </a:pPr>
            <a:endParaRPr lang="en-US"/>
          </a:p>
        </p:txBody>
      </p:sp>
      <p:sp>
        <p:nvSpPr>
          <p:cNvPr id="4" name="Date Placeholder 3">
            <a:extLst>
              <a:ext uri="{FF2B5EF4-FFF2-40B4-BE49-F238E27FC236}">
                <a16:creationId xmlns:a16="http://schemas.microsoft.com/office/drawing/2014/main" id="{4E7B0C2D-C41A-4A71-AC1E-9CB5A948A315}"/>
              </a:ext>
            </a:extLst>
          </p:cNvPr>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2"/>
                </a:solidFill>
                <a:latin typeface="+mn-lt"/>
                <a:cs typeface="+mn-cs"/>
              </a:defRPr>
            </a:lvl1pPr>
          </a:lstStyle>
          <a:p>
            <a:pPr>
              <a:defRPr/>
            </a:pPr>
            <a:fld id="{7A20E908-7F0E-4D35-9D72-11EB5FBB4810}" type="datetime1">
              <a:rPr lang="en-US"/>
              <a:pPr>
                <a:defRPr/>
              </a:pPr>
              <a:t>9/21/2024</a:t>
            </a:fld>
            <a:endParaRPr lang="en-US" dirty="0"/>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45" r:id="rId12"/>
    <p:sldLayoutId id="2147484246" r:id="rId13"/>
  </p:sldLayoutIdLst>
  <p:hf hdr="0" ft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3DDD262-A7F5-44D3-B53F-B4E1AB14A060}"/>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C3B7F12D-A086-4DE5-9F63-46E676014237}"/>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DD7972-0B0B-436C-818F-737867114AD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69C8326-E862-4288-B061-8802774CFD6A}" type="datetime1">
              <a:rPr lang="en-US"/>
              <a:pPr>
                <a:defRPr/>
              </a:pPr>
              <a:t>9/21/2024</a:t>
            </a:fld>
            <a:endParaRPr lang="en-US" dirty="0"/>
          </a:p>
        </p:txBody>
      </p:sp>
      <p:sp>
        <p:nvSpPr>
          <p:cNvPr id="5" name="Footer Placeholder 4">
            <a:extLst>
              <a:ext uri="{FF2B5EF4-FFF2-40B4-BE49-F238E27FC236}">
                <a16:creationId xmlns:a16="http://schemas.microsoft.com/office/drawing/2014/main" id="{64F48B41-15EE-4E50-BB3D-6ACA25CBC25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25AF32F-7750-4572-853C-58D3DD7CD2A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14066E8-68FE-43A5-BEE8-55113D33EA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B0659D1-4E55-42A7-BBBF-EDB138562F93}"/>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BC4AF241-6E03-4DAB-8CA1-04D53AE23E6B}"/>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A6AA280-0484-4A4F-B036-9A9402E8FDA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9F5D642-46AC-4652-BDBD-23C0FCBE31D4}" type="datetime1">
              <a:rPr lang="en-US"/>
              <a:pPr>
                <a:defRPr/>
              </a:pPr>
              <a:t>9/21/2024</a:t>
            </a:fld>
            <a:endParaRPr lang="en-US" dirty="0"/>
          </a:p>
        </p:txBody>
      </p:sp>
      <p:sp>
        <p:nvSpPr>
          <p:cNvPr id="5" name="Footer Placeholder 4">
            <a:extLst>
              <a:ext uri="{FF2B5EF4-FFF2-40B4-BE49-F238E27FC236}">
                <a16:creationId xmlns:a16="http://schemas.microsoft.com/office/drawing/2014/main" id="{C6D71B75-BC65-4A7E-B63C-379118F65E3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A5A13CB-3FF3-4A85-B527-D61DCA7E2A7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EB3B430-131A-4BE5-B1AA-F735A2ACBA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7" r:id="rId12"/>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file:///E:\luyentapoxi\Paul%20Mauriat%20%20-%20Toccata.mp3"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gif"/><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5.xml"/><Relationship Id="rId1" Type="http://schemas.openxmlformats.org/officeDocument/2006/relationships/audio" Target="file:///D:\NHU%20NGOC\NHAC-PHIM\Guitar%20-%20Romance%20de%20lamour.mp3"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file:///E:\chuy&#234;n%20&#273;&#7873;\Ph&#226;n%20h&#7911;y%20&#273;&#432;&#7901;ng%20b&#7857;ng%20nhi&#7879;t.m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A042C92C-3D26-4024-B7E7-1A7549317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588"/>
            <a:ext cx="9147175"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2">
            <a:extLst>
              <a:ext uri="{FF2B5EF4-FFF2-40B4-BE49-F238E27FC236}">
                <a16:creationId xmlns:a16="http://schemas.microsoft.com/office/drawing/2014/main" id="{3685D6B1-99C5-403C-A379-07E161B05A0D}"/>
              </a:ext>
            </a:extLst>
          </p:cNvPr>
          <p:cNvSpPr txBox="1">
            <a:spLocks noChangeArrowheads="1"/>
          </p:cNvSpPr>
          <p:nvPr/>
        </p:nvSpPr>
        <p:spPr bwMode="auto">
          <a:xfrm>
            <a:off x="0" y="457200"/>
            <a:ext cx="9144000" cy="369332"/>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en-US"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ỦY BAN NHÂN </a:t>
            </a:r>
            <a:r>
              <a:rPr lang="en-US"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DÂN QUẬN</a:t>
            </a:r>
            <a:endParaRPr lang="en-US"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4099" name="Text Box 3">
            <a:extLst>
              <a:ext uri="{FF2B5EF4-FFF2-40B4-BE49-F238E27FC236}">
                <a16:creationId xmlns:a16="http://schemas.microsoft.com/office/drawing/2014/main" id="{97E6FFD1-FC9E-479A-A637-57495E7AFF03}"/>
              </a:ext>
            </a:extLst>
          </p:cNvPr>
          <p:cNvSpPr txBox="1">
            <a:spLocks noChangeArrowheads="1"/>
          </p:cNvSpPr>
          <p:nvPr/>
        </p:nvSpPr>
        <p:spPr bwMode="auto">
          <a:xfrm>
            <a:off x="-76200" y="1036638"/>
            <a:ext cx="9144000" cy="369332"/>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en-US"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 THCS</a:t>
            </a:r>
            <a:endParaRPr lang="en-US"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4100" name="Text Box 4">
            <a:extLst>
              <a:ext uri="{FF2B5EF4-FFF2-40B4-BE49-F238E27FC236}">
                <a16:creationId xmlns:a16="http://schemas.microsoft.com/office/drawing/2014/main" id="{EE533AB4-A193-46DC-AC48-F40522C3B842}"/>
              </a:ext>
            </a:extLst>
          </p:cNvPr>
          <p:cNvSpPr txBox="1">
            <a:spLocks noChangeArrowheads="1"/>
          </p:cNvSpPr>
          <p:nvPr/>
        </p:nvSpPr>
        <p:spPr bwMode="auto">
          <a:xfrm>
            <a:off x="-228600" y="3048000"/>
            <a:ext cx="9372600" cy="1754188"/>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en-US" sz="3600" b="1" dirty="0">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CHÀO MỪNG CÁC EM</a:t>
            </a:r>
          </a:p>
          <a:p>
            <a:pPr algn="ctr" eaLnBrk="1" fontAlgn="auto" hangingPunct="1">
              <a:spcBef>
                <a:spcPts val="0"/>
              </a:spcBef>
              <a:spcAft>
                <a:spcPts val="0"/>
              </a:spcAft>
              <a:defRPr/>
            </a:pPr>
            <a:r>
              <a:rPr lang="en-US" sz="3600" b="1" dirty="0">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 ĐẾN THAM DỰ TIẾT HỌC HÔM NAY</a:t>
            </a:r>
          </a:p>
          <a:p>
            <a:pPr algn="ctr" eaLnBrk="1" fontAlgn="auto" hangingPunct="1">
              <a:spcBef>
                <a:spcPts val="0"/>
              </a:spcBef>
              <a:spcAft>
                <a:spcPts val="0"/>
              </a:spcAft>
              <a:defRPr/>
            </a:pPr>
            <a:r>
              <a:rPr lang="en-US" sz="3600" b="1" dirty="0">
                <a:solidFill>
                  <a:srgbClr val="FF00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KHOA HỌC TỰ NHIÊN 8</a:t>
            </a:r>
          </a:p>
        </p:txBody>
      </p:sp>
      <p:pic>
        <p:nvPicPr>
          <p:cNvPr id="6" name="Paul Mauriat  - Toccata.mp3">
            <a:hlinkClick r:id="" action="ppaction://media"/>
            <a:extLst>
              <a:ext uri="{FF2B5EF4-FFF2-40B4-BE49-F238E27FC236}">
                <a16:creationId xmlns:a16="http://schemas.microsoft.com/office/drawing/2014/main" id="{FCD243D0-3724-4149-AB0F-CDEDDF9DAB67}"/>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8141">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15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150"/>
                                        <p:tgtEl>
                                          <p:spTgt spid="2"/>
                                        </p:tgtEl>
                                        <p:attrNameLst>
                                          <p:attrName>fillcolor</p:attrName>
                                        </p:attrNameLst>
                                      </p:cBhvr>
                                      <p:tavLst>
                                        <p:tav tm="0">
                                          <p:val>
                                            <p:clrVal>
                                              <a:schemeClr val="accent2"/>
                                            </p:clrVal>
                                          </p:val>
                                        </p:tav>
                                        <p:tav tm="50000">
                                          <p:val>
                                            <p:clrVal>
                                              <a:schemeClr val="hlink"/>
                                            </p:clrVal>
                                          </p:val>
                                        </p:tav>
                                      </p:tavLst>
                                    </p:anim>
                                    <p:set>
                                      <p:cBhvr>
                                        <p:cTn id="9" dur="150"/>
                                        <p:tgtEl>
                                          <p:spTgt spid="2"/>
                                        </p:tgtEl>
                                        <p:attrNameLst>
                                          <p:attrName>fill.type</p:attrName>
                                        </p:attrNameLst>
                                      </p:cBhvr>
                                      <p:to>
                                        <p:strVal val="solid"/>
                                      </p:to>
                                    </p:set>
                                  </p:childTnLst>
                                </p:cTn>
                              </p:par>
                            </p:childTnLst>
                          </p:cTn>
                        </p:par>
                        <p:par>
                          <p:cTn id="10" fill="hold" nodeType="afterGroup">
                            <p:stCondLst>
                              <p:cond delay="1275"/>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4099"/>
                                        </p:tgtEl>
                                        <p:attrNameLst>
                                          <p:attrName>style.visibility</p:attrName>
                                        </p:attrNameLst>
                                      </p:cBhvr>
                                      <p:to>
                                        <p:strVal val="visible"/>
                                      </p:to>
                                    </p:set>
                                    <p:anim calcmode="discrete" valueType="clr">
                                      <p:cBhvr override="childStyle">
                                        <p:cTn id="13" dur="150"/>
                                        <p:tgtEl>
                                          <p:spTgt spid="4099"/>
                                        </p:tgtEl>
                                        <p:attrNameLst>
                                          <p:attrName>style.color</p:attrName>
                                        </p:attrNameLst>
                                      </p:cBhvr>
                                      <p:tavLst>
                                        <p:tav tm="0">
                                          <p:val>
                                            <p:clrVal>
                                              <a:schemeClr val="accent2"/>
                                            </p:clrVal>
                                          </p:val>
                                        </p:tav>
                                        <p:tav tm="50000">
                                          <p:val>
                                            <p:clrVal>
                                              <a:schemeClr val="hlink"/>
                                            </p:clrVal>
                                          </p:val>
                                        </p:tav>
                                      </p:tavLst>
                                    </p:anim>
                                    <p:anim calcmode="discrete" valueType="clr">
                                      <p:cBhvr>
                                        <p:cTn id="14" dur="150"/>
                                        <p:tgtEl>
                                          <p:spTgt spid="4099"/>
                                        </p:tgtEl>
                                        <p:attrNameLst>
                                          <p:attrName>fillcolor</p:attrName>
                                        </p:attrNameLst>
                                      </p:cBhvr>
                                      <p:tavLst>
                                        <p:tav tm="0">
                                          <p:val>
                                            <p:clrVal>
                                              <a:schemeClr val="accent2"/>
                                            </p:clrVal>
                                          </p:val>
                                        </p:tav>
                                        <p:tav tm="50000">
                                          <p:val>
                                            <p:clrVal>
                                              <a:schemeClr val="hlink"/>
                                            </p:clrVal>
                                          </p:val>
                                        </p:tav>
                                      </p:tavLst>
                                    </p:anim>
                                    <p:set>
                                      <p:cBhvr>
                                        <p:cTn id="15" dur="150"/>
                                        <p:tgtEl>
                                          <p:spTgt spid="4099"/>
                                        </p:tgtEl>
                                        <p:attrNameLst>
                                          <p:attrName>fill.type</p:attrName>
                                        </p:attrNameLst>
                                      </p:cBhvr>
                                      <p:to>
                                        <p:strVal val="solid"/>
                                      </p:to>
                                    </p:set>
                                  </p:childTnLst>
                                </p:cTn>
                              </p:par>
                            </p:childTnLst>
                          </p:cTn>
                        </p:par>
                        <p:par>
                          <p:cTn id="16" fill="hold" nodeType="afterGroup">
                            <p:stCondLst>
                              <p:cond delay="21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4100"/>
                                        </p:tgtEl>
                                        <p:attrNameLst>
                                          <p:attrName>style.visibility</p:attrName>
                                        </p:attrNameLst>
                                      </p:cBhvr>
                                      <p:to>
                                        <p:strVal val="visible"/>
                                      </p:to>
                                    </p:set>
                                    <p:anim calcmode="discrete" valueType="clr">
                                      <p:cBhvr override="childStyle">
                                        <p:cTn id="19" dur="150"/>
                                        <p:tgtEl>
                                          <p:spTgt spid="4100"/>
                                        </p:tgtEl>
                                        <p:attrNameLst>
                                          <p:attrName>style.color</p:attrName>
                                        </p:attrNameLst>
                                      </p:cBhvr>
                                      <p:tavLst>
                                        <p:tav tm="0">
                                          <p:val>
                                            <p:clrVal>
                                              <a:schemeClr val="accent2"/>
                                            </p:clrVal>
                                          </p:val>
                                        </p:tav>
                                        <p:tav tm="50000">
                                          <p:val>
                                            <p:clrVal>
                                              <a:schemeClr val="hlink"/>
                                            </p:clrVal>
                                          </p:val>
                                        </p:tav>
                                      </p:tavLst>
                                    </p:anim>
                                    <p:anim calcmode="discrete" valueType="clr">
                                      <p:cBhvr>
                                        <p:cTn id="20" dur="150"/>
                                        <p:tgtEl>
                                          <p:spTgt spid="4100"/>
                                        </p:tgtEl>
                                        <p:attrNameLst>
                                          <p:attrName>fillcolor</p:attrName>
                                        </p:attrNameLst>
                                      </p:cBhvr>
                                      <p:tavLst>
                                        <p:tav tm="0">
                                          <p:val>
                                            <p:clrVal>
                                              <a:schemeClr val="accent2"/>
                                            </p:clrVal>
                                          </p:val>
                                        </p:tav>
                                        <p:tav tm="50000">
                                          <p:val>
                                            <p:clrVal>
                                              <a:schemeClr val="hlink"/>
                                            </p:clrVal>
                                          </p:val>
                                        </p:tav>
                                      </p:tavLst>
                                    </p:anim>
                                    <p:set>
                                      <p:cBhvr>
                                        <p:cTn id="21" dur="150"/>
                                        <p:tgtEl>
                                          <p:spTgt spid="41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22"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90E70CD-8012-4E7E-A68C-DD9A547DF33A}"/>
              </a:ext>
            </a:extLst>
          </p:cNvPr>
          <p:cNvSpPr/>
          <p:nvPr/>
        </p:nvSpPr>
        <p:spPr>
          <a:xfrm>
            <a:off x="4114800" y="692150"/>
            <a:ext cx="1636713" cy="191452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a:extLst>
              <a:ext uri="{FF2B5EF4-FFF2-40B4-BE49-F238E27FC236}">
                <a16:creationId xmlns:a16="http://schemas.microsoft.com/office/drawing/2014/main" id="{0A03BEAE-84DF-4715-AA8C-F9C5EA461B23}"/>
              </a:ext>
            </a:extLst>
          </p:cNvPr>
          <p:cNvSpPr/>
          <p:nvPr/>
        </p:nvSpPr>
        <p:spPr>
          <a:xfrm>
            <a:off x="5794375" y="919163"/>
            <a:ext cx="3449638" cy="150495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2" name="Text Box 3">
            <a:extLst>
              <a:ext uri="{FF2B5EF4-FFF2-40B4-BE49-F238E27FC236}">
                <a16:creationId xmlns:a16="http://schemas.microsoft.com/office/drawing/2014/main" id="{288BDF35-E080-4BDB-A19C-ED3E6694D4E5}"/>
              </a:ext>
            </a:extLst>
          </p:cNvPr>
          <p:cNvSpPr txBox="1">
            <a:spLocks noChangeArrowheads="1"/>
          </p:cNvSpPr>
          <p:nvPr/>
        </p:nvSpPr>
        <p:spPr bwMode="auto">
          <a:xfrm>
            <a:off x="304800" y="20574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defRPr/>
            </a:pPr>
            <a:endParaRPr lang="vi-VN" altLang="en-US" sz="1800">
              <a:latin typeface="+mj-lt"/>
            </a:endParaRPr>
          </a:p>
        </p:txBody>
      </p:sp>
      <p:graphicFrame>
        <p:nvGraphicFramePr>
          <p:cNvPr id="255015" name="Group 39">
            <a:extLst>
              <a:ext uri="{FF2B5EF4-FFF2-40B4-BE49-F238E27FC236}">
                <a16:creationId xmlns:a16="http://schemas.microsoft.com/office/drawing/2014/main" id="{A4078EEE-D6F0-4BF6-AA78-F0CB0D54BE86}"/>
              </a:ext>
            </a:extLst>
          </p:cNvPr>
          <p:cNvGraphicFramePr>
            <a:graphicFrameLocks noGrp="1"/>
          </p:cNvGraphicFramePr>
          <p:nvPr/>
        </p:nvGraphicFramePr>
        <p:xfrm>
          <a:off x="228600" y="838200"/>
          <a:ext cx="8705850" cy="5973764"/>
        </p:xfrm>
        <a:graphic>
          <a:graphicData uri="http://schemas.openxmlformats.org/drawingml/2006/table">
            <a:tbl>
              <a:tblPr/>
              <a:tblGrid>
                <a:gridCol w="22098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3219450">
                  <a:extLst>
                    <a:ext uri="{9D8B030D-6E8A-4147-A177-3AD203B41FA5}">
                      <a16:colId xmlns:a16="http://schemas.microsoft.com/office/drawing/2014/main" val="20003"/>
                    </a:ext>
                  </a:extLst>
                </a:gridCol>
              </a:tblGrid>
              <a:tr h="15544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VnTime" pitchFamily="34" charset="0"/>
                          <a:cs typeface="Times New Roman" pitchFamily="18" charset="0"/>
                        </a:rPr>
                        <a:t>C¸c</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r>
                        <a:rPr kumimoji="0" lang="en-US" sz="2400" b="1" i="0" u="none" strike="noStrike" cap="none" normalizeH="0" baseline="0" dirty="0" err="1">
                          <a:ln>
                            <a:noFill/>
                          </a:ln>
                          <a:solidFill>
                            <a:schemeClr val="tx1"/>
                          </a:solidFill>
                          <a:effectLst/>
                          <a:latin typeface=".VnTime" pitchFamily="34" charset="0"/>
                          <a:cs typeface="Times New Roman" pitchFamily="18" charset="0"/>
                        </a:rPr>
                        <a:t>giai</a:t>
                      </a:r>
                      <a:r>
                        <a:rPr kumimoji="0" lang="en-US" sz="2400" b="1" i="0" u="none" strike="noStrike" cap="none" normalizeH="0" baseline="0" dirty="0">
                          <a:ln>
                            <a:noFill/>
                          </a:ln>
                          <a:solidFill>
                            <a:schemeClr val="tx1"/>
                          </a:solidFill>
                          <a:effectLst/>
                          <a:latin typeface=".VnTime" pitchFamily="34" charset="0"/>
                          <a:cs typeface="Times New Roman" pitchFamily="18" charset="0"/>
                        </a:rPr>
                        <a:t> ®o¹n </a:t>
                      </a:r>
                      <a:endParaRPr kumimoji="0" lang="en-US" sz="2400" b="1" i="0" u="none" strike="noStrike" cap="none" normalizeH="0" baseline="0" dirty="0">
                        <a:ln>
                          <a:noFill/>
                        </a:ln>
                        <a:solidFill>
                          <a:schemeClr val="tx1"/>
                        </a:solidFill>
                        <a:effectLst/>
                        <a:latin typeface=".VnTime" pitchFamily="34"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Số phân tử</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nguyên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tử</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nguyên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tử</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O</a:t>
                      </a:r>
                      <a:endParaRPr kumimoji="0" lang="en-US" sz="2400" b="1" i="0" u="none" strike="noStrike" cap="none" normalizeH="0" baseline="0" dirty="0">
                        <a:ln>
                          <a:noFill/>
                        </a:ln>
                        <a:solidFill>
                          <a:schemeClr val="tx1"/>
                        </a:solidFill>
                        <a:effectLst/>
                        <a:latin typeface=".VnTime" pitchFamily="34"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VnTime" pitchFamily="34" charset="0"/>
                          <a:cs typeface="Times New Roman" pitchFamily="18" charset="0"/>
                        </a:rPr>
                        <a:t>Nh</a:t>
                      </a:r>
                      <a:r>
                        <a:rPr kumimoji="0" lang="en-US" sz="2400" b="1" i="0" u="none" strike="noStrike" cap="none" normalizeH="0" baseline="0" dirty="0" err="1">
                          <a:ln>
                            <a:noFill/>
                          </a:ln>
                          <a:solidFill>
                            <a:schemeClr val="tx1"/>
                          </a:solidFill>
                          <a:effectLst/>
                          <a:latin typeface=".VnTime" pitchFamily="34" charset="0"/>
                        </a:rPr>
                        <a:t>ữ</a:t>
                      </a:r>
                      <a:r>
                        <a:rPr kumimoji="0" lang="en-US" sz="2400" b="1" i="0" u="none" strike="noStrike" cap="none" normalizeH="0" baseline="0" dirty="0" err="1">
                          <a:ln>
                            <a:noFill/>
                          </a:ln>
                          <a:solidFill>
                            <a:schemeClr val="tx1"/>
                          </a:solidFill>
                          <a:effectLst/>
                          <a:latin typeface=".VnTime" pitchFamily="34" charset="0"/>
                          <a:cs typeface="Times New Roman" pitchFamily="18" charset="0"/>
                        </a:rPr>
                        <a:t>ng</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r>
                        <a:rPr kumimoji="0" lang="en-US" sz="2400" b="1" i="0" u="none" strike="noStrike" cap="none" normalizeH="0" baseline="0" dirty="0" err="1">
                          <a:ln>
                            <a:noFill/>
                          </a:ln>
                          <a:solidFill>
                            <a:schemeClr val="tx1"/>
                          </a:solidFill>
                          <a:effectLst/>
                          <a:latin typeface=".VnTime" pitchFamily="34" charset="0"/>
                          <a:cs typeface="Times New Roman" pitchFamily="18" charset="0"/>
                        </a:rPr>
                        <a:t>nguyªn</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r>
                        <a:rPr kumimoji="0" lang="en-US" sz="2400" b="1" i="0" u="none" strike="noStrike" cap="none" normalizeH="0" baseline="0" dirty="0" err="1">
                          <a:ln>
                            <a:noFill/>
                          </a:ln>
                          <a:solidFill>
                            <a:schemeClr val="tx1"/>
                          </a:solidFill>
                          <a:effectLst/>
                          <a:latin typeface=".VnTime" pitchFamily="34" charset="0"/>
                          <a:cs typeface="Times New Roman" pitchFamily="18" charset="0"/>
                        </a:rPr>
                        <a:t>tö</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r>
                        <a:rPr kumimoji="0" lang="en-US" sz="2400" b="1" i="0" u="none" strike="noStrike" cap="none" normalizeH="0" baseline="0" dirty="0" err="1">
                          <a:ln>
                            <a:noFill/>
                          </a:ln>
                          <a:solidFill>
                            <a:schemeClr val="tx1"/>
                          </a:solidFill>
                          <a:effectLst/>
                          <a:latin typeface=".VnTime" pitchFamily="34" charset="0"/>
                          <a:cs typeface="Times New Roman" pitchFamily="18" charset="0"/>
                        </a:rPr>
                        <a:t>nµo</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r>
                        <a:rPr kumimoji="0" lang="en-US" sz="2400" b="1" i="0" u="none" strike="noStrike" cap="none" normalizeH="0" baseline="0" dirty="0" err="1">
                          <a:ln>
                            <a:noFill/>
                          </a:ln>
                          <a:solidFill>
                            <a:schemeClr val="tx1"/>
                          </a:solidFill>
                          <a:effectLst/>
                          <a:latin typeface=".VnTime" pitchFamily="34" charset="0"/>
                          <a:cs typeface="Times New Roman" pitchFamily="18" charset="0"/>
                        </a:rPr>
                        <a:t>liªn</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r>
                        <a:rPr kumimoji="0" lang="en-US" sz="2400" b="1" i="0" u="none" strike="noStrike" cap="none" normalizeH="0" baseline="0" dirty="0" err="1">
                          <a:ln>
                            <a:noFill/>
                          </a:ln>
                          <a:solidFill>
                            <a:schemeClr val="tx1"/>
                          </a:solidFill>
                          <a:effectLst/>
                          <a:latin typeface=".VnTime" pitchFamily="34" charset="0"/>
                          <a:cs typeface="Times New Roman" pitchFamily="18" charset="0"/>
                        </a:rPr>
                        <a:t>kÕt</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r>
                        <a:rPr kumimoji="0" lang="en-US" sz="2400" b="1" i="0" u="none" strike="noStrike" cap="none" normalizeH="0" baseline="0" dirty="0" err="1">
                          <a:ln>
                            <a:noFill/>
                          </a:ln>
                          <a:solidFill>
                            <a:schemeClr val="tx1"/>
                          </a:solidFill>
                          <a:effectLst/>
                          <a:latin typeface=".VnTime" pitchFamily="34" charset="0"/>
                          <a:cs typeface="Times New Roman" pitchFamily="18" charset="0"/>
                        </a:rPr>
                        <a:t>víi</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r>
                        <a:rPr kumimoji="0" lang="en-US" sz="2400" b="1" i="0" u="none" strike="noStrike" cap="none" normalizeH="0" baseline="0" dirty="0" err="1">
                          <a:ln>
                            <a:noFill/>
                          </a:ln>
                          <a:solidFill>
                            <a:schemeClr val="tx1"/>
                          </a:solidFill>
                          <a:effectLst/>
                          <a:latin typeface=".VnTime" pitchFamily="34" charset="0"/>
                          <a:cs typeface="Times New Roman" pitchFamily="18" charset="0"/>
                        </a:rPr>
                        <a:t>nhau</a:t>
                      </a:r>
                      <a:r>
                        <a:rPr kumimoji="0" lang="en-US" sz="2400" b="1" i="0" u="none" strike="noStrike" cap="none" normalizeH="0" baseline="0" dirty="0">
                          <a:ln>
                            <a:noFill/>
                          </a:ln>
                          <a:solidFill>
                            <a:schemeClr val="tx1"/>
                          </a:solidFill>
                          <a:effectLst/>
                          <a:latin typeface=".VnTime" pitchFamily="34" charset="0"/>
                          <a:cs typeface="Times New Roman" pitchFamily="18" charset="0"/>
                        </a:rPr>
                        <a:t> ?</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743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1.Trước </a:t>
                      </a:r>
                      <a:r>
                        <a:rPr kumimoji="0" lang="en-US" sz="2400" b="1" i="0" u="none" strike="noStrike" cap="none" normalizeH="0" baseline="0" dirty="0" err="1">
                          <a:ln>
                            <a:noFill/>
                          </a:ln>
                          <a:solidFill>
                            <a:schemeClr val="tx1"/>
                          </a:solidFill>
                          <a:effectLst/>
                          <a:latin typeface="Arial" charset="0"/>
                        </a:rPr>
                        <a:t>phản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ứng</a:t>
                      </a:r>
                      <a:r>
                        <a:rPr kumimoji="0" lang="en-US" sz="2400" b="0" i="0" u="none" strike="noStrike" cap="none" normalizeH="0" baseline="0" dirty="0">
                          <a:ln>
                            <a:noFill/>
                          </a:ln>
                          <a:solidFill>
                            <a:schemeClr val="tx1"/>
                          </a:solidFill>
                          <a:effectLst/>
                          <a:latin typeface="Arial" charset="0"/>
                        </a:rPr>
                        <a:t> </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VnTime" pitchFamily="34"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33CC"/>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dirty="0">
                        <a:ln>
                          <a:noFill/>
                        </a:ln>
                        <a:solidFill>
                          <a:schemeClr val="tx1"/>
                        </a:solidFill>
                        <a:effectLst/>
                        <a:latin typeface=".VnTime" pitchFamily="34"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dirty="0">
                        <a:ln>
                          <a:noFill/>
                        </a:ln>
                        <a:solidFill>
                          <a:schemeClr val="tx1"/>
                        </a:solidFill>
                        <a:effectLst/>
                        <a:latin typeface=".VnTime" pitchFamily="34"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2.Trong quá trình  phản ứng</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VnTime"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VnTime"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dirty="0">
                        <a:ln>
                          <a:noFill/>
                        </a:ln>
                        <a:solidFill>
                          <a:schemeClr val="tx1"/>
                        </a:solidFill>
                        <a:effectLst/>
                        <a:latin typeface=".VnTime"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33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3. </a:t>
                      </a:r>
                      <a:r>
                        <a:rPr kumimoji="0" lang="en-US" sz="2400" b="1" i="0" u="none" strike="noStrike" cap="none" normalizeH="0" baseline="0" dirty="0" err="1">
                          <a:ln>
                            <a:noFill/>
                          </a:ln>
                          <a:solidFill>
                            <a:schemeClr val="tx1"/>
                          </a:solidFill>
                          <a:effectLst/>
                          <a:latin typeface="Arial" charset="0"/>
                        </a:rPr>
                        <a:t>Sau</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phản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ứng</a:t>
                      </a:r>
                      <a:endParaRPr kumimoji="0" lang="en-US" sz="2400" b="1" i="0" u="none" strike="noStrike" cap="none" normalizeH="0" baseline="0" dirty="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VnTime"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dirty="0">
                        <a:ln>
                          <a:noFill/>
                        </a:ln>
                        <a:solidFill>
                          <a:schemeClr val="tx1"/>
                        </a:solidFill>
                        <a:effectLst/>
                        <a:latin typeface=".VnTime"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dirty="0">
                        <a:ln>
                          <a:noFill/>
                        </a:ln>
                        <a:solidFill>
                          <a:schemeClr val="tx1"/>
                        </a:solidFill>
                        <a:effectLst/>
                        <a:latin typeface=".VnTime"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464" name="Text Box 31">
            <a:extLst>
              <a:ext uri="{FF2B5EF4-FFF2-40B4-BE49-F238E27FC236}">
                <a16:creationId xmlns:a16="http://schemas.microsoft.com/office/drawing/2014/main" id="{795CB785-82A3-4100-80D0-4EC050B1D8ED}"/>
              </a:ext>
            </a:extLst>
          </p:cNvPr>
          <p:cNvSpPr txBox="1">
            <a:spLocks noChangeArrowheads="1"/>
          </p:cNvSpPr>
          <p:nvPr/>
        </p:nvSpPr>
        <p:spPr bwMode="auto">
          <a:xfrm>
            <a:off x="366713" y="17463"/>
            <a:ext cx="8743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800">
                <a:solidFill>
                  <a:srgbClr val="00B050"/>
                </a:solidFill>
                <a:latin typeface="Times New Roman" panose="02020603050405020304" pitchFamily="18" charset="0"/>
                <a:cs typeface="Times New Roman" panose="02020603050405020304" pitchFamily="18" charset="0"/>
              </a:rPr>
              <a:t>  Xét phản ứng hoá học giữa khí hydrogen với khí oxygen</a:t>
            </a:r>
          </a:p>
        </p:txBody>
      </p:sp>
      <p:sp>
        <p:nvSpPr>
          <p:cNvPr id="255008" name="Text Box 32">
            <a:extLst>
              <a:ext uri="{FF2B5EF4-FFF2-40B4-BE49-F238E27FC236}">
                <a16:creationId xmlns:a16="http://schemas.microsoft.com/office/drawing/2014/main" id="{EA1A8D78-6229-4A2F-B935-B85583532170}"/>
              </a:ext>
            </a:extLst>
          </p:cNvPr>
          <p:cNvSpPr txBox="1">
            <a:spLocks noChangeArrowheads="1"/>
          </p:cNvSpPr>
          <p:nvPr/>
        </p:nvSpPr>
        <p:spPr bwMode="auto">
          <a:xfrm>
            <a:off x="4267200" y="2667000"/>
            <a:ext cx="1371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a:solidFill>
                  <a:srgbClr val="0000FF"/>
                </a:solidFill>
                <a:latin typeface="Times New Roman" panose="02020603050405020304" pitchFamily="18" charset="0"/>
                <a:cs typeface="Times New Roman" panose="02020603050405020304" pitchFamily="18" charset="0"/>
              </a:rPr>
              <a:t>4H</a:t>
            </a:r>
          </a:p>
          <a:p>
            <a:pPr algn="ctr" eaLnBrk="1" hangingPunct="1">
              <a:lnSpc>
                <a:spcPct val="100000"/>
              </a:lnSpc>
              <a:spcBef>
                <a:spcPct val="50000"/>
              </a:spcBef>
              <a:buFontTx/>
              <a:buNone/>
            </a:pPr>
            <a:r>
              <a:rPr lang="en-US" altLang="en-US" sz="3200">
                <a:solidFill>
                  <a:srgbClr val="0000FF"/>
                </a:solidFill>
                <a:latin typeface="Times New Roman" panose="02020603050405020304" pitchFamily="18" charset="0"/>
                <a:cs typeface="Times New Roman" panose="02020603050405020304" pitchFamily="18" charset="0"/>
              </a:rPr>
              <a:t>2 O</a:t>
            </a:r>
          </a:p>
        </p:txBody>
      </p:sp>
      <p:sp>
        <p:nvSpPr>
          <p:cNvPr id="255009" name="Text Box 33">
            <a:extLst>
              <a:ext uri="{FF2B5EF4-FFF2-40B4-BE49-F238E27FC236}">
                <a16:creationId xmlns:a16="http://schemas.microsoft.com/office/drawing/2014/main" id="{BB4E16FD-63B9-4BD9-BBFC-9C8876D564CB}"/>
              </a:ext>
            </a:extLst>
          </p:cNvPr>
          <p:cNvSpPr txBox="1">
            <a:spLocks noChangeArrowheads="1"/>
          </p:cNvSpPr>
          <p:nvPr/>
        </p:nvSpPr>
        <p:spPr bwMode="auto">
          <a:xfrm>
            <a:off x="4267200" y="4343400"/>
            <a:ext cx="1339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a:solidFill>
                  <a:srgbClr val="0000FF"/>
                </a:solidFill>
                <a:latin typeface="Times New Roman" panose="02020603050405020304" pitchFamily="18" charset="0"/>
                <a:cs typeface="Times New Roman" panose="02020603050405020304" pitchFamily="18" charset="0"/>
              </a:rPr>
              <a:t>4 H</a:t>
            </a:r>
          </a:p>
          <a:p>
            <a:pPr algn="ctr" eaLnBrk="1" hangingPunct="1">
              <a:lnSpc>
                <a:spcPct val="100000"/>
              </a:lnSpc>
              <a:spcBef>
                <a:spcPct val="50000"/>
              </a:spcBef>
              <a:buFontTx/>
              <a:buNone/>
            </a:pPr>
            <a:r>
              <a:rPr lang="en-US" altLang="en-US" sz="3200">
                <a:solidFill>
                  <a:srgbClr val="0000FF"/>
                </a:solidFill>
                <a:latin typeface="Times New Roman" panose="02020603050405020304" pitchFamily="18" charset="0"/>
                <a:cs typeface="Times New Roman" panose="02020603050405020304" pitchFamily="18" charset="0"/>
              </a:rPr>
              <a:t>2 O</a:t>
            </a:r>
          </a:p>
        </p:txBody>
      </p:sp>
      <p:sp>
        <p:nvSpPr>
          <p:cNvPr id="255010" name="Text Box 34">
            <a:extLst>
              <a:ext uri="{FF2B5EF4-FFF2-40B4-BE49-F238E27FC236}">
                <a16:creationId xmlns:a16="http://schemas.microsoft.com/office/drawing/2014/main" id="{F51D28AD-3A35-42E7-B356-CA4BDEDB62BC}"/>
              </a:ext>
            </a:extLst>
          </p:cNvPr>
          <p:cNvSpPr txBox="1">
            <a:spLocks noChangeArrowheads="1"/>
          </p:cNvSpPr>
          <p:nvPr/>
        </p:nvSpPr>
        <p:spPr bwMode="auto">
          <a:xfrm>
            <a:off x="4267200" y="5548313"/>
            <a:ext cx="1339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a:solidFill>
                  <a:srgbClr val="0000FF"/>
                </a:solidFill>
                <a:latin typeface="Times New Roman" panose="02020603050405020304" pitchFamily="18" charset="0"/>
                <a:cs typeface="Times New Roman" panose="02020603050405020304" pitchFamily="18" charset="0"/>
              </a:rPr>
              <a:t>4H</a:t>
            </a:r>
          </a:p>
          <a:p>
            <a:pPr algn="ctr" eaLnBrk="1" hangingPunct="1">
              <a:lnSpc>
                <a:spcPct val="100000"/>
              </a:lnSpc>
              <a:spcBef>
                <a:spcPct val="50000"/>
              </a:spcBef>
              <a:buFontTx/>
              <a:buNone/>
            </a:pPr>
            <a:r>
              <a:rPr lang="en-US" altLang="en-US" sz="3200">
                <a:solidFill>
                  <a:srgbClr val="0000FF"/>
                </a:solidFill>
                <a:latin typeface="Times New Roman" panose="02020603050405020304" pitchFamily="18" charset="0"/>
                <a:cs typeface="Times New Roman" panose="02020603050405020304" pitchFamily="18" charset="0"/>
              </a:rPr>
              <a:t>2 O</a:t>
            </a:r>
          </a:p>
        </p:txBody>
      </p:sp>
      <p:sp>
        <p:nvSpPr>
          <p:cNvPr id="255011" name="Text Box 35">
            <a:extLst>
              <a:ext uri="{FF2B5EF4-FFF2-40B4-BE49-F238E27FC236}">
                <a16:creationId xmlns:a16="http://schemas.microsoft.com/office/drawing/2014/main" id="{471B3412-6EB6-4829-964E-00E9FB3D0ADE}"/>
              </a:ext>
            </a:extLst>
          </p:cNvPr>
          <p:cNvSpPr txBox="1">
            <a:spLocks noChangeArrowheads="1"/>
          </p:cNvSpPr>
          <p:nvPr/>
        </p:nvSpPr>
        <p:spPr bwMode="auto">
          <a:xfrm>
            <a:off x="6069013" y="2743200"/>
            <a:ext cx="17795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a:solidFill>
                  <a:srgbClr val="FF3399"/>
                </a:solidFill>
                <a:latin typeface="Times New Roman" panose="02020603050405020304" pitchFamily="18" charset="0"/>
                <a:cs typeface="Times New Roman" panose="02020603050405020304" pitchFamily="18" charset="0"/>
              </a:rPr>
              <a:t>  </a:t>
            </a:r>
            <a:r>
              <a:rPr lang="en-US" altLang="en-US" sz="3200">
                <a:solidFill>
                  <a:srgbClr val="FF0000"/>
                </a:solidFill>
                <a:latin typeface="Times New Roman" panose="02020603050405020304" pitchFamily="18" charset="0"/>
                <a:cs typeface="Times New Roman" panose="02020603050405020304" pitchFamily="18" charset="0"/>
              </a:rPr>
              <a:t> H - H</a:t>
            </a:r>
            <a:r>
              <a:rPr lang="en-US" altLang="en-US" sz="3200">
                <a:solidFill>
                  <a:srgbClr val="0000FF"/>
                </a:solidFill>
                <a:latin typeface="Times New Roman" panose="02020603050405020304" pitchFamily="18" charset="0"/>
                <a:cs typeface="Times New Roman" panose="02020603050405020304" pitchFamily="18" charset="0"/>
              </a:rPr>
              <a:t> </a:t>
            </a:r>
          </a:p>
          <a:p>
            <a:pPr eaLnBrk="1" hangingPunct="1">
              <a:lnSpc>
                <a:spcPct val="100000"/>
              </a:lnSpc>
              <a:spcBef>
                <a:spcPct val="0"/>
              </a:spcBef>
              <a:buFontTx/>
              <a:buNone/>
            </a:pPr>
            <a:r>
              <a:rPr lang="en-US" altLang="en-US" sz="3200">
                <a:solidFill>
                  <a:srgbClr val="00B050"/>
                </a:solidFill>
                <a:latin typeface="Times New Roman" panose="02020603050405020304" pitchFamily="18" charset="0"/>
                <a:cs typeface="Times New Roman" panose="02020603050405020304" pitchFamily="18" charset="0"/>
              </a:rPr>
              <a:t>   O - O</a:t>
            </a:r>
          </a:p>
        </p:txBody>
      </p:sp>
      <p:sp>
        <p:nvSpPr>
          <p:cNvPr id="255016" name="Text Box 40">
            <a:extLst>
              <a:ext uri="{FF2B5EF4-FFF2-40B4-BE49-F238E27FC236}">
                <a16:creationId xmlns:a16="http://schemas.microsoft.com/office/drawing/2014/main" id="{177F0CCF-8810-4CCE-88A7-2671599AAB75}"/>
              </a:ext>
            </a:extLst>
          </p:cNvPr>
          <p:cNvSpPr txBox="1">
            <a:spLocks noChangeArrowheads="1"/>
          </p:cNvSpPr>
          <p:nvPr/>
        </p:nvSpPr>
        <p:spPr bwMode="auto">
          <a:xfrm>
            <a:off x="5845175" y="4267200"/>
            <a:ext cx="3146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a:solidFill>
                  <a:srgbClr val="0000FF"/>
                </a:solidFill>
                <a:latin typeface="Times New Roman" panose="02020603050405020304" pitchFamily="18" charset="0"/>
                <a:cs typeface="Times New Roman" panose="02020603050405020304" pitchFamily="18" charset="0"/>
              </a:rPr>
              <a:t>Liên kết các nguyên tử bị đứt ra</a:t>
            </a:r>
          </a:p>
        </p:txBody>
      </p:sp>
      <p:sp>
        <p:nvSpPr>
          <p:cNvPr id="255017" name="Text Box 41">
            <a:extLst>
              <a:ext uri="{FF2B5EF4-FFF2-40B4-BE49-F238E27FC236}">
                <a16:creationId xmlns:a16="http://schemas.microsoft.com/office/drawing/2014/main" id="{2492BE8B-0D23-47FF-B502-762867A780FC}"/>
              </a:ext>
            </a:extLst>
          </p:cNvPr>
          <p:cNvSpPr txBox="1">
            <a:spLocks noChangeArrowheads="1"/>
          </p:cNvSpPr>
          <p:nvPr/>
        </p:nvSpPr>
        <p:spPr bwMode="auto">
          <a:xfrm>
            <a:off x="6118225" y="5980113"/>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a:solidFill>
                  <a:srgbClr val="FF0000"/>
                </a:solidFill>
                <a:latin typeface="Times New Roman" panose="02020603050405020304" pitchFamily="18" charset="0"/>
                <a:cs typeface="Times New Roman" panose="02020603050405020304" pitchFamily="18" charset="0"/>
              </a:rPr>
              <a:t>2 H </a:t>
            </a:r>
            <a:r>
              <a:rPr lang="en-US" altLang="en-US" sz="3200">
                <a:solidFill>
                  <a:srgbClr val="0070C0"/>
                </a:solidFill>
                <a:latin typeface="Times New Roman" panose="02020603050405020304" pitchFamily="18" charset="0"/>
                <a:cs typeface="Times New Roman" panose="02020603050405020304" pitchFamily="18" charset="0"/>
              </a:rPr>
              <a:t>-  </a:t>
            </a:r>
            <a:r>
              <a:rPr lang="en-US" altLang="en-US" sz="3200">
                <a:solidFill>
                  <a:srgbClr val="00B050"/>
                </a:solidFill>
                <a:latin typeface="Times New Roman" panose="02020603050405020304" pitchFamily="18" charset="0"/>
                <a:cs typeface="Times New Roman" panose="02020603050405020304" pitchFamily="18" charset="0"/>
              </a:rPr>
              <a:t>O</a:t>
            </a:r>
            <a:r>
              <a:rPr lang="en-US" altLang="en-US" sz="3200">
                <a:solidFill>
                  <a:srgbClr val="0070C0"/>
                </a:solidFill>
                <a:latin typeface="Times New Roman" panose="02020603050405020304" pitchFamily="18" charset="0"/>
                <a:cs typeface="Times New Roman" panose="02020603050405020304" pitchFamily="18" charset="0"/>
              </a:rPr>
              <a:t> </a:t>
            </a:r>
          </a:p>
        </p:txBody>
      </p:sp>
      <p:sp>
        <p:nvSpPr>
          <p:cNvPr id="255018" name="Text Box 42">
            <a:extLst>
              <a:ext uri="{FF2B5EF4-FFF2-40B4-BE49-F238E27FC236}">
                <a16:creationId xmlns:a16="http://schemas.microsoft.com/office/drawing/2014/main" id="{0064F4D1-4098-465F-BA32-61A8D8219F77}"/>
              </a:ext>
            </a:extLst>
          </p:cNvPr>
          <p:cNvSpPr txBox="1">
            <a:spLocks noChangeArrowheads="1"/>
          </p:cNvSpPr>
          <p:nvPr/>
        </p:nvSpPr>
        <p:spPr bwMode="auto">
          <a:xfrm>
            <a:off x="2362200" y="5638800"/>
            <a:ext cx="1752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a:latin typeface="Times New Roman" panose="02020603050405020304" pitchFamily="18" charset="0"/>
                <a:cs typeface="Times New Roman" panose="02020603050405020304" pitchFamily="18" charset="0"/>
              </a:rPr>
              <a:t>2 phân tử </a:t>
            </a:r>
            <a:r>
              <a:rPr lang="en-US" altLang="en-US" sz="3200">
                <a:solidFill>
                  <a:srgbClr val="FF3399"/>
                </a:solidFill>
                <a:latin typeface="Times New Roman" panose="02020603050405020304" pitchFamily="18" charset="0"/>
                <a:cs typeface="Times New Roman" panose="02020603050405020304" pitchFamily="18" charset="0"/>
              </a:rPr>
              <a:t>nước</a:t>
            </a:r>
          </a:p>
        </p:txBody>
      </p:sp>
      <p:sp>
        <p:nvSpPr>
          <p:cNvPr id="255019" name="Text Box 43">
            <a:extLst>
              <a:ext uri="{FF2B5EF4-FFF2-40B4-BE49-F238E27FC236}">
                <a16:creationId xmlns:a16="http://schemas.microsoft.com/office/drawing/2014/main" id="{A1EEAD1B-F8B3-43BB-A44D-4C5A963F8E3E}"/>
              </a:ext>
            </a:extLst>
          </p:cNvPr>
          <p:cNvSpPr txBox="1">
            <a:spLocks noChangeArrowheads="1"/>
          </p:cNvSpPr>
          <p:nvPr/>
        </p:nvSpPr>
        <p:spPr bwMode="auto">
          <a:xfrm>
            <a:off x="2438400" y="2286000"/>
            <a:ext cx="16367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defRPr/>
            </a:pPr>
            <a:r>
              <a:rPr lang="en-US" altLang="en-US" sz="2800" dirty="0">
                <a:solidFill>
                  <a:schemeClr val="bg2">
                    <a:lumMod val="50000"/>
                  </a:schemeClr>
                </a:solidFill>
                <a:latin typeface="Times New Roman" panose="02020603050405020304" pitchFamily="18" charset="0"/>
                <a:cs typeface="Times New Roman" panose="02020603050405020304" pitchFamily="18" charset="0"/>
              </a:rPr>
              <a:t>2 </a:t>
            </a:r>
            <a:r>
              <a:rPr lang="en-US" altLang="en-US" sz="2800" dirty="0" err="1">
                <a:solidFill>
                  <a:schemeClr val="bg2">
                    <a:lumMod val="50000"/>
                  </a:schemeClr>
                </a:solidFill>
                <a:latin typeface="Times New Roman" panose="02020603050405020304" pitchFamily="18" charset="0"/>
                <a:cs typeface="Times New Roman" panose="02020603050405020304" pitchFamily="18" charset="0"/>
              </a:rPr>
              <a:t>phân</a:t>
            </a:r>
            <a:r>
              <a:rPr lang="en-US" alt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bg2">
                    <a:lumMod val="50000"/>
                  </a:schemeClr>
                </a:solidFill>
                <a:latin typeface="Times New Roman" panose="02020603050405020304" pitchFamily="18" charset="0"/>
                <a:cs typeface="Times New Roman" panose="02020603050405020304" pitchFamily="18" charset="0"/>
              </a:rPr>
              <a:t>tử</a:t>
            </a:r>
            <a:r>
              <a:rPr lang="en-US" alt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altLang="en-US" sz="2800" dirty="0">
                <a:solidFill>
                  <a:srgbClr val="FF3300"/>
                </a:solidFill>
                <a:latin typeface="Times New Roman" panose="02020603050405020304" pitchFamily="18" charset="0"/>
                <a:cs typeface="Times New Roman" panose="02020603050405020304" pitchFamily="18" charset="0"/>
              </a:rPr>
              <a:t>hydrogen</a:t>
            </a:r>
            <a:endParaRPr lang="en-US" altLang="en-US" sz="2800"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50000"/>
              </a:spcBef>
              <a:buFontTx/>
              <a:buNone/>
              <a:defRPr/>
            </a:pPr>
            <a:r>
              <a:rPr lang="en-US" altLang="en-US" sz="2800" dirty="0">
                <a:solidFill>
                  <a:schemeClr val="bg2">
                    <a:lumMod val="50000"/>
                  </a:schemeClr>
                </a:solidFill>
                <a:latin typeface="Times New Roman" panose="02020603050405020304" pitchFamily="18" charset="0"/>
                <a:cs typeface="Times New Roman" panose="02020603050405020304" pitchFamily="18" charset="0"/>
              </a:rPr>
              <a:t>1 </a:t>
            </a:r>
            <a:r>
              <a:rPr lang="en-US" altLang="en-US" sz="2800" dirty="0" err="1">
                <a:solidFill>
                  <a:schemeClr val="bg2">
                    <a:lumMod val="50000"/>
                  </a:schemeClr>
                </a:solidFill>
                <a:latin typeface="Times New Roman" panose="02020603050405020304" pitchFamily="18" charset="0"/>
                <a:cs typeface="Times New Roman" panose="02020603050405020304" pitchFamily="18" charset="0"/>
              </a:rPr>
              <a:t>phân</a:t>
            </a:r>
            <a:r>
              <a:rPr lang="en-US" alt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bg2">
                    <a:lumMod val="50000"/>
                  </a:schemeClr>
                </a:solidFill>
                <a:latin typeface="Times New Roman" panose="02020603050405020304" pitchFamily="18" charset="0"/>
                <a:cs typeface="Times New Roman" panose="02020603050405020304" pitchFamily="18" charset="0"/>
              </a:rPr>
              <a:t>tử</a:t>
            </a:r>
            <a:r>
              <a:rPr lang="en-US" alt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altLang="en-US" sz="2800" dirty="0">
                <a:solidFill>
                  <a:srgbClr val="00B050"/>
                </a:solidFill>
                <a:latin typeface="Times New Roman" panose="02020603050405020304" pitchFamily="18" charset="0"/>
                <a:cs typeface="Times New Roman" panose="02020603050405020304" pitchFamily="18" charset="0"/>
              </a:rPr>
              <a:t>oxygen</a:t>
            </a:r>
          </a:p>
        </p:txBody>
      </p:sp>
      <p:sp>
        <p:nvSpPr>
          <p:cNvPr id="255020" name="Text Box 44">
            <a:extLst>
              <a:ext uri="{FF2B5EF4-FFF2-40B4-BE49-F238E27FC236}">
                <a16:creationId xmlns:a16="http://schemas.microsoft.com/office/drawing/2014/main" id="{DB223BC6-932C-4754-B0E9-3D0337BB6569}"/>
              </a:ext>
            </a:extLst>
          </p:cNvPr>
          <p:cNvSpPr txBox="1">
            <a:spLocks noChangeArrowheads="1"/>
          </p:cNvSpPr>
          <p:nvPr/>
        </p:nvSpPr>
        <p:spPr bwMode="auto">
          <a:xfrm>
            <a:off x="2362200" y="4587875"/>
            <a:ext cx="1752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a:latin typeface="Times New Roman" panose="02020603050405020304" pitchFamily="18" charset="0"/>
                <a:cs typeface="Times New Roman" panose="02020603050405020304" pitchFamily="18" charset="0"/>
              </a:rPr>
              <a:t>Không có phân tử </a:t>
            </a:r>
          </a:p>
        </p:txBody>
      </p:sp>
      <p:sp>
        <p:nvSpPr>
          <p:cNvPr id="15400" name="Oval 2">
            <a:extLst>
              <a:ext uri="{FF2B5EF4-FFF2-40B4-BE49-F238E27FC236}">
                <a16:creationId xmlns:a16="http://schemas.microsoft.com/office/drawing/2014/main" id="{FAB2CDE4-6860-4E74-A0AB-5358D2E8D7FB}"/>
              </a:ext>
            </a:extLst>
          </p:cNvPr>
          <p:cNvSpPr>
            <a:spLocks noChangeArrowheads="1"/>
          </p:cNvSpPr>
          <p:nvPr/>
        </p:nvSpPr>
        <p:spPr bwMode="auto">
          <a:xfrm>
            <a:off x="4937125" y="2424113"/>
            <a:ext cx="1387475" cy="6492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sz="2400" b="1">
              <a:latin typeface="+mj-lt"/>
            </a:endParaRPr>
          </a:p>
        </p:txBody>
      </p:sp>
      <p:sp>
        <p:nvSpPr>
          <p:cNvPr id="15401" name="Oval 5">
            <a:extLst>
              <a:ext uri="{FF2B5EF4-FFF2-40B4-BE49-F238E27FC236}">
                <a16:creationId xmlns:a16="http://schemas.microsoft.com/office/drawing/2014/main" id="{9B14D24C-9BB7-49B4-A8FD-57F7D38A8F6F}"/>
              </a:ext>
            </a:extLst>
          </p:cNvPr>
          <p:cNvSpPr>
            <a:spLocks noChangeArrowheads="1"/>
          </p:cNvSpPr>
          <p:nvPr/>
        </p:nvSpPr>
        <p:spPr bwMode="auto">
          <a:xfrm>
            <a:off x="4276725" y="4659313"/>
            <a:ext cx="1377950" cy="8223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sz="3200" b="1">
              <a:latin typeface="+mj-lt"/>
              <a:cs typeface="Times New Roman" panose="02020603050405020304" pitchFamily="18" charset="0"/>
            </a:endParaRPr>
          </a:p>
        </p:txBody>
      </p:sp>
      <p:sp>
        <p:nvSpPr>
          <p:cNvPr id="15402" name="Oval 6">
            <a:extLst>
              <a:ext uri="{FF2B5EF4-FFF2-40B4-BE49-F238E27FC236}">
                <a16:creationId xmlns:a16="http://schemas.microsoft.com/office/drawing/2014/main" id="{12C60A42-C763-4539-B3C9-29C8AE1247A4}"/>
              </a:ext>
            </a:extLst>
          </p:cNvPr>
          <p:cNvSpPr>
            <a:spLocks noChangeArrowheads="1"/>
          </p:cNvSpPr>
          <p:nvPr/>
        </p:nvSpPr>
        <p:spPr bwMode="auto">
          <a:xfrm>
            <a:off x="3962400" y="2514600"/>
            <a:ext cx="1692275" cy="6492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sz="2400" b="1">
              <a:latin typeface="+mj-lt"/>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5019"/>
                                        </p:tgtEl>
                                        <p:attrNameLst>
                                          <p:attrName>style.visibility</p:attrName>
                                        </p:attrNameLst>
                                      </p:cBhvr>
                                      <p:to>
                                        <p:strVal val="visible"/>
                                      </p:to>
                                    </p:set>
                                    <p:anim calcmode="lin" valueType="num">
                                      <p:cBhvr>
                                        <p:cTn id="7" dur="500" fill="hold"/>
                                        <p:tgtEl>
                                          <p:spTgt spid="255019"/>
                                        </p:tgtEl>
                                        <p:attrNameLst>
                                          <p:attrName>ppt_w</p:attrName>
                                        </p:attrNameLst>
                                      </p:cBhvr>
                                      <p:tavLst>
                                        <p:tav tm="0">
                                          <p:val>
                                            <p:fltVal val="0"/>
                                          </p:val>
                                        </p:tav>
                                        <p:tav tm="100000">
                                          <p:val>
                                            <p:strVal val="#ppt_w"/>
                                          </p:val>
                                        </p:tav>
                                      </p:tavLst>
                                    </p:anim>
                                    <p:anim calcmode="lin" valueType="num">
                                      <p:cBhvr>
                                        <p:cTn id="8" dur="500" fill="hold"/>
                                        <p:tgtEl>
                                          <p:spTgt spid="255019"/>
                                        </p:tgtEl>
                                        <p:attrNameLst>
                                          <p:attrName>ppt_h</p:attrName>
                                        </p:attrNameLst>
                                      </p:cBhvr>
                                      <p:tavLst>
                                        <p:tav tm="0">
                                          <p:val>
                                            <p:fltVal val="0"/>
                                          </p:val>
                                        </p:tav>
                                        <p:tav tm="100000">
                                          <p:val>
                                            <p:strVal val="#ppt_h"/>
                                          </p:val>
                                        </p:tav>
                                      </p:tavLst>
                                    </p:anim>
                                    <p:animEffect transition="in" filter="fade">
                                      <p:cBhvr>
                                        <p:cTn id="9" dur="500"/>
                                        <p:tgtEl>
                                          <p:spTgt spid="2550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255020"/>
                                        </p:tgtEl>
                                        <p:attrNameLst>
                                          <p:attrName>style.visibility</p:attrName>
                                        </p:attrNameLst>
                                      </p:cBhvr>
                                      <p:to>
                                        <p:strVal val="visible"/>
                                      </p:to>
                                    </p:set>
                                    <p:animEffect transition="in" filter="barn(inHorizontal)">
                                      <p:cBhvr>
                                        <p:cTn id="14" dur="500"/>
                                        <p:tgtEl>
                                          <p:spTgt spid="2550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255018"/>
                                        </p:tgtEl>
                                        <p:attrNameLst>
                                          <p:attrName>style.visibility</p:attrName>
                                        </p:attrNameLst>
                                      </p:cBhvr>
                                      <p:to>
                                        <p:strVal val="visible"/>
                                      </p:to>
                                    </p:set>
                                    <p:animEffect transition="in" filter="wedge">
                                      <p:cBhvr>
                                        <p:cTn id="19" dur="2000"/>
                                        <p:tgtEl>
                                          <p:spTgt spid="2550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55008"/>
                                        </p:tgtEl>
                                        <p:attrNameLst>
                                          <p:attrName>style.visibility</p:attrName>
                                        </p:attrNameLst>
                                      </p:cBhvr>
                                      <p:to>
                                        <p:strVal val="visible"/>
                                      </p:to>
                                    </p:set>
                                    <p:animEffect transition="in" filter="blinds(horizontal)">
                                      <p:cBhvr>
                                        <p:cTn id="24" dur="500"/>
                                        <p:tgtEl>
                                          <p:spTgt spid="25500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55009"/>
                                        </p:tgtEl>
                                        <p:attrNameLst>
                                          <p:attrName>style.visibility</p:attrName>
                                        </p:attrNameLst>
                                      </p:cBhvr>
                                      <p:to>
                                        <p:strVal val="visible"/>
                                      </p:to>
                                    </p:set>
                                    <p:animEffect transition="in" filter="blinds(horizontal)">
                                      <p:cBhvr>
                                        <p:cTn id="29" dur="500"/>
                                        <p:tgtEl>
                                          <p:spTgt spid="25500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55010"/>
                                        </p:tgtEl>
                                        <p:attrNameLst>
                                          <p:attrName>style.visibility</p:attrName>
                                        </p:attrNameLst>
                                      </p:cBhvr>
                                      <p:to>
                                        <p:strVal val="visible"/>
                                      </p:to>
                                    </p:set>
                                    <p:animEffect transition="in" filter="blinds(horizontal)">
                                      <p:cBhvr>
                                        <p:cTn id="34" dur="500"/>
                                        <p:tgtEl>
                                          <p:spTgt spid="2550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255011"/>
                                        </p:tgtEl>
                                        <p:attrNameLst>
                                          <p:attrName>style.visibility</p:attrName>
                                        </p:attrNameLst>
                                      </p:cBhvr>
                                      <p:to>
                                        <p:strVal val="visible"/>
                                      </p:to>
                                    </p:set>
                                    <p:animEffect transition="in" filter="wheel(4)">
                                      <p:cBhvr>
                                        <p:cTn id="39" dur="2000"/>
                                        <p:tgtEl>
                                          <p:spTgt spid="2550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255016"/>
                                        </p:tgtEl>
                                        <p:attrNameLst>
                                          <p:attrName>style.visibility</p:attrName>
                                        </p:attrNameLst>
                                      </p:cBhvr>
                                      <p:to>
                                        <p:strVal val="visible"/>
                                      </p:to>
                                    </p:set>
                                    <p:animEffect transition="in" filter="wedge">
                                      <p:cBhvr>
                                        <p:cTn id="44" dur="2000"/>
                                        <p:tgtEl>
                                          <p:spTgt spid="25501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55017"/>
                                        </p:tgtEl>
                                        <p:attrNameLst>
                                          <p:attrName>style.visibility</p:attrName>
                                        </p:attrNameLst>
                                      </p:cBhvr>
                                      <p:to>
                                        <p:strVal val="visible"/>
                                      </p:to>
                                    </p:set>
                                    <p:anim calcmode="lin" valueType="num">
                                      <p:cBhvr>
                                        <p:cTn id="49" dur="500" fill="hold"/>
                                        <p:tgtEl>
                                          <p:spTgt spid="255017"/>
                                        </p:tgtEl>
                                        <p:attrNameLst>
                                          <p:attrName>ppt_w</p:attrName>
                                        </p:attrNameLst>
                                      </p:cBhvr>
                                      <p:tavLst>
                                        <p:tav tm="0">
                                          <p:val>
                                            <p:fltVal val="0"/>
                                          </p:val>
                                        </p:tav>
                                        <p:tav tm="100000">
                                          <p:val>
                                            <p:strVal val="#ppt_w"/>
                                          </p:val>
                                        </p:tav>
                                      </p:tavLst>
                                    </p:anim>
                                    <p:anim calcmode="lin" valueType="num">
                                      <p:cBhvr>
                                        <p:cTn id="50" dur="500" fill="hold"/>
                                        <p:tgtEl>
                                          <p:spTgt spid="255017"/>
                                        </p:tgtEl>
                                        <p:attrNameLst>
                                          <p:attrName>ppt_h</p:attrName>
                                        </p:attrNameLst>
                                      </p:cBhvr>
                                      <p:tavLst>
                                        <p:tav tm="0">
                                          <p:val>
                                            <p:fltVal val="0"/>
                                          </p:val>
                                        </p:tav>
                                        <p:tav tm="100000">
                                          <p:val>
                                            <p:strVal val="#ppt_h"/>
                                          </p:val>
                                        </p:tav>
                                      </p:tavLst>
                                    </p:anim>
                                    <p:animEffect transition="in" filter="fade">
                                      <p:cBhvr>
                                        <p:cTn id="51" dur="500"/>
                                        <p:tgtEl>
                                          <p:spTgt spid="25501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55008" grpId="0"/>
      <p:bldP spid="255009" grpId="0"/>
      <p:bldP spid="255010" grpId="0"/>
      <p:bldP spid="255011" grpId="0"/>
      <p:bldP spid="255016" grpId="0"/>
      <p:bldP spid="255017" grpId="0"/>
      <p:bldP spid="255018" grpId="0"/>
      <p:bldP spid="255019" grpId="0"/>
      <p:bldP spid="2550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TRFAQ">
            <a:extLst>
              <a:ext uri="{FF2B5EF4-FFF2-40B4-BE49-F238E27FC236}">
                <a16:creationId xmlns:a16="http://schemas.microsoft.com/office/drawing/2014/main" id="{B19C05BA-A197-4714-B340-40AD154037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063" y="454025"/>
            <a:ext cx="84613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a:extLst>
              <a:ext uri="{FF2B5EF4-FFF2-40B4-BE49-F238E27FC236}">
                <a16:creationId xmlns:a16="http://schemas.microsoft.com/office/drawing/2014/main" id="{3876566A-F889-40ED-AB4E-0688ECECB187}"/>
              </a:ext>
            </a:extLst>
          </p:cNvPr>
          <p:cNvGrpSpPr>
            <a:grpSpLocks/>
          </p:cNvGrpSpPr>
          <p:nvPr/>
        </p:nvGrpSpPr>
        <p:grpSpPr bwMode="auto">
          <a:xfrm>
            <a:off x="200025" y="-223838"/>
            <a:ext cx="7185025" cy="2765426"/>
            <a:chOff x="2654" y="570"/>
            <a:chExt cx="3001" cy="1923"/>
          </a:xfrm>
        </p:grpSpPr>
        <p:pic>
          <p:nvPicPr>
            <p:cNvPr id="19465" name="Picture 4" descr="meo">
              <a:extLst>
                <a:ext uri="{FF2B5EF4-FFF2-40B4-BE49-F238E27FC236}">
                  <a16:creationId xmlns:a16="http://schemas.microsoft.com/office/drawing/2014/main" id="{B1BC4BAE-F451-4B48-B6C1-FE2CF4411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 y="813"/>
              <a:ext cx="829"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AutoShape 5">
              <a:extLst>
                <a:ext uri="{FF2B5EF4-FFF2-40B4-BE49-F238E27FC236}">
                  <a16:creationId xmlns:a16="http://schemas.microsoft.com/office/drawing/2014/main" id="{C1991971-6421-4C44-A306-E43AB9C6ADEF}"/>
                </a:ext>
              </a:extLst>
            </p:cNvPr>
            <p:cNvSpPr>
              <a:spLocks noChangeArrowheads="1"/>
            </p:cNvSpPr>
            <p:nvPr/>
          </p:nvSpPr>
          <p:spPr bwMode="auto">
            <a:xfrm>
              <a:off x="3429" y="570"/>
              <a:ext cx="2226" cy="1587"/>
            </a:xfrm>
            <a:prstGeom prst="cloudCallout">
              <a:avLst>
                <a:gd name="adj1" fmla="val -72523"/>
                <a:gd name="adj2" fmla="val 16139"/>
              </a:avLst>
            </a:prstGeom>
            <a:solidFill>
              <a:schemeClr val="folHlink"/>
            </a:solidFill>
            <a:ln w="9525">
              <a:solidFill>
                <a:schemeClr val="tx1"/>
              </a:solidFill>
              <a:round/>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20000"/>
                </a:spcBef>
                <a:buClr>
                  <a:schemeClr val="tx2"/>
                </a:buClr>
                <a:buSzPct val="115000"/>
                <a:buFont typeface="Wingdings" panose="05000000000000000000" pitchFamily="2" charset="2"/>
                <a:buNone/>
              </a:pPr>
              <a:r>
                <a:rPr lang="en-US" altLang="en-US" sz="3200">
                  <a:solidFill>
                    <a:schemeClr val="bg1"/>
                  </a:solidFill>
                  <a:latin typeface="Times New Roman" panose="02020603050405020304" pitchFamily="18" charset="0"/>
                </a:rPr>
                <a:t> Hãy rút ra kết luận về diễn biến của phản ứng hoá học ?</a:t>
              </a:r>
            </a:p>
          </p:txBody>
        </p:sp>
      </p:grpSp>
      <p:sp>
        <p:nvSpPr>
          <p:cNvPr id="7" name="Rectangle 6">
            <a:extLst>
              <a:ext uri="{FF2B5EF4-FFF2-40B4-BE49-F238E27FC236}">
                <a16:creationId xmlns:a16="http://schemas.microsoft.com/office/drawing/2014/main" id="{0DF9161C-FEE7-4EB2-BC45-93EB5EE1F077}"/>
              </a:ext>
            </a:extLst>
          </p:cNvPr>
          <p:cNvSpPr/>
          <p:nvPr/>
        </p:nvSpPr>
        <p:spPr>
          <a:xfrm>
            <a:off x="200025" y="2760663"/>
            <a:ext cx="3368675" cy="4032250"/>
          </a:xfrm>
          <a:prstGeom prst="rect">
            <a:avLst/>
          </a:prstGeom>
          <a:ln w="38100">
            <a:solidFill>
              <a:schemeClr val="accent4">
                <a:lumMod val="95000"/>
                <a:lumOff val="5000"/>
              </a:schemeClr>
            </a:solidFill>
          </a:ln>
        </p:spPr>
        <p:txBody>
          <a:bodyPr>
            <a:spAutoFit/>
          </a:bodyPr>
          <a:lstStyle/>
          <a:p>
            <a:pPr>
              <a:defRPr/>
            </a:pPr>
            <a:r>
              <a:rPr lang="en-US" sz="3200" dirty="0" err="1">
                <a:solidFill>
                  <a:schemeClr val="bg2">
                    <a:lumMod val="10000"/>
                  </a:schemeClr>
                </a:solidFill>
                <a:latin typeface="Times New Roman" pitchFamily="18" charset="0"/>
                <a:cs typeface="Times New Roman" pitchFamily="18" charset="0"/>
              </a:rPr>
              <a:t>Hãy</a:t>
            </a:r>
            <a:r>
              <a:rPr lang="en-US" sz="3200" dirty="0">
                <a:solidFill>
                  <a:schemeClr val="bg2">
                    <a:lumMod val="10000"/>
                  </a:schemeClr>
                </a:solidFill>
                <a:latin typeface="Times New Roman" pitchFamily="18" charset="0"/>
                <a:cs typeface="Times New Roman" pitchFamily="18" charset="0"/>
              </a:rPr>
              <a:t> so </a:t>
            </a:r>
            <a:r>
              <a:rPr lang="en-US" sz="3200" dirty="0" err="1">
                <a:solidFill>
                  <a:schemeClr val="bg2">
                    <a:lumMod val="10000"/>
                  </a:schemeClr>
                </a:solidFill>
                <a:latin typeface="Times New Roman" pitchFamily="18" charset="0"/>
                <a:cs typeface="Times New Roman" pitchFamily="18" charset="0"/>
              </a:rPr>
              <a:t>sánh</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chất</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phản</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ứng</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và</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sản</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phẩm</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về</a:t>
            </a:r>
            <a:r>
              <a:rPr lang="en-US" sz="3200" dirty="0">
                <a:solidFill>
                  <a:schemeClr val="bg2">
                    <a:lumMod val="10000"/>
                  </a:schemeClr>
                </a:solidFill>
                <a:latin typeface="Times New Roman" pitchFamily="18" charset="0"/>
                <a:cs typeface="Times New Roman" pitchFamily="18" charset="0"/>
              </a:rPr>
              <a:t>:</a:t>
            </a:r>
          </a:p>
          <a:p>
            <a:pPr marL="342900" indent="-342900">
              <a:defRPr/>
            </a:pP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Số</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nguyên</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tử</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mỗi</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loại</a:t>
            </a:r>
            <a:r>
              <a:rPr lang="en-US" sz="3200" dirty="0">
                <a:solidFill>
                  <a:schemeClr val="bg2">
                    <a:lumMod val="10000"/>
                  </a:schemeClr>
                </a:solidFill>
                <a:latin typeface="Times New Roman" pitchFamily="18" charset="0"/>
                <a:cs typeface="Times New Roman" pitchFamily="18" charset="0"/>
              </a:rPr>
              <a:t>?</a:t>
            </a:r>
          </a:p>
          <a:p>
            <a:pPr marL="342900" indent="-342900">
              <a:defRPr/>
            </a:pPr>
            <a:endParaRPr lang="en-US" sz="3200" dirty="0">
              <a:solidFill>
                <a:schemeClr val="bg2">
                  <a:lumMod val="10000"/>
                </a:schemeClr>
              </a:solidFill>
              <a:latin typeface="Times New Roman" pitchFamily="18" charset="0"/>
              <a:cs typeface="Times New Roman" pitchFamily="18" charset="0"/>
            </a:endParaRPr>
          </a:p>
          <a:p>
            <a:pPr marL="342900" indent="-342900">
              <a:defRPr/>
            </a:pP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Liên</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kết</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trong</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phân</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tử</a:t>
            </a:r>
            <a:r>
              <a:rPr lang="en-US" sz="3200" dirty="0">
                <a:solidFill>
                  <a:schemeClr val="bg2">
                    <a:lumMod val="10000"/>
                  </a:schemeClr>
                </a:solidFill>
                <a:latin typeface="Times New Roman" pitchFamily="18" charset="0"/>
                <a:cs typeface="Times New Roman" pitchFamily="18" charset="0"/>
              </a:rPr>
              <a:t>?</a:t>
            </a:r>
          </a:p>
        </p:txBody>
      </p:sp>
      <p:sp>
        <p:nvSpPr>
          <p:cNvPr id="8" name="TextBox 7">
            <a:extLst>
              <a:ext uri="{FF2B5EF4-FFF2-40B4-BE49-F238E27FC236}">
                <a16:creationId xmlns:a16="http://schemas.microsoft.com/office/drawing/2014/main" id="{FB4FCBE1-0BBB-4293-AA74-C0B45A613B28}"/>
              </a:ext>
            </a:extLst>
          </p:cNvPr>
          <p:cNvSpPr txBox="1">
            <a:spLocks noChangeArrowheads="1"/>
          </p:cNvSpPr>
          <p:nvPr/>
        </p:nvSpPr>
        <p:spPr bwMode="auto">
          <a:xfrm>
            <a:off x="4592638" y="4337050"/>
            <a:ext cx="4324350" cy="5842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3200">
                <a:solidFill>
                  <a:srgbClr val="FF0000"/>
                </a:solidFill>
                <a:latin typeface="Times New Roman" panose="02020603050405020304" pitchFamily="18" charset="0"/>
                <a:cs typeface="Times New Roman" panose="02020603050405020304" pitchFamily="18" charset="0"/>
              </a:rPr>
              <a:t>Số nguyên tử giữ nguyên</a:t>
            </a:r>
            <a:endParaRPr lang="en-US" altLang="en-US" sz="3200">
              <a:solidFill>
                <a:srgbClr val="FF0000"/>
              </a:solidFill>
              <a:latin typeface="Arial" panose="020B0604020202020204" pitchFamily="34" charset="0"/>
            </a:endParaRPr>
          </a:p>
        </p:txBody>
      </p:sp>
      <p:sp>
        <p:nvSpPr>
          <p:cNvPr id="9" name="TextBox 8">
            <a:extLst>
              <a:ext uri="{FF2B5EF4-FFF2-40B4-BE49-F238E27FC236}">
                <a16:creationId xmlns:a16="http://schemas.microsoft.com/office/drawing/2014/main" id="{6BA1B473-3FC5-493F-8EA4-FAA42335093D}"/>
              </a:ext>
            </a:extLst>
          </p:cNvPr>
          <p:cNvSpPr txBox="1"/>
          <p:nvPr/>
        </p:nvSpPr>
        <p:spPr>
          <a:xfrm>
            <a:off x="4284663" y="5768975"/>
            <a:ext cx="4778375" cy="1077913"/>
          </a:xfrm>
          <a:prstGeom prst="rect">
            <a:avLst/>
          </a:prstGeom>
          <a:noFill/>
          <a:ln w="28575">
            <a:solidFill>
              <a:srgbClr val="0000FF"/>
            </a:solidFill>
          </a:ln>
        </p:spPr>
        <p:txBody>
          <a:bodyPr>
            <a:spAutoFit/>
          </a:bodyPr>
          <a:lstStyle/>
          <a:p>
            <a:pPr>
              <a:defRPr/>
            </a:pPr>
            <a:r>
              <a:rPr lang="en-US" sz="3200" dirty="0" err="1">
                <a:solidFill>
                  <a:srgbClr val="FF0000"/>
                </a:solidFill>
                <a:latin typeface="Times New Roman" pitchFamily="18" charset="0"/>
                <a:cs typeface="Times New Roman" pitchFamily="18" charset="0"/>
              </a:rPr>
              <a:t>Liên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kết</a:t>
            </a:r>
            <a:r>
              <a:rPr lang="en-US" sz="3200" dirty="0">
                <a:solidFill>
                  <a:srgbClr val="FF0000"/>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giữa</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các</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nguyên</a:t>
            </a:r>
            <a:r>
              <a:rPr lang="en-US" sz="3200" dirty="0">
                <a:solidFill>
                  <a:schemeClr val="bg2">
                    <a:lumMod val="10000"/>
                  </a:schemeClr>
                </a:solidFill>
                <a:latin typeface="Times New Roman" pitchFamily="18" charset="0"/>
                <a:cs typeface="Times New Roman" pitchFamily="18" charset="0"/>
              </a:rPr>
              <a:t> </a:t>
            </a:r>
            <a:r>
              <a:rPr lang="en-US" sz="3200" dirty="0" err="1">
                <a:solidFill>
                  <a:schemeClr val="bg2">
                    <a:lumMod val="10000"/>
                  </a:schemeClr>
                </a:solidFill>
                <a:latin typeface="Times New Roman" pitchFamily="18" charset="0"/>
                <a:cs typeface="Times New Roman" pitchFamily="18" charset="0"/>
              </a:rPr>
              <a:t>tử</a:t>
            </a:r>
            <a:r>
              <a:rPr lang="en-US" sz="3200" dirty="0">
                <a:solidFill>
                  <a:schemeClr val="bg2">
                    <a:lumMod val="10000"/>
                  </a:schemeClr>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thay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đổi</a:t>
            </a:r>
            <a:endParaRPr lang="en-US" sz="3200" dirty="0">
              <a:solidFill>
                <a:srgbClr val="FF0000"/>
              </a:solidFill>
              <a:latin typeface="Arial" charset="0"/>
            </a:endParaRPr>
          </a:p>
        </p:txBody>
      </p:sp>
      <p:sp>
        <p:nvSpPr>
          <p:cNvPr id="3" name="Arrow: Right 2">
            <a:extLst>
              <a:ext uri="{FF2B5EF4-FFF2-40B4-BE49-F238E27FC236}">
                <a16:creationId xmlns:a16="http://schemas.microsoft.com/office/drawing/2014/main" id="{F4D5C2E6-D240-47F2-81E9-2225C17C884C}"/>
              </a:ext>
            </a:extLst>
          </p:cNvPr>
          <p:cNvSpPr/>
          <p:nvPr/>
        </p:nvSpPr>
        <p:spPr>
          <a:xfrm>
            <a:off x="2940050" y="4387850"/>
            <a:ext cx="1611313" cy="48418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Arrow: Right 9">
            <a:extLst>
              <a:ext uri="{FF2B5EF4-FFF2-40B4-BE49-F238E27FC236}">
                <a16:creationId xmlns:a16="http://schemas.microsoft.com/office/drawing/2014/main" id="{8AC55843-2BE0-425B-A303-938D66204AA6}"/>
              </a:ext>
            </a:extLst>
          </p:cNvPr>
          <p:cNvSpPr/>
          <p:nvPr/>
        </p:nvSpPr>
        <p:spPr>
          <a:xfrm>
            <a:off x="2617788" y="6248400"/>
            <a:ext cx="1611312" cy="48418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99682"/>
                                        </p:tgtEl>
                                        <p:attrNameLst>
                                          <p:attrName>style.visibility</p:attrName>
                                        </p:attrNameLst>
                                      </p:cBhvr>
                                      <p:to>
                                        <p:strVal val="visible"/>
                                      </p:to>
                                    </p:set>
                                    <p:animEffect transition="in" filter="blinds(horizontal)">
                                      <p:cBhvr>
                                        <p:cTn id="28" dur="500"/>
                                        <p:tgtEl>
                                          <p:spTgt spid="199682"/>
                                        </p:tgtEl>
                                      </p:cBhvr>
                                    </p:animEffect>
                                  </p:childTnLst>
                                </p:cTn>
                              </p:par>
                              <p:par>
                                <p:cTn id="29" presetID="25"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
                                        </p:tgtEl>
                                      </p:cBhvr>
                                    </p:animEffect>
                                  </p:childTnLst>
                                </p:cTn>
                              </p:par>
                              <p:par>
                                <p:cTn id="39" presetID="10" presetClass="exit" presetSubtype="0" fill="hold" grpId="1"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3" grpId="0" animBg="1"/>
      <p:bldP spid="3" grpId="1"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284CE367-CFBF-45CA-8634-BE94C5A636DD}"/>
              </a:ext>
            </a:extLst>
          </p:cNvPr>
          <p:cNvSpPr txBox="1">
            <a:spLocks noChangeArrowheads="1"/>
          </p:cNvSpPr>
          <p:nvPr/>
        </p:nvSpPr>
        <p:spPr bwMode="auto">
          <a:xfrm>
            <a:off x="34925" y="2133600"/>
            <a:ext cx="7331075" cy="522288"/>
          </a:xfrm>
          <a:prstGeom prst="rect">
            <a:avLst/>
          </a:prstGeom>
          <a:solidFill>
            <a:schemeClr val="accent5">
              <a:lumMod val="40000"/>
              <a:lumOff val="60000"/>
            </a:schemeClr>
          </a:solidFill>
          <a:ln>
            <a:noFill/>
          </a:ln>
        </p:spPr>
        <p:txBody>
          <a:bodyPr>
            <a:spAutoFit/>
          </a:bodyPr>
          <a:lstStyle>
            <a:lvl1pPr marL="457200" indent="-4572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50000"/>
              </a:spcBef>
              <a:buClrTx/>
              <a:buFontTx/>
              <a:buNone/>
              <a:defRPr/>
            </a:pPr>
            <a:r>
              <a:rPr lang="en-US" altLang="en-US" sz="2800" b="1" dirty="0">
                <a:solidFill>
                  <a:srgbClr val="0070C0"/>
                </a:solidFill>
                <a:latin typeface="Times New Roman" panose="02020603050405020304" pitchFamily="18" charset="0"/>
              </a:rPr>
              <a:t>II. DIỄN BIẾN CỦA PHẢN ỨNG HOÁ HỌC</a:t>
            </a:r>
            <a:endParaRPr lang="en-US" altLang="en-US" sz="2800" b="1" dirty="0">
              <a:solidFill>
                <a:srgbClr val="0070C0"/>
              </a:solidFill>
              <a:latin typeface=".VnTime" panose="020B7200000000000000" pitchFamily="34" charset="0"/>
              <a:sym typeface="Wingdings" panose="05000000000000000000" pitchFamily="2" charset="2"/>
            </a:endParaRPr>
          </a:p>
        </p:txBody>
      </p:sp>
      <p:sp>
        <p:nvSpPr>
          <p:cNvPr id="20483" name="TextBox 5">
            <a:extLst>
              <a:ext uri="{FF2B5EF4-FFF2-40B4-BE49-F238E27FC236}">
                <a16:creationId xmlns:a16="http://schemas.microsoft.com/office/drawing/2014/main" id="{2D0AE636-C714-4CDC-8A09-6A00DFDFFD28}"/>
              </a:ext>
            </a:extLst>
          </p:cNvPr>
          <p:cNvSpPr txBox="1">
            <a:spLocks noChangeArrowheads="1"/>
          </p:cNvSpPr>
          <p:nvPr/>
        </p:nvSpPr>
        <p:spPr bwMode="auto">
          <a:xfrm>
            <a:off x="152400" y="3175000"/>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3200" u="sng" dirty="0" err="1">
                <a:solidFill>
                  <a:srgbClr val="FF0000"/>
                </a:solidFill>
                <a:latin typeface="Times New Roman" panose="02020603050405020304" pitchFamily="18" charset="0"/>
                <a:cs typeface="Times New Roman" panose="02020603050405020304" pitchFamily="18" charset="0"/>
              </a:rPr>
              <a:t>Kết</a:t>
            </a:r>
            <a:r>
              <a:rPr lang="en-US" altLang="en-US" sz="3200" u="sng" dirty="0">
                <a:solidFill>
                  <a:srgbClr val="FF0000"/>
                </a:solidFill>
                <a:latin typeface="Times New Roman" panose="02020603050405020304" pitchFamily="18" charset="0"/>
                <a:cs typeface="Times New Roman" panose="02020603050405020304" pitchFamily="18" charset="0"/>
              </a:rPr>
              <a:t> </a:t>
            </a:r>
            <a:r>
              <a:rPr lang="en-US" altLang="en-US" sz="3200" u="sng" dirty="0" err="1">
                <a:solidFill>
                  <a:srgbClr val="FF0000"/>
                </a:solidFill>
                <a:latin typeface="Times New Roman" panose="02020603050405020304" pitchFamily="18" charset="0"/>
                <a:cs typeface="Times New Roman" panose="02020603050405020304" pitchFamily="18" charset="0"/>
              </a:rPr>
              <a:t>luận</a:t>
            </a:r>
            <a:r>
              <a:rPr lang="en-US" altLang="en-US" sz="3200" u="sng" dirty="0">
                <a:solidFill>
                  <a:srgbClr val="FF0000"/>
                </a:solidFill>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ứng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hóa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chỉ</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liên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kết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giữa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nguyên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tử</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thay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đổi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tử</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này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đổi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phân</a:t>
            </a:r>
            <a:r>
              <a:rPr lang="en-US" altLang="en-US" sz="3200" dirty="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tử</a:t>
            </a:r>
            <a:r>
              <a:rPr lang="en-US" altLang="en-US" sz="3200">
                <a:latin typeface="Times New Roman" panose="02020603050405020304" pitchFamily="18" charset="0"/>
                <a:cs typeface="Times New Roman" panose="02020603050405020304" pitchFamily="18" charset="0"/>
              </a:rPr>
              <a:t> khác, kết quả là chất này biến đổi thành chất khác.</a:t>
            </a:r>
            <a:endParaRPr lang="en-US" altLang="en-US" sz="32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8FF0BF4-7C6F-4629-8E8C-57FB140F92CD}"/>
              </a:ext>
            </a:extLst>
          </p:cNvPr>
          <p:cNvSpPr/>
          <p:nvPr/>
        </p:nvSpPr>
        <p:spPr>
          <a:xfrm>
            <a:off x="34925" y="0"/>
            <a:ext cx="8347075" cy="954088"/>
          </a:xfrm>
          <a:prstGeom prst="rect">
            <a:avLst/>
          </a:prstGeom>
          <a:solidFill>
            <a:schemeClr val="accent3">
              <a:lumMod val="40000"/>
              <a:lumOff val="60000"/>
            </a:schemeClr>
          </a:solidFill>
        </p:spPr>
        <p:txBody>
          <a:bodyPr>
            <a:spAutoFit/>
          </a:bodyPr>
          <a:lstStyle/>
          <a:p>
            <a:pPr algn="ctr" eaLnBrk="1" fontAlgn="auto" hangingPunct="1">
              <a:spcBef>
                <a:spcPts val="0"/>
              </a:spcBef>
              <a:spcAft>
                <a:spcPts val="0"/>
              </a:spcAft>
              <a:defRPr/>
            </a:pPr>
            <a:r>
              <a:rPr lang="en-US" sz="2800" b="1" u="sng" dirty="0">
                <a:solidFill>
                  <a:srgbClr val="FF0000"/>
                </a:solidFill>
                <a:latin typeface="+mn-lt"/>
                <a:cs typeface="+mn-cs"/>
              </a:rPr>
              <a:t>BÀI 2:</a:t>
            </a:r>
            <a:r>
              <a:rPr lang="en-US" sz="2800" dirty="0">
                <a:solidFill>
                  <a:srgbClr val="FF0000"/>
                </a:solidFill>
                <a:latin typeface="+mn-lt"/>
                <a:cs typeface="+mn-cs"/>
              </a:rPr>
              <a:t> </a:t>
            </a:r>
            <a:r>
              <a:rPr lang="en-US" altLang="en-US" sz="2800" b="1" dirty="0">
                <a:solidFill>
                  <a:srgbClr val="FF0000"/>
                </a:solidFill>
                <a:latin typeface="Times New Roman" panose="02020603050405020304" pitchFamily="18" charset="0"/>
                <a:cs typeface="Times New Roman" panose="02020603050405020304" pitchFamily="18" charset="0"/>
              </a:rPr>
              <a:t>PHẢN ỨNG HOÁ HỌC </a:t>
            </a:r>
          </a:p>
          <a:p>
            <a:pPr algn="ctr" eaLnBrk="1" fontAlgn="auto" hangingPunct="1">
              <a:spcBef>
                <a:spcPts val="0"/>
              </a:spcBef>
              <a:spcAft>
                <a:spcPts val="0"/>
              </a:spcAft>
              <a:defRPr/>
            </a:pPr>
            <a:r>
              <a:rPr lang="en-US" altLang="en-US" sz="2800" b="1" dirty="0">
                <a:solidFill>
                  <a:srgbClr val="FF0000"/>
                </a:solidFill>
                <a:latin typeface="Times New Roman" panose="02020603050405020304" pitchFamily="18" charset="0"/>
                <a:cs typeface="Times New Roman" panose="02020603050405020304" pitchFamily="18" charset="0"/>
              </a:rPr>
              <a:t>VÀ NĂNG L</a:t>
            </a:r>
            <a:r>
              <a:rPr lang="vi-VN" altLang="en-US" sz="2800" b="1" dirty="0">
                <a:solidFill>
                  <a:srgbClr val="FF0000"/>
                </a:solidFill>
                <a:latin typeface="Times New Roman" panose="02020603050405020304" pitchFamily="18" charset="0"/>
                <a:cs typeface="Times New Roman" panose="02020603050405020304" pitchFamily="18" charset="0"/>
              </a:rPr>
              <a:t>Ư</a:t>
            </a:r>
            <a:r>
              <a:rPr lang="en-US" altLang="en-US" sz="2800" b="1" dirty="0">
                <a:solidFill>
                  <a:srgbClr val="FF0000"/>
                </a:solidFill>
                <a:latin typeface="Times New Roman" panose="02020603050405020304" pitchFamily="18" charset="0"/>
                <a:cs typeface="Times New Roman" panose="02020603050405020304" pitchFamily="18" charset="0"/>
              </a:rPr>
              <a:t>ỢNG CỦA PHẢN ỨNG HOÁ HỌC</a:t>
            </a:r>
          </a:p>
        </p:txBody>
      </p:sp>
      <p:sp>
        <p:nvSpPr>
          <p:cNvPr id="5" name="Rectangle 4">
            <a:extLst>
              <a:ext uri="{FF2B5EF4-FFF2-40B4-BE49-F238E27FC236}">
                <a16:creationId xmlns:a16="http://schemas.microsoft.com/office/drawing/2014/main" id="{E25B3023-D7D8-494F-B4E6-B7E617789E6E}"/>
              </a:ext>
            </a:extLst>
          </p:cNvPr>
          <p:cNvSpPr/>
          <p:nvPr/>
        </p:nvSpPr>
        <p:spPr>
          <a:xfrm>
            <a:off x="683568" y="1473200"/>
            <a:ext cx="5505450" cy="523875"/>
          </a:xfrm>
          <a:prstGeom prst="rect">
            <a:avLst/>
          </a:prstGeom>
          <a:solidFill>
            <a:schemeClr val="accent5">
              <a:lumMod val="40000"/>
              <a:lumOff val="60000"/>
            </a:schemeClr>
          </a:solidFill>
        </p:spPr>
        <p:txBody>
          <a:bodyPr wrap="none">
            <a:spAutoFit/>
          </a:bodyPr>
          <a:lstStyle/>
          <a:p>
            <a:pPr eaLnBrk="1" fontAlgn="auto" hangingPunct="1">
              <a:spcBef>
                <a:spcPts val="0"/>
              </a:spcBef>
              <a:spcAft>
                <a:spcPts val="0"/>
              </a:spcAft>
              <a:defRPr/>
            </a:pPr>
            <a:r>
              <a:rPr lang="en-US" sz="2800" b="1" dirty="0">
                <a:solidFill>
                  <a:srgbClr val="0070C0"/>
                </a:solidFill>
                <a:latin typeface="Times New Roman" panose="02020603050405020304" pitchFamily="18" charset="0"/>
                <a:cs typeface="Times New Roman" panose="02020603050405020304" pitchFamily="18" charset="0"/>
              </a:rPr>
              <a:t>I. PHẢN ỨNG HÓA HỌC LÀ GÌ?</a:t>
            </a:r>
          </a:p>
        </p:txBody>
      </p:sp>
      <p:pic>
        <p:nvPicPr>
          <p:cNvPr id="6" name="Picture 6">
            <a:extLst>
              <a:ext uri="{FF2B5EF4-FFF2-40B4-BE49-F238E27FC236}">
                <a16:creationId xmlns:a16="http://schemas.microsoft.com/office/drawing/2014/main" id="{5F76D7E8-2301-4996-9AE6-6DE10067C22D}"/>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58283" y="891291"/>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EF3D7280-B593-491B-95B2-6CC99233EFB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0666C5-7F1A-4EE0-A37E-C8951E7FF821}" type="slidenum">
              <a:rPr lang="en-US" altLang="en-US" smtClean="0">
                <a:solidFill>
                  <a:srgbClr val="FFFFFF"/>
                </a:solidFill>
              </a:rPr>
              <a:pPr/>
              <a:t>13</a:t>
            </a:fld>
            <a:endParaRPr lang="en-US" altLang="en-US">
              <a:solidFill>
                <a:srgbClr val="FFFFFF"/>
              </a:solidFill>
            </a:endParaRPr>
          </a:p>
        </p:txBody>
      </p:sp>
      <p:sp>
        <p:nvSpPr>
          <p:cNvPr id="21507" name="Rectangle 4">
            <a:extLst>
              <a:ext uri="{FF2B5EF4-FFF2-40B4-BE49-F238E27FC236}">
                <a16:creationId xmlns:a16="http://schemas.microsoft.com/office/drawing/2014/main" id="{F0C3FF9E-3CE2-4D83-B5CD-EDF82033EC9C}"/>
              </a:ext>
            </a:extLst>
          </p:cNvPr>
          <p:cNvSpPr>
            <a:spLocks noChangeArrowheads="1"/>
          </p:cNvSpPr>
          <p:nvPr/>
        </p:nvSpPr>
        <p:spPr bwMode="auto">
          <a:xfrm>
            <a:off x="34925" y="34925"/>
            <a:ext cx="84963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000" b="1">
                <a:solidFill>
                  <a:srgbClr val="008000"/>
                </a:solidFill>
                <a:latin typeface="Times New Roman" panose="02020603050405020304" pitchFamily="18" charset="0"/>
                <a:cs typeface="Times New Roman" panose="02020603050405020304" pitchFamily="18" charset="0"/>
              </a:rPr>
              <a:t>2.</a:t>
            </a:r>
            <a:r>
              <a:rPr lang="en-US" altLang="en-US" sz="3000">
                <a:solidFill>
                  <a:srgbClr val="000000"/>
                </a:solidFill>
                <a:cs typeface="Times New Roman" panose="02020603050405020304" pitchFamily="18" charset="0"/>
              </a:rPr>
              <a:t> </a:t>
            </a:r>
            <a:r>
              <a:rPr lang="en-US" altLang="en-US" sz="3000">
                <a:solidFill>
                  <a:srgbClr val="000000"/>
                </a:solidFill>
                <a:latin typeface="Times New Roman" panose="02020603050405020304" pitchFamily="18" charset="0"/>
                <a:cs typeface="Times New Roman" panose="02020603050405020304" pitchFamily="18" charset="0"/>
              </a:rPr>
              <a:t>Đốt ch</a:t>
            </a:r>
            <a:r>
              <a:rPr lang="en-US" altLang="en-US" sz="3000">
                <a:solidFill>
                  <a:srgbClr val="000000"/>
                </a:solidFill>
                <a:cs typeface="Times New Roman" panose="02020603050405020304" pitchFamily="18" charset="0"/>
              </a:rPr>
              <a:t>á</a:t>
            </a:r>
            <a:r>
              <a:rPr lang="en-US" altLang="en-US" sz="3000">
                <a:solidFill>
                  <a:srgbClr val="000000"/>
                </a:solidFill>
                <a:latin typeface="Times New Roman" panose="02020603050405020304" pitchFamily="18" charset="0"/>
                <a:cs typeface="Times New Roman" panose="02020603050405020304" pitchFamily="18" charset="0"/>
              </a:rPr>
              <a:t>y kh</a:t>
            </a:r>
            <a:r>
              <a:rPr lang="en-US" altLang="en-US" sz="3000">
                <a:solidFill>
                  <a:srgbClr val="000000"/>
                </a:solidFill>
                <a:cs typeface="Times New Roman" panose="02020603050405020304" pitchFamily="18" charset="0"/>
              </a:rPr>
              <a:t>í</a:t>
            </a:r>
            <a:r>
              <a:rPr lang="en-US" altLang="en-US" sz="3000">
                <a:solidFill>
                  <a:srgbClr val="000000"/>
                </a:solidFill>
                <a:latin typeface="Times New Roman" panose="02020603050405020304" pitchFamily="18" charset="0"/>
                <a:cs typeface="Times New Roman" panose="02020603050405020304" pitchFamily="18" charset="0"/>
              </a:rPr>
              <a:t> methane (CH</a:t>
            </a:r>
            <a:r>
              <a:rPr lang="en-US" altLang="en-US" sz="3000" baseline="-30000">
                <a:solidFill>
                  <a:srgbClr val="000000"/>
                </a:solidFill>
                <a:latin typeface="Times New Roman" panose="02020603050405020304" pitchFamily="18" charset="0"/>
                <a:cs typeface="Times New Roman" panose="02020603050405020304" pitchFamily="18" charset="0"/>
              </a:rPr>
              <a:t>4</a:t>
            </a:r>
            <a:r>
              <a:rPr lang="en-US" altLang="en-US" sz="3000">
                <a:solidFill>
                  <a:srgbClr val="000000"/>
                </a:solidFill>
                <a:latin typeface="Times New Roman" panose="02020603050405020304" pitchFamily="18" charset="0"/>
                <a:cs typeface="Times New Roman" panose="02020603050405020304" pitchFamily="18" charset="0"/>
              </a:rPr>
              <a:t>) trong không kh</a:t>
            </a:r>
            <a:r>
              <a:rPr lang="en-US" altLang="en-US" sz="3000">
                <a:solidFill>
                  <a:srgbClr val="000000"/>
                </a:solidFill>
                <a:cs typeface="Times New Roman" panose="02020603050405020304" pitchFamily="18" charset="0"/>
              </a:rPr>
              <a:t>í</a:t>
            </a:r>
            <a:r>
              <a:rPr lang="en-US" altLang="en-US" sz="3000">
                <a:solidFill>
                  <a:srgbClr val="000000"/>
                </a:solidFill>
                <a:latin typeface="Times New Roman" panose="02020603050405020304" pitchFamily="18" charset="0"/>
                <a:cs typeface="Times New Roman" panose="02020603050405020304" pitchFamily="18" charset="0"/>
              </a:rPr>
              <a:t> thu được carbon dioxide (CO</a:t>
            </a:r>
            <a:r>
              <a:rPr lang="en-US" altLang="en-US" sz="3000" baseline="-30000">
                <a:solidFill>
                  <a:srgbClr val="000000"/>
                </a:solidFill>
                <a:latin typeface="Times New Roman" panose="02020603050405020304" pitchFamily="18" charset="0"/>
                <a:cs typeface="Times New Roman" panose="02020603050405020304" pitchFamily="18" charset="0"/>
              </a:rPr>
              <a:t>2</a:t>
            </a:r>
            <a:r>
              <a:rPr lang="en-US" altLang="en-US" sz="3000">
                <a:solidFill>
                  <a:srgbClr val="000000"/>
                </a:solidFill>
                <a:latin typeface="Times New Roman" panose="02020603050405020304" pitchFamily="18" charset="0"/>
                <a:cs typeface="Times New Roman" panose="02020603050405020304" pitchFamily="18" charset="0"/>
              </a:rPr>
              <a:t>) v</a:t>
            </a:r>
            <a:r>
              <a:rPr lang="en-US" altLang="en-US" sz="3000">
                <a:solidFill>
                  <a:srgbClr val="000000"/>
                </a:solidFill>
                <a:cs typeface="Times New Roman" panose="02020603050405020304" pitchFamily="18" charset="0"/>
              </a:rPr>
              <a:t>à</a:t>
            </a:r>
            <a:r>
              <a:rPr lang="en-US" altLang="en-US" sz="3000">
                <a:solidFill>
                  <a:srgbClr val="000000"/>
                </a:solidFill>
                <a:latin typeface="Times New Roman" panose="02020603050405020304" pitchFamily="18" charset="0"/>
                <a:cs typeface="Times New Roman" panose="02020603050405020304" pitchFamily="18" charset="0"/>
              </a:rPr>
              <a:t> nước (H</a:t>
            </a:r>
            <a:r>
              <a:rPr lang="en-US" altLang="en-US" sz="3000" baseline="-30000">
                <a:solidFill>
                  <a:srgbClr val="000000"/>
                </a:solidFill>
                <a:latin typeface="Times New Roman" panose="02020603050405020304" pitchFamily="18" charset="0"/>
                <a:cs typeface="Times New Roman" panose="02020603050405020304" pitchFamily="18" charset="0"/>
              </a:rPr>
              <a:t>2</a:t>
            </a:r>
            <a:r>
              <a:rPr lang="en-US" altLang="en-US" sz="3000">
                <a:solidFill>
                  <a:srgbClr val="000000"/>
                </a:solidFill>
                <a:latin typeface="Times New Roman" panose="02020603050405020304" pitchFamily="18" charset="0"/>
                <a:cs typeface="Times New Roman" panose="02020603050405020304" pitchFamily="18" charset="0"/>
              </a:rPr>
              <a:t>O) theo sơ đồ sau:</a:t>
            </a:r>
            <a:endParaRPr lang="en-US" altLang="en-US" sz="3000"/>
          </a:p>
          <a:p>
            <a:endParaRPr lang="en-US" altLang="en-US" sz="3000"/>
          </a:p>
        </p:txBody>
      </p:sp>
      <p:pic>
        <p:nvPicPr>
          <p:cNvPr id="21508" name="Picture 179" descr="KHTN 8 (Cánh Diều) Bài 2: Phản ứng hóa học và năng lượng của phản ứng hóa học | Khoa học tự nhiên 8 (ảnh 3)">
            <a:extLst>
              <a:ext uri="{FF2B5EF4-FFF2-40B4-BE49-F238E27FC236}">
                <a16:creationId xmlns:a16="http://schemas.microsoft.com/office/drawing/2014/main" id="{56E3F6F7-AF4D-4671-9721-0EB013D3E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1004888"/>
            <a:ext cx="83296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a:extLst>
              <a:ext uri="{FF2B5EF4-FFF2-40B4-BE49-F238E27FC236}">
                <a16:creationId xmlns:a16="http://schemas.microsoft.com/office/drawing/2014/main" id="{1C4AD585-5F1A-4A72-9639-97B4FE04AE98}"/>
              </a:ext>
            </a:extLst>
          </p:cNvPr>
          <p:cNvSpPr>
            <a:spLocks noChangeArrowheads="1"/>
          </p:cNvSpPr>
          <p:nvPr/>
        </p:nvSpPr>
        <p:spPr bwMode="auto">
          <a:xfrm>
            <a:off x="0" y="3101975"/>
            <a:ext cx="9139238" cy="373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en-US" sz="2800" dirty="0">
                <a:solidFill>
                  <a:srgbClr val="000000"/>
                </a:solidFill>
                <a:latin typeface="Times New Roman" panose="02020603050405020304" pitchFamily="18" charset="0"/>
                <a:cs typeface="Times New Roman" panose="02020603050405020304" pitchFamily="18" charset="0"/>
              </a:rPr>
              <a:t>Quan </a:t>
            </a:r>
            <a:r>
              <a:rPr lang="en-US" altLang="en-US" sz="2800" dirty="0" err="1">
                <a:solidFill>
                  <a:srgbClr val="000000"/>
                </a:solidFill>
                <a:latin typeface="Times New Roman" panose="02020603050405020304" pitchFamily="18" charset="0"/>
                <a:cs typeface="Times New Roman" panose="02020603050405020304" pitchFamily="18" charset="0"/>
              </a:rPr>
              <a:t>s</a:t>
            </a:r>
            <a:r>
              <a:rPr lang="en-US" altLang="en-US" sz="2800" dirty="0" err="1">
                <a:solidFill>
                  <a:srgbClr val="000000"/>
                </a:solidFill>
                <a:cs typeface="Times New Roman" panose="02020603050405020304" pitchFamily="18" charset="0"/>
              </a:rPr>
              <a:t>á</a:t>
            </a:r>
            <a:r>
              <a:rPr lang="en-US" altLang="en-US" sz="2800" dirty="0" err="1">
                <a:solidFill>
                  <a:srgbClr val="000000"/>
                </a:solidFill>
                <a:latin typeface="Times New Roman" panose="02020603050405020304" pitchFamily="18" charset="0"/>
                <a:cs typeface="Times New Roman" panose="02020603050405020304" pitchFamily="18" charset="0"/>
              </a:rPr>
              <a:t>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đồ</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a:t>
            </a:r>
            <a:r>
              <a:rPr lang="en-US" altLang="en-US" sz="2800" dirty="0" err="1">
                <a:solidFill>
                  <a:srgbClr val="000000"/>
                </a:solidFill>
                <a:cs typeface="Times New Roman" panose="02020603050405020304" pitchFamily="18" charset="0"/>
              </a:rPr>
              <a:t>ì</a:t>
            </a:r>
            <a:r>
              <a:rPr lang="en-US" altLang="en-US" sz="2800" dirty="0" err="1">
                <a:solidFill>
                  <a:srgbClr val="000000"/>
                </a:solidFill>
                <a:latin typeface="Times New Roman" panose="02020603050405020304" pitchFamily="18" charset="0"/>
                <a:cs typeface="Times New Roman" panose="02020603050405020304" pitchFamily="18" charset="0"/>
              </a:rPr>
              <a:t>nh</a:t>
            </a:r>
            <a:r>
              <a:rPr lang="en-US" altLang="en-US" sz="2800" dirty="0">
                <a:solidFill>
                  <a:srgbClr val="000000"/>
                </a:solidFill>
                <a:latin typeface="Times New Roman" panose="02020603050405020304" pitchFamily="18" charset="0"/>
                <a:cs typeface="Times New Roman" panose="02020603050405020304" pitchFamily="18" charset="0"/>
              </a:rPr>
              <a:t> 2.3 </a:t>
            </a:r>
            <a:r>
              <a:rPr lang="en-US" altLang="en-US" sz="2800" dirty="0" err="1">
                <a:solidFill>
                  <a:srgbClr val="000000"/>
                </a:solidFill>
                <a:latin typeface="Times New Roman" panose="02020603050405020304" pitchFamily="18" charset="0"/>
                <a:cs typeface="Times New Roman" panose="02020603050405020304" pitchFamily="18" charset="0"/>
              </a:rPr>
              <a:t>v</a:t>
            </a:r>
            <a:r>
              <a:rPr lang="en-US" altLang="en-US" sz="2800" dirty="0" err="1">
                <a:solidFill>
                  <a:srgbClr val="000000"/>
                </a:solidFill>
                <a:cs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biết</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altLang="en-US" sz="2800" dirty="0"/>
          </a:p>
          <a:p>
            <a:pPr marL="514350" indent="-514350">
              <a:buFontTx/>
              <a:buAutoNum type="alphaLcParenR"/>
              <a:defRPr/>
            </a:pPr>
            <a:r>
              <a:rPr lang="en-US" altLang="en-US" sz="2800" dirty="0" err="1">
                <a:solidFill>
                  <a:srgbClr val="000000"/>
                </a:solidFill>
                <a:latin typeface="Times New Roman" panose="02020603050405020304" pitchFamily="18" charset="0"/>
                <a:cs typeface="Times New Roman" panose="02020603050405020304" pitchFamily="18" charset="0"/>
              </a:rPr>
              <a:t>Trước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phản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ứng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a:t>
            </a:r>
            <a:r>
              <a:rPr lang="en-US" altLang="en-US" sz="2800" dirty="0" err="1">
                <a:solidFill>
                  <a:srgbClr val="000000"/>
                </a:solidFill>
                <a:cs typeface="Times New Roman" panose="02020603050405020304" pitchFamily="18" charset="0"/>
              </a:rPr>
              <a:t>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a:t>
            </a:r>
            <a:r>
              <a:rPr lang="en-US" altLang="en-US" sz="2800" dirty="0" err="1">
                <a:solidFill>
                  <a:srgbClr val="000000"/>
                </a:solidFill>
                <a:cs typeface="Times New Roman" panose="02020603050405020304" pitchFamily="18" charset="0"/>
              </a:rPr>
              <a:t>á</a:t>
            </a:r>
            <a:r>
              <a:rPr lang="en-US" altLang="en-US" sz="2800" dirty="0" err="1">
                <a:solidFill>
                  <a:srgbClr val="000000"/>
                </a:solidFill>
                <a:latin typeface="Times New Roman" panose="02020603050405020304" pitchFamily="18" charset="0"/>
                <a:cs typeface="Times New Roman" panose="02020603050405020304" pitchFamily="18" charset="0"/>
              </a:rPr>
              <a:t>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chất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a:t>
            </a:r>
            <a:r>
              <a:rPr lang="en-US" altLang="en-US" sz="2800" dirty="0" err="1">
                <a:solidFill>
                  <a:srgbClr val="000000"/>
                </a:solidFill>
                <a:cs typeface="Times New Roman" panose="02020603050405020304" pitchFamily="18" charset="0"/>
              </a:rPr>
              <a:t>à</a:t>
            </a:r>
            <a:r>
              <a:rPr lang="en-US" altLang="en-US" sz="2800" dirty="0" err="1">
                <a:solidFill>
                  <a:srgbClr val="000000"/>
                </a:solidFill>
                <a:latin typeface="Times New Roman" panose="02020603050405020304" pitchFamily="18" charset="0"/>
                <a:cs typeface="Times New Roman" panose="02020603050405020304" pitchFamily="18" charset="0"/>
              </a:rPr>
              <a:t>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những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nguyên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tử</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a:t>
            </a:r>
            <a:r>
              <a:rPr lang="en-US" altLang="en-US" sz="2800" dirty="0" err="1">
                <a:solidFill>
                  <a:srgbClr val="000000"/>
                </a:solidFill>
                <a:cs typeface="Times New Roman" panose="02020603050405020304" pitchFamily="18" charset="0"/>
              </a:rPr>
              <a:t>à</a:t>
            </a:r>
            <a:r>
              <a:rPr lang="en-US" altLang="en-US" sz="2800" dirty="0" err="1">
                <a:solidFill>
                  <a:srgbClr val="000000"/>
                </a:solidFill>
                <a:latin typeface="Times New Roman" panose="02020603050405020304" pitchFamily="18" charset="0"/>
                <a:cs typeface="Times New Roman" panose="02020603050405020304" pitchFamily="18" charset="0"/>
              </a:rPr>
              <a:t>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kết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nhau</a:t>
            </a:r>
            <a:r>
              <a:rPr lang="en-US" altLang="en-US" sz="2800" dirty="0">
                <a:solidFill>
                  <a:srgbClr val="000000"/>
                </a:solidFill>
                <a:latin typeface="Times New Roman" panose="02020603050405020304" pitchFamily="18" charset="0"/>
                <a:cs typeface="Times New Roman" panose="02020603050405020304" pitchFamily="18" charset="0"/>
              </a:rPr>
              <a:t>?</a:t>
            </a:r>
          </a:p>
          <a:p>
            <a:pPr>
              <a:lnSpc>
                <a:spcPct val="115000"/>
              </a:lnSpc>
              <a:spcBef>
                <a:spcPts val="200"/>
              </a:spcBef>
              <a:spcAft>
                <a:spcPts val="200"/>
              </a:spcAft>
              <a:defRPr/>
            </a:pPr>
            <a:r>
              <a:rPr lang="en-US" altLang="en-US" sz="3200" dirty="0" err="1">
                <a:solidFill>
                  <a:srgbClr val="0070C0"/>
                </a:solidFill>
                <a:latin typeface="Times New Roman" panose="02020603050405020304" pitchFamily="18" charset="0"/>
                <a:cs typeface="Times New Roman" panose="02020603050405020304" pitchFamily="18" charset="0"/>
              </a:rPr>
              <a:t>Trước</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phản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ứng</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có</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các</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chất</a:t>
            </a:r>
            <a:r>
              <a:rPr lang="en-US" altLang="en-US" sz="3200" dirty="0">
                <a:solidFill>
                  <a:srgbClr val="0070C0"/>
                </a:solidFill>
                <a:latin typeface="Times New Roman" panose="02020603050405020304" pitchFamily="18" charset="0"/>
                <a:cs typeface="Times New Roman" panose="02020603050405020304" pitchFamily="18" charset="0"/>
              </a:rPr>
              <a:t> methane (CH</a:t>
            </a:r>
            <a:r>
              <a:rPr lang="en-US" altLang="en-US" sz="3200" baseline="-25000" dirty="0">
                <a:solidFill>
                  <a:srgbClr val="0070C0"/>
                </a:solidFill>
                <a:latin typeface="Times New Roman" panose="02020603050405020304" pitchFamily="18" charset="0"/>
                <a:cs typeface="Times New Roman" panose="02020603050405020304" pitchFamily="18" charset="0"/>
              </a:rPr>
              <a:t>4</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và</a:t>
            </a:r>
            <a:r>
              <a:rPr lang="en-US" altLang="en-US" sz="3200" dirty="0">
                <a:solidFill>
                  <a:srgbClr val="0070C0"/>
                </a:solidFill>
                <a:latin typeface="Times New Roman" panose="02020603050405020304" pitchFamily="18" charset="0"/>
                <a:cs typeface="Times New Roman" panose="02020603050405020304" pitchFamily="18" charset="0"/>
              </a:rPr>
              <a:t> oxygen (O</a:t>
            </a:r>
            <a:r>
              <a:rPr lang="en-US" altLang="en-US" sz="3200" baseline="-25000" dirty="0">
                <a:solidFill>
                  <a:srgbClr val="0070C0"/>
                </a:solidFill>
                <a:latin typeface="Times New Roman" panose="02020603050405020304" pitchFamily="18" charset="0"/>
                <a:cs typeface="Times New Roman" panose="02020603050405020304" pitchFamily="18" charset="0"/>
              </a:rPr>
              <a:t>2</a:t>
            </a:r>
            <a:r>
              <a:rPr lang="en-US" altLang="en-US" sz="3200" dirty="0">
                <a:solidFill>
                  <a:srgbClr val="0070C0"/>
                </a:solidFill>
                <a:latin typeface="Times New Roman" panose="02020603050405020304" pitchFamily="18" charset="0"/>
                <a:cs typeface="Times New Roman" panose="02020603050405020304" pitchFamily="18" charset="0"/>
              </a:rPr>
              <a:t>).</a:t>
            </a:r>
            <a:endParaRPr lang="en-US" altLang="en-US" sz="3200" dirty="0">
              <a:solidFill>
                <a:srgbClr val="0070C0"/>
              </a:solidFill>
              <a:latin typeface="Times New Roman" panose="02020603050405020304" pitchFamily="18" charset="0"/>
              <a:cs typeface="Calibri" panose="020F0502020204030204" pitchFamily="34" charset="0"/>
            </a:endParaRPr>
          </a:p>
          <a:p>
            <a:pPr>
              <a:lnSpc>
                <a:spcPct val="115000"/>
              </a:lnSpc>
              <a:spcBef>
                <a:spcPts val="200"/>
              </a:spcBef>
              <a:spcAft>
                <a:spcPts val="200"/>
              </a:spcAft>
              <a:defRPr/>
            </a:pPr>
            <a:r>
              <a:rPr lang="en-US" altLang="en-US" sz="3200" dirty="0">
                <a:solidFill>
                  <a:srgbClr val="0070C0"/>
                </a:solidFill>
                <a:latin typeface="Times New Roman" panose="02020603050405020304" pitchFamily="18" charset="0"/>
                <a:cs typeface="Times New Roman" panose="02020603050405020304" pitchFamily="18" charset="0"/>
              </a:rPr>
              <a:t>+ Methane (CH</a:t>
            </a:r>
            <a:r>
              <a:rPr lang="en-US" altLang="en-US" sz="3200" baseline="-25000" dirty="0">
                <a:solidFill>
                  <a:srgbClr val="0070C0"/>
                </a:solidFill>
                <a:latin typeface="Times New Roman" panose="02020603050405020304" pitchFamily="18" charset="0"/>
                <a:cs typeface="Times New Roman" panose="02020603050405020304" pitchFamily="18" charset="0"/>
              </a:rPr>
              <a:t>4</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gồm</a:t>
            </a:r>
            <a:r>
              <a:rPr lang="en-US" altLang="en-US" sz="3200" dirty="0">
                <a:solidFill>
                  <a:srgbClr val="0070C0"/>
                </a:solidFill>
                <a:latin typeface="Times New Roman" panose="02020603050405020304" pitchFamily="18" charset="0"/>
                <a:cs typeface="Times New Roman" panose="02020603050405020304" pitchFamily="18" charset="0"/>
              </a:rPr>
              <a:t> 1C </a:t>
            </a:r>
            <a:r>
              <a:rPr lang="en-US" altLang="en-US" sz="3200" dirty="0" err="1">
                <a:solidFill>
                  <a:srgbClr val="0070C0"/>
                </a:solidFill>
                <a:latin typeface="Times New Roman" panose="02020603050405020304" pitchFamily="18" charset="0"/>
                <a:cs typeface="Times New Roman" panose="02020603050405020304" pitchFamily="18" charset="0"/>
              </a:rPr>
              <a:t>liên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kết</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với</a:t>
            </a:r>
            <a:r>
              <a:rPr lang="en-US" altLang="en-US" sz="3200" dirty="0">
                <a:solidFill>
                  <a:srgbClr val="0070C0"/>
                </a:solidFill>
                <a:latin typeface="Times New Roman" panose="02020603050405020304" pitchFamily="18" charset="0"/>
                <a:cs typeface="Times New Roman" panose="02020603050405020304" pitchFamily="18" charset="0"/>
              </a:rPr>
              <a:t> 4 H.</a:t>
            </a:r>
            <a:endParaRPr lang="en-US" altLang="en-US" sz="3200" dirty="0">
              <a:solidFill>
                <a:srgbClr val="0070C0"/>
              </a:solidFill>
              <a:latin typeface="Times New Roman" panose="02020603050405020304" pitchFamily="18" charset="0"/>
              <a:cs typeface="Calibri" panose="020F0502020204030204" pitchFamily="34" charset="0"/>
            </a:endParaRPr>
          </a:p>
          <a:p>
            <a:pPr>
              <a:lnSpc>
                <a:spcPct val="115000"/>
              </a:lnSpc>
              <a:spcBef>
                <a:spcPts val="200"/>
              </a:spcBef>
              <a:spcAft>
                <a:spcPts val="200"/>
              </a:spcAft>
              <a:defRPr/>
            </a:pPr>
            <a:r>
              <a:rPr lang="en-US" altLang="en-US" sz="3200" dirty="0">
                <a:solidFill>
                  <a:srgbClr val="0070C0"/>
                </a:solidFill>
                <a:latin typeface="Times New Roman" panose="02020603050405020304" pitchFamily="18" charset="0"/>
                <a:cs typeface="Times New Roman" panose="02020603050405020304" pitchFamily="18" charset="0"/>
              </a:rPr>
              <a:t>+ Oxygen (O</a:t>
            </a:r>
            <a:r>
              <a:rPr lang="en-US" altLang="en-US" sz="3200" baseline="-25000" dirty="0">
                <a:solidFill>
                  <a:srgbClr val="0070C0"/>
                </a:solidFill>
                <a:latin typeface="Times New Roman" panose="02020603050405020304" pitchFamily="18" charset="0"/>
                <a:cs typeface="Times New Roman" panose="02020603050405020304" pitchFamily="18" charset="0"/>
              </a:rPr>
              <a:t>2</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gồm</a:t>
            </a:r>
            <a:r>
              <a:rPr lang="en-US" altLang="en-US" sz="3200" dirty="0">
                <a:solidFill>
                  <a:srgbClr val="0070C0"/>
                </a:solidFill>
                <a:latin typeface="Times New Roman" panose="02020603050405020304" pitchFamily="18" charset="0"/>
                <a:cs typeface="Times New Roman" panose="02020603050405020304" pitchFamily="18" charset="0"/>
              </a:rPr>
              <a:t> 2 </a:t>
            </a:r>
            <a:r>
              <a:rPr lang="en-US" altLang="en-US" sz="3200" dirty="0" err="1">
                <a:solidFill>
                  <a:srgbClr val="0070C0"/>
                </a:solidFill>
                <a:latin typeface="Times New Roman" panose="02020603050405020304" pitchFamily="18" charset="0"/>
                <a:cs typeface="Times New Roman" panose="02020603050405020304" pitchFamily="18" charset="0"/>
              </a:rPr>
              <a:t>nguyên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tử</a:t>
            </a:r>
            <a:r>
              <a:rPr lang="en-US" altLang="en-US" sz="3200" dirty="0">
                <a:solidFill>
                  <a:srgbClr val="0070C0"/>
                </a:solidFill>
                <a:latin typeface="Times New Roman" panose="02020603050405020304" pitchFamily="18" charset="0"/>
                <a:cs typeface="Times New Roman" panose="02020603050405020304" pitchFamily="18" charset="0"/>
              </a:rPr>
              <a:t> O </a:t>
            </a:r>
            <a:r>
              <a:rPr lang="en-US" altLang="en-US" sz="3200" dirty="0" err="1">
                <a:solidFill>
                  <a:srgbClr val="0070C0"/>
                </a:solidFill>
                <a:latin typeface="Times New Roman" panose="02020603050405020304" pitchFamily="18" charset="0"/>
                <a:cs typeface="Times New Roman" panose="02020603050405020304" pitchFamily="18" charset="0"/>
              </a:rPr>
              <a:t>liên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kết</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với</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nhau</a:t>
            </a:r>
            <a:r>
              <a:rPr lang="en-US" altLang="en-US" sz="3200" dirty="0">
                <a:solidFill>
                  <a:srgbClr val="0070C0"/>
                </a:solidFill>
                <a:latin typeface="Times New Roman" panose="02020603050405020304" pitchFamily="18" charset="0"/>
                <a:cs typeface="Times New Roman" panose="02020603050405020304" pitchFamily="18" charset="0"/>
              </a:rPr>
              <a:t>.</a:t>
            </a:r>
            <a:endParaRPr lang="en-US" altLang="en-US" sz="3200" dirty="0">
              <a:solidFill>
                <a:srgbClr val="0070C0"/>
              </a:solidFill>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xEl>
                                              <p:pRg st="2" end="2"/>
                                            </p:txEl>
                                          </p:spTgt>
                                        </p:tgtEl>
                                        <p:attrNameLst>
                                          <p:attrName>style.visibility</p:attrName>
                                        </p:attrNameLst>
                                      </p:cBhvr>
                                      <p:to>
                                        <p:strVal val="visible"/>
                                      </p:to>
                                    </p:set>
                                    <p:animEffect transition="in" filter="wipe(left)">
                                      <p:cBhvr>
                                        <p:cTn id="7" dur="500"/>
                                        <p:tgtEl>
                                          <p:spTgt spid="1843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437">
                                            <p:txEl>
                                              <p:pRg st="3" end="3"/>
                                            </p:txEl>
                                          </p:spTgt>
                                        </p:tgtEl>
                                        <p:attrNameLst>
                                          <p:attrName>style.visibility</p:attrName>
                                        </p:attrNameLst>
                                      </p:cBhvr>
                                      <p:to>
                                        <p:strVal val="visible"/>
                                      </p:to>
                                    </p:set>
                                    <p:animEffect transition="in" filter="wipe(left)">
                                      <p:cBhvr>
                                        <p:cTn id="12" dur="500"/>
                                        <p:tgtEl>
                                          <p:spTgt spid="1843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437">
                                            <p:txEl>
                                              <p:pRg st="4" end="4"/>
                                            </p:txEl>
                                          </p:spTgt>
                                        </p:tgtEl>
                                        <p:attrNameLst>
                                          <p:attrName>style.visibility</p:attrName>
                                        </p:attrNameLst>
                                      </p:cBhvr>
                                      <p:to>
                                        <p:strVal val="visible"/>
                                      </p:to>
                                    </p:set>
                                    <p:animEffect transition="in" filter="wipe(left)">
                                      <p:cBhvr>
                                        <p:cTn id="17" dur="500"/>
                                        <p:tgtEl>
                                          <p:spTgt spid="184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41F66551-1A4B-4BB7-976D-C52CCFC5D2B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A8EB631-2566-40B5-859C-AE7E29FDCB28}" type="slidenum">
              <a:rPr lang="en-US" altLang="en-US" smtClean="0">
                <a:solidFill>
                  <a:srgbClr val="FFFFFF"/>
                </a:solidFill>
              </a:rPr>
              <a:pPr/>
              <a:t>14</a:t>
            </a:fld>
            <a:endParaRPr lang="en-US" altLang="en-US">
              <a:solidFill>
                <a:srgbClr val="FFFFFF"/>
              </a:solidFill>
            </a:endParaRPr>
          </a:p>
        </p:txBody>
      </p:sp>
      <p:sp>
        <p:nvSpPr>
          <p:cNvPr id="19459" name="Rectangle 4">
            <a:extLst>
              <a:ext uri="{FF2B5EF4-FFF2-40B4-BE49-F238E27FC236}">
                <a16:creationId xmlns:a16="http://schemas.microsoft.com/office/drawing/2014/main" id="{029896F7-2590-4601-B99A-ADD9BE9DB5FB}"/>
              </a:ext>
            </a:extLst>
          </p:cNvPr>
          <p:cNvSpPr>
            <a:spLocks noChangeArrowheads="1"/>
          </p:cNvSpPr>
          <p:nvPr/>
        </p:nvSpPr>
        <p:spPr bwMode="auto">
          <a:xfrm>
            <a:off x="71438" y="2171700"/>
            <a:ext cx="90011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000">
                <a:solidFill>
                  <a:srgbClr val="000000"/>
                </a:solidFill>
                <a:latin typeface="Times New Roman" panose="02020603050405020304" pitchFamily="18" charset="0"/>
                <a:cs typeface="Times New Roman" panose="02020603050405020304" pitchFamily="18" charset="0"/>
              </a:rPr>
              <a:t>b) Sau phản ứng, c</a:t>
            </a:r>
            <a:r>
              <a:rPr lang="en-US" altLang="en-US" sz="3000">
                <a:solidFill>
                  <a:srgbClr val="000000"/>
                </a:solidFill>
                <a:cs typeface="Times New Roman" panose="02020603050405020304" pitchFamily="18" charset="0"/>
              </a:rPr>
              <a:t>ó</a:t>
            </a:r>
            <a:r>
              <a:rPr lang="en-US" altLang="en-US" sz="3000">
                <a:solidFill>
                  <a:srgbClr val="000000"/>
                </a:solidFill>
                <a:latin typeface="Times New Roman" panose="02020603050405020304" pitchFamily="18" charset="0"/>
                <a:cs typeface="Times New Roman" panose="02020603050405020304" pitchFamily="18" charset="0"/>
              </a:rPr>
              <a:t> c</a:t>
            </a:r>
            <a:r>
              <a:rPr lang="en-US" altLang="en-US" sz="3000">
                <a:solidFill>
                  <a:srgbClr val="000000"/>
                </a:solidFill>
                <a:cs typeface="Times New Roman" panose="02020603050405020304" pitchFamily="18" charset="0"/>
              </a:rPr>
              <a:t>á</a:t>
            </a:r>
            <a:r>
              <a:rPr lang="en-US" altLang="en-US" sz="3000">
                <a:solidFill>
                  <a:srgbClr val="000000"/>
                </a:solidFill>
                <a:latin typeface="Times New Roman" panose="02020603050405020304" pitchFamily="18" charset="0"/>
                <a:cs typeface="Times New Roman" panose="02020603050405020304" pitchFamily="18" charset="0"/>
              </a:rPr>
              <a:t>c chất n</a:t>
            </a:r>
            <a:r>
              <a:rPr lang="en-US" altLang="en-US" sz="3000">
                <a:solidFill>
                  <a:srgbClr val="000000"/>
                </a:solidFill>
                <a:cs typeface="Times New Roman" panose="02020603050405020304" pitchFamily="18" charset="0"/>
              </a:rPr>
              <a:t>à</a:t>
            </a:r>
            <a:r>
              <a:rPr lang="en-US" altLang="en-US" sz="3000">
                <a:solidFill>
                  <a:srgbClr val="000000"/>
                </a:solidFill>
                <a:latin typeface="Times New Roman" panose="02020603050405020304" pitchFamily="18" charset="0"/>
                <a:cs typeface="Times New Roman" panose="02020603050405020304" pitchFamily="18" charset="0"/>
              </a:rPr>
              <a:t>o được tạo th</a:t>
            </a:r>
            <a:r>
              <a:rPr lang="en-US" altLang="en-US" sz="3000">
                <a:solidFill>
                  <a:srgbClr val="000000"/>
                </a:solidFill>
                <a:cs typeface="Times New Roman" panose="02020603050405020304" pitchFamily="18" charset="0"/>
              </a:rPr>
              <a:t>à</a:t>
            </a:r>
            <a:r>
              <a:rPr lang="en-US" altLang="en-US" sz="3000">
                <a:solidFill>
                  <a:srgbClr val="000000"/>
                </a:solidFill>
                <a:latin typeface="Times New Roman" panose="02020603050405020304" pitchFamily="18" charset="0"/>
                <a:cs typeface="Times New Roman" panose="02020603050405020304" pitchFamily="18" charset="0"/>
              </a:rPr>
              <a:t>nh, những nguyên tử n</a:t>
            </a:r>
            <a:r>
              <a:rPr lang="en-US" altLang="en-US" sz="3000">
                <a:solidFill>
                  <a:srgbClr val="000000"/>
                </a:solidFill>
                <a:cs typeface="Times New Roman" panose="02020603050405020304" pitchFamily="18" charset="0"/>
              </a:rPr>
              <a:t>à</a:t>
            </a:r>
            <a:r>
              <a:rPr lang="en-US" altLang="en-US" sz="3000">
                <a:solidFill>
                  <a:srgbClr val="000000"/>
                </a:solidFill>
                <a:latin typeface="Times New Roman" panose="02020603050405020304" pitchFamily="18" charset="0"/>
                <a:cs typeface="Times New Roman" panose="02020603050405020304" pitchFamily="18" charset="0"/>
              </a:rPr>
              <a:t>o liên kết với nhau?</a:t>
            </a:r>
            <a:endParaRPr lang="en-US" altLang="en-US" sz="3000"/>
          </a:p>
          <a:p>
            <a:r>
              <a:rPr lang="en-US" altLang="en-US" sz="3000">
                <a:solidFill>
                  <a:srgbClr val="0070C0"/>
                </a:solidFill>
                <a:latin typeface="Times New Roman" panose="02020603050405020304" pitchFamily="18" charset="0"/>
                <a:cs typeface="Times New Roman" panose="02020603050405020304" pitchFamily="18" charset="0"/>
              </a:rPr>
              <a:t>Sau phản ứng có các phân tử carbon dioxide (CO</a:t>
            </a:r>
            <a:r>
              <a:rPr lang="en-US" altLang="en-US" sz="3000" baseline="-25000">
                <a:solidFill>
                  <a:srgbClr val="0070C0"/>
                </a:solidFill>
                <a:latin typeface="Times New Roman" panose="02020603050405020304" pitchFamily="18" charset="0"/>
                <a:cs typeface="Times New Roman" panose="02020603050405020304" pitchFamily="18" charset="0"/>
              </a:rPr>
              <a:t>2</a:t>
            </a:r>
            <a:r>
              <a:rPr lang="en-US" altLang="en-US" sz="3000">
                <a:solidFill>
                  <a:srgbClr val="0070C0"/>
                </a:solidFill>
                <a:latin typeface="Times New Roman" panose="02020603050405020304" pitchFamily="18" charset="0"/>
                <a:cs typeface="Times New Roman" panose="02020603050405020304" pitchFamily="18" charset="0"/>
              </a:rPr>
              <a:t>) và nước (H</a:t>
            </a:r>
            <a:r>
              <a:rPr lang="en-US" altLang="en-US" sz="3000" baseline="-25000">
                <a:solidFill>
                  <a:srgbClr val="0070C0"/>
                </a:solidFill>
                <a:latin typeface="Times New Roman" panose="02020603050405020304" pitchFamily="18" charset="0"/>
                <a:cs typeface="Times New Roman" panose="02020603050405020304" pitchFamily="18" charset="0"/>
              </a:rPr>
              <a:t>2</a:t>
            </a:r>
            <a:r>
              <a:rPr lang="en-US" altLang="en-US" sz="3000">
                <a:solidFill>
                  <a:srgbClr val="0070C0"/>
                </a:solidFill>
                <a:latin typeface="Times New Roman" panose="02020603050405020304" pitchFamily="18" charset="0"/>
                <a:cs typeface="Times New Roman" panose="02020603050405020304" pitchFamily="18" charset="0"/>
              </a:rPr>
              <a:t>O) được tạo thành.</a:t>
            </a:r>
            <a:endParaRPr lang="en-US" altLang="en-US" sz="3000">
              <a:solidFill>
                <a:srgbClr val="0070C0"/>
              </a:solidFill>
              <a:latin typeface="Times New Roman" panose="02020603050405020304" pitchFamily="18" charset="0"/>
              <a:cs typeface="Calibri" panose="020F0502020204030204" pitchFamily="34" charset="0"/>
            </a:endParaRPr>
          </a:p>
          <a:p>
            <a:pPr>
              <a:lnSpc>
                <a:spcPct val="115000"/>
              </a:lnSpc>
              <a:spcBef>
                <a:spcPts val="200"/>
              </a:spcBef>
              <a:spcAft>
                <a:spcPts val="200"/>
              </a:spcAft>
            </a:pPr>
            <a:r>
              <a:rPr lang="en-US" altLang="en-US" sz="3000">
                <a:solidFill>
                  <a:srgbClr val="0070C0"/>
                </a:solidFill>
                <a:latin typeface="Times New Roman" panose="02020603050405020304" pitchFamily="18" charset="0"/>
                <a:cs typeface="Times New Roman" panose="02020603050405020304" pitchFamily="18" charset="0"/>
              </a:rPr>
              <a:t>+ Carbon dioxide (CO</a:t>
            </a:r>
            <a:r>
              <a:rPr lang="en-US" altLang="en-US" sz="3000" baseline="-25000">
                <a:solidFill>
                  <a:srgbClr val="0070C0"/>
                </a:solidFill>
                <a:latin typeface="Times New Roman" panose="02020603050405020304" pitchFamily="18" charset="0"/>
                <a:cs typeface="Times New Roman" panose="02020603050405020304" pitchFamily="18" charset="0"/>
              </a:rPr>
              <a:t>2</a:t>
            </a:r>
            <a:r>
              <a:rPr lang="en-US" altLang="en-US" sz="3000">
                <a:solidFill>
                  <a:srgbClr val="0070C0"/>
                </a:solidFill>
                <a:latin typeface="Times New Roman" panose="02020603050405020304" pitchFamily="18" charset="0"/>
                <a:cs typeface="Times New Roman" panose="02020603050405020304" pitchFamily="18" charset="0"/>
              </a:rPr>
              <a:t>) gồm 1C liên kết với 2 O.</a:t>
            </a:r>
            <a:endParaRPr lang="en-US" altLang="en-US" sz="3000">
              <a:solidFill>
                <a:srgbClr val="0070C0"/>
              </a:solidFill>
              <a:latin typeface="Times New Roman" panose="02020603050405020304" pitchFamily="18" charset="0"/>
              <a:cs typeface="Calibri" panose="020F0502020204030204" pitchFamily="34" charset="0"/>
            </a:endParaRPr>
          </a:p>
          <a:p>
            <a:pPr>
              <a:lnSpc>
                <a:spcPct val="115000"/>
              </a:lnSpc>
              <a:spcBef>
                <a:spcPts val="200"/>
              </a:spcBef>
              <a:spcAft>
                <a:spcPts val="200"/>
              </a:spcAft>
            </a:pPr>
            <a:r>
              <a:rPr lang="en-US" altLang="en-US" sz="3000">
                <a:solidFill>
                  <a:srgbClr val="0070C0"/>
                </a:solidFill>
                <a:latin typeface="Times New Roman" panose="02020603050405020304" pitchFamily="18" charset="0"/>
                <a:cs typeface="Times New Roman" panose="02020603050405020304" pitchFamily="18" charset="0"/>
              </a:rPr>
              <a:t>+ Nước (H</a:t>
            </a:r>
            <a:r>
              <a:rPr lang="en-US" altLang="en-US" sz="3000" baseline="-25000">
                <a:solidFill>
                  <a:srgbClr val="0070C0"/>
                </a:solidFill>
                <a:latin typeface="Times New Roman" panose="02020603050405020304" pitchFamily="18" charset="0"/>
                <a:cs typeface="Times New Roman" panose="02020603050405020304" pitchFamily="18" charset="0"/>
              </a:rPr>
              <a:t>2</a:t>
            </a:r>
            <a:r>
              <a:rPr lang="en-US" altLang="en-US" sz="3000">
                <a:solidFill>
                  <a:srgbClr val="0070C0"/>
                </a:solidFill>
                <a:latin typeface="Times New Roman" panose="02020603050405020304" pitchFamily="18" charset="0"/>
                <a:cs typeface="Times New Roman" panose="02020603050405020304" pitchFamily="18" charset="0"/>
              </a:rPr>
              <a:t>O) gồm 2H liên kết với 1 O.</a:t>
            </a:r>
          </a:p>
          <a:p>
            <a:pPr>
              <a:lnSpc>
                <a:spcPct val="115000"/>
              </a:lnSpc>
              <a:spcBef>
                <a:spcPts val="200"/>
              </a:spcBef>
              <a:spcAft>
                <a:spcPts val="200"/>
              </a:spcAft>
            </a:pPr>
            <a:r>
              <a:rPr lang="en-US" altLang="en-US" sz="3000">
                <a:solidFill>
                  <a:srgbClr val="000000"/>
                </a:solidFill>
                <a:latin typeface="Times New Roman" panose="02020603050405020304" pitchFamily="18" charset="0"/>
                <a:cs typeface="Times New Roman" panose="02020603050405020304" pitchFamily="18" charset="0"/>
              </a:rPr>
              <a:t>c) So s</a:t>
            </a:r>
            <a:r>
              <a:rPr lang="en-US" altLang="en-US" sz="3000">
                <a:solidFill>
                  <a:srgbClr val="000000"/>
                </a:solidFill>
                <a:cs typeface="Times New Roman" panose="02020603050405020304" pitchFamily="18" charset="0"/>
              </a:rPr>
              <a:t>á</a:t>
            </a:r>
            <a:r>
              <a:rPr lang="en-US" altLang="en-US" sz="3000">
                <a:solidFill>
                  <a:srgbClr val="000000"/>
                </a:solidFill>
                <a:latin typeface="Times New Roman" panose="02020603050405020304" pitchFamily="18" charset="0"/>
                <a:cs typeface="Times New Roman" panose="02020603050405020304" pitchFamily="18" charset="0"/>
              </a:rPr>
              <a:t>nh số nguyên tử C, H, O trước v</a:t>
            </a:r>
            <a:r>
              <a:rPr lang="en-US" altLang="en-US" sz="3000">
                <a:solidFill>
                  <a:srgbClr val="000000"/>
                </a:solidFill>
                <a:cs typeface="Times New Roman" panose="02020603050405020304" pitchFamily="18" charset="0"/>
              </a:rPr>
              <a:t>à</a:t>
            </a:r>
            <a:r>
              <a:rPr lang="en-US" altLang="en-US" sz="3000">
                <a:solidFill>
                  <a:srgbClr val="000000"/>
                </a:solidFill>
                <a:latin typeface="Times New Roman" panose="02020603050405020304" pitchFamily="18" charset="0"/>
                <a:cs typeface="Times New Roman" panose="02020603050405020304" pitchFamily="18" charset="0"/>
              </a:rPr>
              <a:t> sau phản ứng.</a:t>
            </a:r>
            <a:endParaRPr lang="en-US" altLang="en-US" sz="3000">
              <a:latin typeface="Times New Roman" panose="02020603050405020304" pitchFamily="18" charset="0"/>
              <a:cs typeface="Calibri" panose="020F0502020204030204" pitchFamily="34" charset="0"/>
            </a:endParaRPr>
          </a:p>
          <a:p>
            <a:pPr>
              <a:lnSpc>
                <a:spcPct val="115000"/>
              </a:lnSpc>
              <a:spcBef>
                <a:spcPts val="200"/>
              </a:spcBef>
              <a:spcAft>
                <a:spcPts val="200"/>
              </a:spcAft>
            </a:pPr>
            <a:r>
              <a:rPr lang="en-US" altLang="en-US" sz="3000">
                <a:solidFill>
                  <a:srgbClr val="0070C0"/>
                </a:solidFill>
                <a:latin typeface="Times New Roman" panose="02020603050405020304" pitchFamily="18" charset="0"/>
                <a:cs typeface="Times New Roman" panose="02020603050405020304" pitchFamily="18" charset="0"/>
              </a:rPr>
              <a:t>Số nguyên tử C, H, O trước và sau phản ứng là bằng nhau.</a:t>
            </a:r>
            <a:endParaRPr lang="en-US" altLang="en-US" sz="3000">
              <a:solidFill>
                <a:srgbClr val="0070C0"/>
              </a:solidFill>
              <a:latin typeface="Times New Roman" panose="02020603050405020304" pitchFamily="18" charset="0"/>
              <a:cs typeface="Calibri" panose="020F0502020204030204" pitchFamily="34" charset="0"/>
            </a:endParaRPr>
          </a:p>
        </p:txBody>
      </p:sp>
      <p:pic>
        <p:nvPicPr>
          <p:cNvPr id="22532" name="Picture 179" descr="KHTN 8 (Cánh Diều) Bài 2: Phản ứng hóa học và năng lượng của phản ứng hóa học | Khoa học tự nhiên 8 (ảnh 3)">
            <a:extLst>
              <a:ext uri="{FF2B5EF4-FFF2-40B4-BE49-F238E27FC236}">
                <a16:creationId xmlns:a16="http://schemas.microsoft.com/office/drawing/2014/main" id="{DD5D3FC2-8694-46EE-BB88-110FFF0FA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33338"/>
            <a:ext cx="83280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wipe(left)">
                                      <p:cBhvr>
                                        <p:cTn id="7" dur="500"/>
                                        <p:tgtEl>
                                          <p:spTgt spid="1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wipe(left)">
                                      <p:cBhvr>
                                        <p:cTn id="12" dur="500"/>
                                        <p:tgtEl>
                                          <p:spTgt spid="194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wipe(left)">
                                      <p:cBhvr>
                                        <p:cTn id="17" dur="500"/>
                                        <p:tgtEl>
                                          <p:spTgt spid="194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9459">
                                            <p:txEl>
                                              <p:pRg st="5" end="5"/>
                                            </p:txEl>
                                          </p:spTgt>
                                        </p:tgtEl>
                                        <p:attrNameLst>
                                          <p:attrName>style.visibility</p:attrName>
                                        </p:attrNameLst>
                                      </p:cBhvr>
                                      <p:to>
                                        <p:strVal val="visible"/>
                                      </p:to>
                                    </p:set>
                                    <p:animEffect transition="in" filter="wipe(left)">
                                      <p:cBhvr>
                                        <p:cTn id="22"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C383C-70B3-45B3-A7F6-9AD21DD33988}"/>
              </a:ext>
            </a:extLst>
          </p:cNvPr>
          <p:cNvSpPr>
            <a:spLocks noGrp="1"/>
          </p:cNvSpPr>
          <p:nvPr>
            <p:ph type="title"/>
          </p:nvPr>
        </p:nvSpPr>
        <p:spPr/>
        <p:txBody>
          <a:bodyPr/>
          <a:lstStyle/>
          <a:p>
            <a:pPr eaLnBrk="1" fontAlgn="auto" hangingPunct="1">
              <a:spcAft>
                <a:spcPts val="0"/>
              </a:spcAft>
              <a:defRPr/>
            </a:pPr>
            <a:r>
              <a:rPr lang="en-US" dirty="0" err="1"/>
              <a:t>Thí</a:t>
            </a:r>
            <a:r>
              <a:rPr lang="en-US" dirty="0"/>
              <a:t> </a:t>
            </a:r>
            <a:r>
              <a:rPr lang="en-US" dirty="0" err="1"/>
              <a:t>nghiệm</a:t>
            </a:r>
            <a:endParaRPr lang="en-US" dirty="0"/>
          </a:p>
        </p:txBody>
      </p:sp>
      <p:pic>
        <p:nvPicPr>
          <p:cNvPr id="3" name="HCl   +  Fe">
            <a:hlinkClick r:id="" action="ppaction://media"/>
            <a:extLst>
              <a:ext uri="{FF2B5EF4-FFF2-40B4-BE49-F238E27FC236}">
                <a16:creationId xmlns:a16="http://schemas.microsoft.com/office/drawing/2014/main" id="{595AB351-AB26-4A63-9EC0-98BC0C90DF7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39952" y="4430266"/>
            <a:ext cx="4315972" cy="24277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55C509B8-5CC1-459A-8FD7-6A520E44ACE2}"/>
              </a:ext>
            </a:extLst>
          </p:cNvPr>
          <p:cNvSpPr/>
          <p:nvPr/>
        </p:nvSpPr>
        <p:spPr>
          <a:xfrm>
            <a:off x="31750" y="207963"/>
            <a:ext cx="2289175" cy="584200"/>
          </a:xfrm>
          <a:prstGeom prst="flowChartAlternateProcess">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latin typeface="+mj-lt"/>
              </a:rPr>
              <a:t>THÍ NGHIỆM </a:t>
            </a:r>
          </a:p>
        </p:txBody>
      </p:sp>
      <p:sp>
        <p:nvSpPr>
          <p:cNvPr id="4" name="TextBox 3">
            <a:extLst>
              <a:ext uri="{FF2B5EF4-FFF2-40B4-BE49-F238E27FC236}">
                <a16:creationId xmlns:a16="http://schemas.microsoft.com/office/drawing/2014/main" id="{67815DB6-2C0E-4FEB-B1A2-A569A411A56C}"/>
              </a:ext>
            </a:extLst>
          </p:cNvPr>
          <p:cNvSpPr txBox="1">
            <a:spLocks noChangeArrowheads="1"/>
          </p:cNvSpPr>
          <p:nvPr/>
        </p:nvSpPr>
        <p:spPr bwMode="auto">
          <a:xfrm>
            <a:off x="2268538" y="115888"/>
            <a:ext cx="6356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000" b="1">
                <a:solidFill>
                  <a:srgbClr val="0070C0"/>
                </a:solidFill>
                <a:latin typeface="Times New Roman" panose="02020603050405020304" pitchFamily="18" charset="0"/>
                <a:cs typeface="Times New Roman" panose="02020603050405020304" pitchFamily="18" charset="0"/>
              </a:rPr>
              <a:t>Cho dung dịch </a:t>
            </a:r>
            <a:r>
              <a:rPr lang="en-US" altLang="en-US" sz="3000" b="1">
                <a:latin typeface="Times New Roman" panose="02020603050405020304" pitchFamily="18" charset="0"/>
                <a:cs typeface="Times New Roman" panose="02020603050405020304" pitchFamily="18" charset="0"/>
              </a:rPr>
              <a:t>Hydrochloric acid</a:t>
            </a:r>
            <a:r>
              <a:rPr lang="en-US" altLang="en-US" sz="3000">
                <a:latin typeface="Times New Roman" panose="02020603050405020304" pitchFamily="18" charset="0"/>
                <a:cs typeface="Times New Roman" panose="02020603050405020304" pitchFamily="18" charset="0"/>
              </a:rPr>
              <a:t> </a:t>
            </a:r>
            <a:r>
              <a:rPr lang="en-US" altLang="en-US" sz="3000" b="1">
                <a:solidFill>
                  <a:srgbClr val="0070C0"/>
                </a:solidFill>
                <a:latin typeface="Times New Roman" panose="02020603050405020304" pitchFamily="18" charset="0"/>
                <a:cs typeface="Times New Roman" panose="02020603050405020304" pitchFamily="18" charset="0"/>
              </a:rPr>
              <a:t>vào ống nghiệm chứa sẵn đinh Sắt (Iron)</a:t>
            </a:r>
          </a:p>
        </p:txBody>
      </p:sp>
      <p:sp>
        <p:nvSpPr>
          <p:cNvPr id="5" name="TextBox 4">
            <a:extLst>
              <a:ext uri="{FF2B5EF4-FFF2-40B4-BE49-F238E27FC236}">
                <a16:creationId xmlns:a16="http://schemas.microsoft.com/office/drawing/2014/main" id="{D12CA3BA-4107-4FD5-80AF-D8F51A269D5F}"/>
              </a:ext>
            </a:extLst>
          </p:cNvPr>
          <p:cNvSpPr txBox="1">
            <a:spLocks noChangeArrowheads="1"/>
          </p:cNvSpPr>
          <p:nvPr/>
        </p:nvSpPr>
        <p:spPr bwMode="auto">
          <a:xfrm>
            <a:off x="142875" y="1208088"/>
            <a:ext cx="82391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5400"/>
                </a:solidFill>
                <a:latin typeface="Times New Roman" panose="02020603050405020304" pitchFamily="18" charset="0"/>
                <a:cs typeface="Times New Roman" panose="02020603050405020304" pitchFamily="18" charset="0"/>
                <a:sym typeface="Symbol" panose="05050102010706020507" pitchFamily="18" charset="2"/>
              </a:rPr>
              <a:t> Quan sát, nêu hiện tượng thí nghiệm.</a:t>
            </a:r>
            <a:endParaRPr lang="en-US" altLang="en-US" sz="3200" b="1">
              <a:solidFill>
                <a:srgbClr val="0054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CE2886B-12D5-4F90-821F-89EA1AC9CB4F}"/>
              </a:ext>
            </a:extLst>
          </p:cNvPr>
          <p:cNvSpPr txBox="1">
            <a:spLocks noChangeArrowheads="1"/>
          </p:cNvSpPr>
          <p:nvPr/>
        </p:nvSpPr>
        <p:spPr bwMode="auto">
          <a:xfrm>
            <a:off x="96838" y="3459163"/>
            <a:ext cx="83026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5400"/>
                </a:solidFill>
                <a:latin typeface="Times New Roman" panose="02020603050405020304" pitchFamily="18" charset="0"/>
                <a:cs typeface="Times New Roman" panose="02020603050405020304" pitchFamily="18" charset="0"/>
                <a:sym typeface="Symbol" panose="05050102010706020507" pitchFamily="18" charset="2"/>
              </a:rPr>
              <a:t> Trong thí nghiệm trên có phản ứng hoá học xảy ra không? Dấu hiệu nào nhận biết có phản ứng?</a:t>
            </a:r>
            <a:endParaRPr lang="en-US" altLang="en-US" sz="3200" b="1">
              <a:solidFill>
                <a:srgbClr val="0054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02144DE-62E4-4609-8FA2-331F9860B008}"/>
              </a:ext>
            </a:extLst>
          </p:cNvPr>
          <p:cNvSpPr txBox="1"/>
          <p:nvPr/>
        </p:nvSpPr>
        <p:spPr>
          <a:xfrm>
            <a:off x="323850" y="1906588"/>
            <a:ext cx="5965825" cy="1570037"/>
          </a:xfrm>
          <a:prstGeom prst="rect">
            <a:avLst/>
          </a:prstGeom>
          <a:solidFill>
            <a:schemeClr val="accent2">
              <a:lumMod val="60000"/>
              <a:lumOff val="40000"/>
            </a:schemeClr>
          </a:solidFill>
        </p:spPr>
        <p:txBody>
          <a:bodyPr>
            <a:spAutoFit/>
          </a:bodyPr>
          <a:lstStyle/>
          <a:p>
            <a:pPr marL="457200" indent="-457200" eaLnBrk="1" fontAlgn="auto" hangingPunct="1">
              <a:spcBef>
                <a:spcPts val="0"/>
              </a:spcBef>
              <a:spcAft>
                <a:spcPts val="0"/>
              </a:spcAft>
              <a:buFont typeface="Symbol"/>
              <a:buChar char="®"/>
              <a:defRPr/>
            </a:pPr>
            <a:r>
              <a:rPr lang="en-US" sz="3200" b="1" dirty="0" err="1">
                <a:latin typeface="Times New Roman" panose="02020603050405020304" pitchFamily="18" charset="0"/>
                <a:cs typeface="Times New Roman" panose="02020603050405020304" pitchFamily="18" charset="0"/>
              </a:rPr>
              <a:t>Sắt</a:t>
            </a:r>
            <a:r>
              <a:rPr lang="en-US" sz="3200" b="1" dirty="0">
                <a:latin typeface="Times New Roman" panose="02020603050405020304" pitchFamily="18" charset="0"/>
                <a:cs typeface="Times New Roman" panose="02020603050405020304" pitchFamily="18" charset="0"/>
              </a:rPr>
              <a:t> (Iron)</a:t>
            </a:r>
            <a:r>
              <a:rPr lang="en-US" sz="3200" b="1" dirty="0">
                <a:latin typeface="Times New Roman" panose="02020603050405020304" pitchFamily="18" charset="0"/>
                <a:cs typeface="Times New Roman" panose="02020603050405020304" pitchFamily="18" charset="0"/>
                <a:sym typeface="Symbol"/>
              </a:rPr>
              <a:t> </a:t>
            </a:r>
            <a:r>
              <a:rPr lang="en-US" sz="3200" b="1" dirty="0">
                <a:solidFill>
                  <a:srgbClr val="C00000"/>
                </a:solidFill>
                <a:latin typeface="Times New Roman" panose="02020603050405020304" pitchFamily="18" charset="0"/>
                <a:cs typeface="Times New Roman" panose="02020603050405020304" pitchFamily="18" charset="0"/>
                <a:sym typeface="Symbol"/>
              </a:rPr>
              <a:t>tan </a:t>
            </a:r>
            <a:r>
              <a:rPr lang="en-US" sz="3200" b="1" dirty="0" err="1">
                <a:solidFill>
                  <a:srgbClr val="C00000"/>
                </a:solidFill>
                <a:latin typeface="Times New Roman" panose="02020603050405020304" pitchFamily="18" charset="0"/>
                <a:cs typeface="Times New Roman" panose="02020603050405020304" pitchFamily="18" charset="0"/>
                <a:sym typeface="Symbol"/>
              </a:rPr>
              <a:t>dần</a:t>
            </a:r>
            <a:r>
              <a:rPr lang="en-US" sz="3200" b="1" dirty="0">
                <a:solidFill>
                  <a:srgbClr val="C00000"/>
                </a:solidFill>
                <a:latin typeface="Times New Roman" panose="02020603050405020304" pitchFamily="18" charset="0"/>
                <a:cs typeface="Times New Roman" panose="02020603050405020304" pitchFamily="18" charset="0"/>
                <a:sym typeface="Symbol"/>
              </a:rPr>
              <a:t> </a:t>
            </a:r>
          </a:p>
          <a:p>
            <a:pPr marL="457200" indent="-457200" eaLnBrk="1" fontAlgn="auto" hangingPunct="1">
              <a:spcBef>
                <a:spcPts val="0"/>
              </a:spcBef>
              <a:spcAft>
                <a:spcPts val="0"/>
              </a:spcAft>
              <a:buFont typeface="Symbol"/>
              <a:buChar char="®"/>
              <a:defRPr/>
            </a:pPr>
            <a:r>
              <a:rPr lang="en-US" sz="3200" b="1" dirty="0" err="1">
                <a:solidFill>
                  <a:srgbClr val="C00000"/>
                </a:solidFill>
                <a:latin typeface="Times New Roman" panose="02020603050405020304" pitchFamily="18" charset="0"/>
                <a:cs typeface="Times New Roman" panose="02020603050405020304" pitchFamily="18" charset="0"/>
                <a:sym typeface="Symbol"/>
              </a:rPr>
              <a:t>Có</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sủi</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bọt</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khí</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thoát</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ra</a:t>
            </a:r>
            <a:endParaRPr lang="en-US" sz="3200" b="1" dirty="0">
              <a:solidFill>
                <a:srgbClr val="C00000"/>
              </a:solidFill>
              <a:latin typeface="Times New Roman" panose="02020603050405020304" pitchFamily="18" charset="0"/>
              <a:cs typeface="Times New Roman" panose="02020603050405020304" pitchFamily="18" charset="0"/>
              <a:sym typeface="Symbol"/>
            </a:endParaRPr>
          </a:p>
          <a:p>
            <a:pPr eaLnBrk="1" fontAlgn="auto" hangingPunct="1">
              <a:spcBef>
                <a:spcPts val="0"/>
              </a:spcBef>
              <a:spcAft>
                <a:spcPts val="0"/>
              </a:spcAft>
              <a:defRPr/>
            </a:pP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Ống</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nghiệm</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nóng</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dần</a:t>
            </a:r>
            <a:r>
              <a:rPr lang="en-US" sz="3200" b="1" dirty="0">
                <a:solidFill>
                  <a:srgbClr val="C00000"/>
                </a:solidFill>
                <a:latin typeface="Times New Roman" panose="02020603050405020304" pitchFamily="18" charset="0"/>
                <a:cs typeface="Times New Roman" panose="02020603050405020304" pitchFamily="18" charset="0"/>
                <a:sym typeface="Symbol"/>
              </a:rPr>
              <a:t> </a:t>
            </a:r>
            <a:r>
              <a:rPr lang="en-US" sz="3200" b="1" dirty="0" err="1">
                <a:solidFill>
                  <a:srgbClr val="C00000"/>
                </a:solidFill>
                <a:latin typeface="Times New Roman" panose="02020603050405020304" pitchFamily="18" charset="0"/>
                <a:cs typeface="Times New Roman" panose="02020603050405020304" pitchFamily="18" charset="0"/>
                <a:sym typeface="Symbol"/>
              </a:rPr>
              <a:t>lên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CD1F52C-E63A-4FC5-9319-96B7F6CBDF61}"/>
              </a:ext>
            </a:extLst>
          </p:cNvPr>
          <p:cNvSpPr txBox="1"/>
          <p:nvPr/>
        </p:nvSpPr>
        <p:spPr>
          <a:xfrm>
            <a:off x="114941" y="5411411"/>
            <a:ext cx="8302625" cy="584200"/>
          </a:xfrm>
          <a:prstGeom prst="rect">
            <a:avLst/>
          </a:prstGeom>
          <a:solidFill>
            <a:schemeClr val="accent5">
              <a:lumMod val="40000"/>
              <a:lumOff val="60000"/>
            </a:schemeClr>
          </a:solidFill>
        </p:spPr>
        <p:txBody>
          <a:bodyPr wrap="square">
            <a:spAutoFit/>
          </a:bodyPr>
          <a:lstStyle/>
          <a:p>
            <a:pPr marL="457200" indent="-457200" eaLnBrk="1" fontAlgn="auto" hangingPunct="1">
              <a:spcBef>
                <a:spcPts val="0"/>
              </a:spcBef>
              <a:spcAft>
                <a:spcPts val="0"/>
              </a:spcAft>
              <a:buFont typeface="Symbol"/>
              <a:buChar char="®"/>
              <a:defRPr/>
            </a:pPr>
            <a:r>
              <a:rPr lang="en-US" sz="3200" b="1" dirty="0" err="1">
                <a:solidFill>
                  <a:srgbClr val="0070C0"/>
                </a:solidFill>
                <a:latin typeface="Times New Roman" panose="02020603050405020304" pitchFamily="18" charset="0"/>
                <a:cs typeface="Times New Roman" panose="02020603050405020304" pitchFamily="18" charset="0"/>
              </a:rPr>
              <a:t>Có</a:t>
            </a:r>
            <a:r>
              <a:rPr 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phản</a:t>
            </a:r>
            <a:r>
              <a:rPr lang="en-US" altLang="en-US" sz="32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ứng</a:t>
            </a:r>
            <a:r>
              <a:rPr lang="en-US" altLang="en-US" sz="32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hoá</a:t>
            </a:r>
            <a:r>
              <a:rPr lang="en-US" altLang="en-US" sz="32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học</a:t>
            </a:r>
            <a:r>
              <a:rPr lang="en-US" altLang="en-US" sz="32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xảy</a:t>
            </a:r>
            <a:r>
              <a:rPr lang="en-US" altLang="en-US" sz="32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ra</a:t>
            </a:r>
            <a:r>
              <a:rPr lang="en-US" sz="3200" b="1" dirty="0">
                <a:solidFill>
                  <a:srgbClr val="0070C0"/>
                </a:solidFill>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A23529B5-3176-4AFF-AF06-DB7A0EF67D9A}"/>
              </a:ext>
            </a:extLst>
          </p:cNvPr>
          <p:cNvSpPr txBox="1">
            <a:spLocks noChangeArrowheads="1"/>
          </p:cNvSpPr>
          <p:nvPr/>
        </p:nvSpPr>
        <p:spPr bwMode="auto">
          <a:xfrm>
            <a:off x="96838" y="5995611"/>
            <a:ext cx="8367713" cy="585787"/>
          </a:xfrm>
          <a:prstGeom prst="rect">
            <a:avLst/>
          </a:prstGeom>
          <a:solidFill>
            <a:schemeClr val="accent5">
              <a:lumMod val="40000"/>
              <a:lumOff val="60000"/>
            </a:schemeClr>
          </a:solid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en-US" sz="3200" b="1" dirty="0" err="1">
                <a:solidFill>
                  <a:srgbClr val="0070C0"/>
                </a:solidFill>
                <a:latin typeface="Times New Roman" panose="02020603050405020304" pitchFamily="18" charset="0"/>
                <a:cs typeface="Times New Roman" panose="02020603050405020304" pitchFamily="18" charset="0"/>
              </a:rPr>
              <a:t>Dấu</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hiệu</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sủi</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bọt</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khí</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khí</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đó</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là</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khí</a:t>
            </a:r>
            <a:r>
              <a:rPr lang="en-US" altLang="en-US" sz="3200" b="1" dirty="0">
                <a:solidFill>
                  <a:srgbClr val="0070C0"/>
                </a:solidFill>
                <a:latin typeface="Times New Roman" panose="02020603050405020304" pitchFamily="18" charset="0"/>
                <a:cs typeface="Times New Roman" panose="02020603050405020304" pitchFamily="18" charset="0"/>
              </a:rPr>
              <a:t> Hydrogen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nodeType="afterGroup">
                            <p:stCondLst>
                              <p:cond delay="9800"/>
                            </p:stCondLst>
                            <p:childTnLst>
                              <p:par>
                                <p:cTn id="13" presetID="22" presetClass="entr" presetSubtype="8" fill="hold" grpId="0" nodeType="afterEffect">
                                  <p:stCondLst>
                                    <p:cond delay="1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nodeType="afterGroup">
                            <p:stCondLst>
                              <p:cond delay="12300"/>
                            </p:stCondLst>
                            <p:childTnLst>
                              <p:par>
                                <p:cTn id="17" presetID="22" presetClass="entr" presetSubtype="8" fill="hold" grpId="0" nodeType="afterEffect">
                                  <p:stCondLst>
                                    <p:cond delay="1000"/>
                                  </p:stCondLst>
                                  <p:iterate type="lt">
                                    <p:tmPct val="10000"/>
                                  </p:iterate>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nodeType="afterGroup">
                            <p:stCondLst>
                              <p:cond delay="1450"/>
                            </p:stCondLst>
                            <p:childTnLst>
                              <p:par>
                                <p:cTn id="31" presetID="22" presetClass="entr" presetSubtype="8" fill="hold" grpId="0" nodeType="afterEffect">
                                  <p:stCondLst>
                                    <p:cond delay="2000"/>
                                  </p:stCondLst>
                                  <p:iterate type="lt">
                                    <p:tmPct val="10000"/>
                                  </p:iterate>
                                  <p:childTnLst>
                                    <p:set>
                                      <p:cBhvr>
                                        <p:cTn id="32" dur="1" fill="hold">
                                          <p:stCondLst>
                                            <p:cond delay="0"/>
                                          </p:stCondLst>
                                        </p:cTn>
                                        <p:tgtEl>
                                          <p:spTgt spid="9"/>
                                        </p:tgtEl>
                                        <p:attrNameLst>
                                          <p:attrName>style.visibility</p:attrName>
                                        </p:attrNameLst>
                                      </p:cBhvr>
                                      <p:to>
                                        <p:strVal val="visible"/>
                                      </p:to>
                                    </p:set>
                                    <p:animEffect transition="in" filter="wipe(left)">
                                      <p:cBhvr>
                                        <p:cTn id="33"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a:extLst>
              <a:ext uri="{FF2B5EF4-FFF2-40B4-BE49-F238E27FC236}">
                <a16:creationId xmlns:a16="http://schemas.microsoft.com/office/drawing/2014/main" id="{C5CD2314-9B27-4624-811F-4A144F3F8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825" y="3768725"/>
            <a:ext cx="288925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603" name="Picture 4" descr="C:\Users\MP7\Downloads\IMG_20201023_151659.jpg">
            <a:extLst>
              <a:ext uri="{FF2B5EF4-FFF2-40B4-BE49-F238E27FC236}">
                <a16:creationId xmlns:a16="http://schemas.microsoft.com/office/drawing/2014/main" id="{13953165-2432-4EEB-9E0F-830288C88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0" y="260350"/>
            <a:ext cx="26670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7" descr="C:\Users\MP7\Downloads\IMG20201023091227.jpg">
            <a:extLst>
              <a:ext uri="{FF2B5EF4-FFF2-40B4-BE49-F238E27FC236}">
                <a16:creationId xmlns:a16="http://schemas.microsoft.com/office/drawing/2014/main" id="{95EB6546-0B85-4F8C-B0B0-41D30A00C8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60350"/>
            <a:ext cx="274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a:extLst>
              <a:ext uri="{FF2B5EF4-FFF2-40B4-BE49-F238E27FC236}">
                <a16:creationId xmlns:a16="http://schemas.microsoft.com/office/drawing/2014/main" id="{738A0AEE-9931-4FEC-8D90-8EE58CBC4E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3" y="3844925"/>
            <a:ext cx="25908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1">
            <a:extLst>
              <a:ext uri="{FF2B5EF4-FFF2-40B4-BE49-F238E27FC236}">
                <a16:creationId xmlns:a16="http://schemas.microsoft.com/office/drawing/2014/main" id="{4EE0BCAF-4CA3-4559-9019-72C58E52157E}"/>
              </a:ext>
            </a:extLst>
          </p:cNvPr>
          <p:cNvSpPr txBox="1">
            <a:spLocks noChangeArrowheads="1"/>
          </p:cNvSpPr>
          <p:nvPr/>
        </p:nvSpPr>
        <p:spPr bwMode="auto">
          <a:xfrm>
            <a:off x="6300788" y="765175"/>
            <a:ext cx="19335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Thay đổi màu sắc </a:t>
            </a:r>
          </a:p>
        </p:txBody>
      </p:sp>
      <p:sp>
        <p:nvSpPr>
          <p:cNvPr id="22536" name="TextBox 7">
            <a:extLst>
              <a:ext uri="{FF2B5EF4-FFF2-40B4-BE49-F238E27FC236}">
                <a16:creationId xmlns:a16="http://schemas.microsoft.com/office/drawing/2014/main" id="{BD0E1D84-AE16-47C7-B192-95523F563FCE}"/>
              </a:ext>
            </a:extLst>
          </p:cNvPr>
          <p:cNvSpPr txBox="1">
            <a:spLocks noChangeArrowheads="1"/>
          </p:cNvSpPr>
          <p:nvPr/>
        </p:nvSpPr>
        <p:spPr bwMode="auto">
          <a:xfrm>
            <a:off x="5838825" y="3998913"/>
            <a:ext cx="19335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Toả nhiệt, phát sáng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500" fill="hold"/>
                                        <p:tgtEl>
                                          <p:spTgt spid="22535"/>
                                        </p:tgtEl>
                                        <p:attrNameLst>
                                          <p:attrName>ppt_x</p:attrName>
                                        </p:attrNameLst>
                                      </p:cBhvr>
                                      <p:tavLst>
                                        <p:tav tm="0">
                                          <p:val>
                                            <p:strVal val="#ppt_x"/>
                                          </p:val>
                                        </p:tav>
                                        <p:tav tm="100000">
                                          <p:val>
                                            <p:strVal val="#ppt_x"/>
                                          </p:val>
                                        </p:tav>
                                      </p:tavLst>
                                    </p:anim>
                                    <p:anim calcmode="lin" valueType="num">
                                      <p:cBhvr additive="base">
                                        <p:cTn id="8" dur="500" fill="hold"/>
                                        <p:tgtEl>
                                          <p:spTgt spid="2253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barn(inVertical)">
                                      <p:cBhvr>
                                        <p:cTn id="13" dur="500"/>
                                        <p:tgtEl>
                                          <p:spTgt spid="22534"/>
                                        </p:tgtEl>
                                      </p:cBhvr>
                                    </p:animEffect>
                                  </p:childTnLst>
                                </p:cTn>
                              </p:par>
                              <p:par>
                                <p:cTn id="14" presetID="16" presetClass="entr" presetSubtype="21" fill="hold" nodeType="withEffect">
                                  <p:stCondLst>
                                    <p:cond delay="0"/>
                                  </p:stCondLst>
                                  <p:childTnLst>
                                    <p:set>
                                      <p:cBhvr>
                                        <p:cTn id="15" dur="1" fill="hold">
                                          <p:stCondLst>
                                            <p:cond delay="0"/>
                                          </p:stCondLst>
                                        </p:cTn>
                                        <p:tgtEl>
                                          <p:spTgt spid="22531"/>
                                        </p:tgtEl>
                                        <p:attrNameLst>
                                          <p:attrName>style.visibility</p:attrName>
                                        </p:attrNameLst>
                                      </p:cBhvr>
                                      <p:to>
                                        <p:strVal val="visible"/>
                                      </p:to>
                                    </p:set>
                                    <p:animEffect transition="in" filter="barn(inVertical)">
                                      <p:cBhvr>
                                        <p:cTn id="16" dur="500"/>
                                        <p:tgtEl>
                                          <p:spTgt spid="225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536"/>
                                        </p:tgtEl>
                                        <p:attrNameLst>
                                          <p:attrName>style.visibility</p:attrName>
                                        </p:attrNameLst>
                                      </p:cBhvr>
                                      <p:to>
                                        <p:strVal val="visible"/>
                                      </p:to>
                                    </p:set>
                                    <p:anim calcmode="lin" valueType="num">
                                      <p:cBhvr additive="base">
                                        <p:cTn id="21" dur="500" fill="hold"/>
                                        <p:tgtEl>
                                          <p:spTgt spid="22536"/>
                                        </p:tgtEl>
                                        <p:attrNameLst>
                                          <p:attrName>ppt_x</p:attrName>
                                        </p:attrNameLst>
                                      </p:cBhvr>
                                      <p:tavLst>
                                        <p:tav tm="0">
                                          <p:val>
                                            <p:strVal val="#ppt_x"/>
                                          </p:val>
                                        </p:tav>
                                        <p:tav tm="100000">
                                          <p:val>
                                            <p:strVal val="#ppt_x"/>
                                          </p:val>
                                        </p:tav>
                                      </p:tavLst>
                                    </p:anim>
                                    <p:anim calcmode="lin" valueType="num">
                                      <p:cBhvr additive="base">
                                        <p:cTn id="22"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a:extLst>
              <a:ext uri="{FF2B5EF4-FFF2-40B4-BE49-F238E27FC236}">
                <a16:creationId xmlns:a16="http://schemas.microsoft.com/office/drawing/2014/main" id="{77A868BA-3A6B-4DAF-A425-E13C1619B95D}"/>
              </a:ext>
            </a:extLst>
          </p:cNvPr>
          <p:cNvSpPr txBox="1">
            <a:spLocks noChangeArrowheads="1"/>
          </p:cNvSpPr>
          <p:nvPr/>
        </p:nvSpPr>
        <p:spPr bwMode="auto">
          <a:xfrm>
            <a:off x="169863" y="1341438"/>
            <a:ext cx="8489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a:solidFill>
                  <a:srgbClr val="0070C0"/>
                </a:solidFill>
                <a:latin typeface="Times New Roman" panose="02020603050405020304" pitchFamily="18" charset="0"/>
                <a:cs typeface="Times New Roman" panose="02020603050405020304" pitchFamily="18" charset="0"/>
              </a:rPr>
              <a:t>III. DẤU HIỆU CÓ PHẢN ỨNG HÓA HỌC XẢY RA? </a:t>
            </a:r>
          </a:p>
        </p:txBody>
      </p:sp>
      <p:sp>
        <p:nvSpPr>
          <p:cNvPr id="26627" name="TextBox 5">
            <a:extLst>
              <a:ext uri="{FF2B5EF4-FFF2-40B4-BE49-F238E27FC236}">
                <a16:creationId xmlns:a16="http://schemas.microsoft.com/office/drawing/2014/main" id="{4004BA07-471F-4F90-BD7C-1E1226653013}"/>
              </a:ext>
            </a:extLst>
          </p:cNvPr>
          <p:cNvSpPr txBox="1">
            <a:spLocks noChangeArrowheads="1"/>
          </p:cNvSpPr>
          <p:nvPr/>
        </p:nvSpPr>
        <p:spPr bwMode="auto">
          <a:xfrm>
            <a:off x="169863" y="3892550"/>
            <a:ext cx="8499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3200">
                <a:latin typeface="Times New Roman" panose="02020603050405020304" pitchFamily="18" charset="0"/>
                <a:cs typeface="Times New Roman" panose="02020603050405020304" pitchFamily="18" charset="0"/>
              </a:rPr>
              <a:t>-  Tạo </a:t>
            </a:r>
            <a:r>
              <a:rPr lang="en-US" altLang="en-US" sz="3200">
                <a:solidFill>
                  <a:srgbClr val="FF0000"/>
                </a:solidFill>
                <a:latin typeface="Times New Roman" panose="02020603050405020304" pitchFamily="18" charset="0"/>
                <a:cs typeface="Times New Roman" panose="02020603050405020304" pitchFamily="18" charset="0"/>
              </a:rPr>
              <a:t>chất khí </a:t>
            </a:r>
            <a:r>
              <a:rPr lang="en-US" altLang="en-US" sz="3200">
                <a:latin typeface="Times New Roman" panose="02020603050405020304" pitchFamily="18" charset="0"/>
                <a:cs typeface="Times New Roman" panose="02020603050405020304" pitchFamily="18" charset="0"/>
              </a:rPr>
              <a:t>hoặc </a:t>
            </a:r>
            <a:r>
              <a:rPr lang="en-US" altLang="en-US" sz="3200">
                <a:solidFill>
                  <a:srgbClr val="FF0000"/>
                </a:solidFill>
                <a:latin typeface="Times New Roman" panose="02020603050405020304" pitchFamily="18" charset="0"/>
                <a:cs typeface="Times New Roman" panose="02020603050405020304" pitchFamily="18" charset="0"/>
              </a:rPr>
              <a:t>chất rắn </a:t>
            </a:r>
            <a:r>
              <a:rPr lang="en-US" altLang="en-US" sz="3200">
                <a:latin typeface="Times New Roman" panose="02020603050405020304" pitchFamily="18" charset="0"/>
                <a:cs typeface="Times New Roman" panose="02020603050405020304" pitchFamily="18" charset="0"/>
              </a:rPr>
              <a:t>không tan (kết tủa).</a:t>
            </a:r>
          </a:p>
        </p:txBody>
      </p:sp>
      <p:sp>
        <p:nvSpPr>
          <p:cNvPr id="26628" name="TextBox 6">
            <a:extLst>
              <a:ext uri="{FF2B5EF4-FFF2-40B4-BE49-F238E27FC236}">
                <a16:creationId xmlns:a16="http://schemas.microsoft.com/office/drawing/2014/main" id="{202F9332-2444-4609-8312-215CED13AFE1}"/>
              </a:ext>
            </a:extLst>
          </p:cNvPr>
          <p:cNvSpPr txBox="1">
            <a:spLocks noChangeArrowheads="1"/>
          </p:cNvSpPr>
          <p:nvPr/>
        </p:nvSpPr>
        <p:spPr bwMode="auto">
          <a:xfrm>
            <a:off x="196850" y="4621213"/>
            <a:ext cx="4375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latin typeface="Times New Roman" panose="02020603050405020304" pitchFamily="18" charset="0"/>
                <a:cs typeface="Times New Roman" panose="02020603050405020304" pitchFamily="18" charset="0"/>
              </a:rPr>
              <a:t>-  Sự tỏa nhiệt, phát sáng.</a:t>
            </a:r>
          </a:p>
        </p:txBody>
      </p:sp>
      <p:sp>
        <p:nvSpPr>
          <p:cNvPr id="7" name="Rectangle 6">
            <a:extLst>
              <a:ext uri="{FF2B5EF4-FFF2-40B4-BE49-F238E27FC236}">
                <a16:creationId xmlns:a16="http://schemas.microsoft.com/office/drawing/2014/main" id="{60FAA1FF-A7FB-4AD6-8A13-67A533774BC0}"/>
              </a:ext>
            </a:extLst>
          </p:cNvPr>
          <p:cNvSpPr/>
          <p:nvPr/>
        </p:nvSpPr>
        <p:spPr>
          <a:xfrm>
            <a:off x="28575" y="0"/>
            <a:ext cx="8347075" cy="954088"/>
          </a:xfrm>
          <a:prstGeom prst="rect">
            <a:avLst/>
          </a:prstGeom>
          <a:solidFill>
            <a:schemeClr val="accent3">
              <a:lumMod val="40000"/>
              <a:lumOff val="60000"/>
            </a:schemeClr>
          </a:solidFill>
        </p:spPr>
        <p:txBody>
          <a:bodyPr>
            <a:spAutoFit/>
          </a:bodyPr>
          <a:lstStyle/>
          <a:p>
            <a:pPr algn="ctr" eaLnBrk="1" fontAlgn="auto" hangingPunct="1">
              <a:spcBef>
                <a:spcPts val="0"/>
              </a:spcBef>
              <a:spcAft>
                <a:spcPts val="0"/>
              </a:spcAft>
              <a:defRPr/>
            </a:pPr>
            <a:r>
              <a:rPr lang="en-US" sz="2800" b="1" u="sng" dirty="0">
                <a:solidFill>
                  <a:srgbClr val="FF0000"/>
                </a:solidFill>
                <a:latin typeface="+mn-lt"/>
                <a:cs typeface="+mn-cs"/>
              </a:rPr>
              <a:t>BÀI 2:</a:t>
            </a:r>
            <a:r>
              <a:rPr lang="en-US" sz="2800" dirty="0">
                <a:solidFill>
                  <a:srgbClr val="FF0000"/>
                </a:solidFill>
                <a:latin typeface="+mn-lt"/>
                <a:cs typeface="+mn-cs"/>
              </a:rPr>
              <a:t> </a:t>
            </a:r>
            <a:r>
              <a:rPr lang="en-US" altLang="en-US" sz="2800" b="1" dirty="0">
                <a:solidFill>
                  <a:srgbClr val="FF0000"/>
                </a:solidFill>
                <a:latin typeface="Times New Roman" panose="02020603050405020304" pitchFamily="18" charset="0"/>
                <a:cs typeface="Times New Roman" panose="02020603050405020304" pitchFamily="18" charset="0"/>
              </a:rPr>
              <a:t>PHẢN ỨNG HOÁ HỌC </a:t>
            </a:r>
          </a:p>
          <a:p>
            <a:pPr algn="ctr" eaLnBrk="1" fontAlgn="auto" hangingPunct="1">
              <a:spcBef>
                <a:spcPts val="0"/>
              </a:spcBef>
              <a:spcAft>
                <a:spcPts val="0"/>
              </a:spcAft>
              <a:defRPr/>
            </a:pPr>
            <a:r>
              <a:rPr lang="en-US" altLang="en-US" sz="2800" b="1" dirty="0">
                <a:solidFill>
                  <a:srgbClr val="FF0000"/>
                </a:solidFill>
                <a:latin typeface="Times New Roman" panose="02020603050405020304" pitchFamily="18" charset="0"/>
                <a:cs typeface="Times New Roman" panose="02020603050405020304" pitchFamily="18" charset="0"/>
              </a:rPr>
              <a:t>VÀ NĂNG L</a:t>
            </a:r>
            <a:r>
              <a:rPr lang="vi-VN" altLang="en-US" sz="2800" b="1" dirty="0">
                <a:solidFill>
                  <a:srgbClr val="FF0000"/>
                </a:solidFill>
                <a:latin typeface="Times New Roman" panose="02020603050405020304" pitchFamily="18" charset="0"/>
                <a:cs typeface="Times New Roman" panose="02020603050405020304" pitchFamily="18" charset="0"/>
              </a:rPr>
              <a:t>Ư</a:t>
            </a:r>
            <a:r>
              <a:rPr lang="en-US" altLang="en-US" sz="2800" b="1" dirty="0">
                <a:solidFill>
                  <a:srgbClr val="FF0000"/>
                </a:solidFill>
                <a:latin typeface="Times New Roman" panose="02020603050405020304" pitchFamily="18" charset="0"/>
                <a:cs typeface="Times New Roman" panose="02020603050405020304" pitchFamily="18" charset="0"/>
              </a:rPr>
              <a:t>ỢNG CỦA PHẢN ỨNG HOÁ HỌC</a:t>
            </a:r>
          </a:p>
        </p:txBody>
      </p:sp>
      <p:sp>
        <p:nvSpPr>
          <p:cNvPr id="26630" name="TextBox 5">
            <a:extLst>
              <a:ext uri="{FF2B5EF4-FFF2-40B4-BE49-F238E27FC236}">
                <a16:creationId xmlns:a16="http://schemas.microsoft.com/office/drawing/2014/main" id="{47A1880D-3CFD-460C-B421-90C246A936D9}"/>
              </a:ext>
            </a:extLst>
          </p:cNvPr>
          <p:cNvSpPr txBox="1">
            <a:spLocks noChangeArrowheads="1"/>
          </p:cNvSpPr>
          <p:nvPr/>
        </p:nvSpPr>
        <p:spPr bwMode="auto">
          <a:xfrm>
            <a:off x="179388" y="3089275"/>
            <a:ext cx="8196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3200">
                <a:latin typeface="Times New Roman" panose="02020603050405020304" pitchFamily="18" charset="0"/>
                <a:cs typeface="Times New Roman" panose="02020603050405020304" pitchFamily="18" charset="0"/>
              </a:rPr>
              <a:t>-  Có sự thay đổi </a:t>
            </a:r>
            <a:r>
              <a:rPr lang="en-US" altLang="en-US" sz="3200">
                <a:solidFill>
                  <a:srgbClr val="FF0000"/>
                </a:solidFill>
                <a:latin typeface="Times New Roman" panose="02020603050405020304" pitchFamily="18" charset="0"/>
                <a:cs typeface="Times New Roman" panose="02020603050405020304" pitchFamily="18" charset="0"/>
              </a:rPr>
              <a:t>màu sắc, mùi</a:t>
            </a:r>
            <a:r>
              <a:rPr lang="en-US" altLang="en-US" sz="3200">
                <a:latin typeface="Times New Roman" panose="02020603050405020304" pitchFamily="18" charset="0"/>
                <a:cs typeface="Times New Roman" panose="02020603050405020304" pitchFamily="18" charset="0"/>
              </a:rPr>
              <a:t>,… của các chất.</a:t>
            </a:r>
          </a:p>
        </p:txBody>
      </p:sp>
      <p:pic>
        <p:nvPicPr>
          <p:cNvPr id="8" name="Picture 6">
            <a:extLst>
              <a:ext uri="{FF2B5EF4-FFF2-40B4-BE49-F238E27FC236}">
                <a16:creationId xmlns:a16="http://schemas.microsoft.com/office/drawing/2014/main" id="{2B3E4727-7200-4E0E-950E-C418B33F85A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68847" y="774804"/>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a:extLst>
              <a:ext uri="{FF2B5EF4-FFF2-40B4-BE49-F238E27FC236}">
                <a16:creationId xmlns:a16="http://schemas.microsoft.com/office/drawing/2014/main" id="{6945F15E-27CE-44C0-8AB5-3B62147C4B69}"/>
              </a:ext>
            </a:extLst>
          </p:cNvPr>
          <p:cNvSpPr txBox="1">
            <a:spLocks noChangeArrowheads="1"/>
          </p:cNvSpPr>
          <p:nvPr/>
        </p:nvSpPr>
        <p:spPr bwMode="auto">
          <a:xfrm>
            <a:off x="6350" y="1096963"/>
            <a:ext cx="8489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800" b="1">
                <a:solidFill>
                  <a:srgbClr val="0070C0"/>
                </a:solidFill>
                <a:latin typeface="Times New Roman" panose="02020603050405020304" pitchFamily="18" charset="0"/>
                <a:cs typeface="Times New Roman" panose="02020603050405020304" pitchFamily="18" charset="0"/>
              </a:rPr>
              <a:t>IV. PHẢN ỨNG TOẢ NHIỆT, PHẢN ỨNG THU NHIỆT</a:t>
            </a:r>
          </a:p>
        </p:txBody>
      </p:sp>
      <p:sp>
        <p:nvSpPr>
          <p:cNvPr id="24579" name="TextBox 5">
            <a:extLst>
              <a:ext uri="{FF2B5EF4-FFF2-40B4-BE49-F238E27FC236}">
                <a16:creationId xmlns:a16="http://schemas.microsoft.com/office/drawing/2014/main" id="{2ED72F1A-8475-49DA-B4B8-E1A947826DEE}"/>
              </a:ext>
            </a:extLst>
          </p:cNvPr>
          <p:cNvSpPr txBox="1">
            <a:spLocks noChangeArrowheads="1"/>
          </p:cNvSpPr>
          <p:nvPr/>
        </p:nvSpPr>
        <p:spPr bwMode="auto">
          <a:xfrm>
            <a:off x="185738" y="4635500"/>
            <a:ext cx="84994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 typeface="Arial" panose="020B0604020202020204" pitchFamily="34" charset="0"/>
              <a:buNone/>
            </a:pPr>
            <a:r>
              <a:rPr lang="en-US" altLang="en-US" sz="3200" b="1" u="sng">
                <a:solidFill>
                  <a:srgbClr val="FF0000"/>
                </a:solidFill>
                <a:latin typeface="Times New Roman" panose="02020603050405020304" pitchFamily="18" charset="0"/>
                <a:cs typeface="Times New Roman" panose="02020603050405020304" pitchFamily="18" charset="0"/>
              </a:rPr>
              <a:t>TH3:</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Cho khoảng một thìa cafe bột NaHCO</a:t>
            </a:r>
            <a:r>
              <a:rPr lang="en-US" altLang="en-US" sz="3200" baseline="-25000">
                <a:latin typeface="Times New Roman" panose="02020603050405020304" pitchFamily="18" charset="0"/>
                <a:cs typeface="Times New Roman" panose="02020603050405020304" pitchFamily="18" charset="0"/>
              </a:rPr>
              <a:t>3</a:t>
            </a:r>
            <a:r>
              <a:rPr lang="en-US" altLang="en-US" sz="3200">
                <a:latin typeface="Times New Roman" panose="02020603050405020304" pitchFamily="18" charset="0"/>
                <a:cs typeface="Times New Roman" panose="02020603050405020304" pitchFamily="18" charset="0"/>
              </a:rPr>
              <a:t> vào bình tam giác, sau đó thêm vào bình 10 ml dung dịch CH</a:t>
            </a:r>
            <a:r>
              <a:rPr lang="en-US" altLang="en-US" sz="3200" baseline="-25000">
                <a:latin typeface="Times New Roman" panose="02020603050405020304" pitchFamily="18" charset="0"/>
                <a:cs typeface="Times New Roman" panose="02020603050405020304" pitchFamily="18" charset="0"/>
              </a:rPr>
              <a:t>3</a:t>
            </a:r>
            <a:r>
              <a:rPr lang="en-US" altLang="en-US" sz="3200">
                <a:latin typeface="Times New Roman" panose="02020603050405020304" pitchFamily="18" charset="0"/>
                <a:cs typeface="Times New Roman" panose="02020603050405020304" pitchFamily="18" charset="0"/>
              </a:rPr>
              <a:t>COOH. Chạm tay vào thành bình để cảm nhận.</a:t>
            </a:r>
          </a:p>
        </p:txBody>
      </p:sp>
      <p:sp>
        <p:nvSpPr>
          <p:cNvPr id="7" name="Rectangle 6">
            <a:extLst>
              <a:ext uri="{FF2B5EF4-FFF2-40B4-BE49-F238E27FC236}">
                <a16:creationId xmlns:a16="http://schemas.microsoft.com/office/drawing/2014/main" id="{60FAA1FF-A7FB-4AD6-8A13-67A533774BC0}"/>
              </a:ext>
            </a:extLst>
          </p:cNvPr>
          <p:cNvSpPr/>
          <p:nvPr/>
        </p:nvSpPr>
        <p:spPr>
          <a:xfrm>
            <a:off x="28575" y="0"/>
            <a:ext cx="8347075" cy="954088"/>
          </a:xfrm>
          <a:prstGeom prst="rect">
            <a:avLst/>
          </a:prstGeom>
          <a:solidFill>
            <a:schemeClr val="accent3">
              <a:lumMod val="40000"/>
              <a:lumOff val="60000"/>
            </a:schemeClr>
          </a:solidFill>
        </p:spPr>
        <p:txBody>
          <a:bodyPr>
            <a:spAutoFit/>
          </a:bodyPr>
          <a:lstStyle/>
          <a:p>
            <a:pPr algn="ctr" eaLnBrk="1" fontAlgn="auto" hangingPunct="1">
              <a:spcBef>
                <a:spcPts val="0"/>
              </a:spcBef>
              <a:spcAft>
                <a:spcPts val="0"/>
              </a:spcAft>
              <a:defRPr/>
            </a:pPr>
            <a:r>
              <a:rPr lang="en-US" sz="2800" b="1" u="sng" dirty="0">
                <a:solidFill>
                  <a:srgbClr val="FF0000"/>
                </a:solidFill>
                <a:latin typeface="+mn-lt"/>
                <a:cs typeface="+mn-cs"/>
              </a:rPr>
              <a:t>BÀI 2:</a:t>
            </a:r>
            <a:r>
              <a:rPr lang="en-US" sz="2800" dirty="0">
                <a:solidFill>
                  <a:srgbClr val="FF0000"/>
                </a:solidFill>
                <a:latin typeface="+mn-lt"/>
                <a:cs typeface="+mn-cs"/>
              </a:rPr>
              <a:t> </a:t>
            </a:r>
            <a:r>
              <a:rPr lang="en-US" altLang="en-US" sz="2800" b="1" dirty="0">
                <a:solidFill>
                  <a:srgbClr val="FF0000"/>
                </a:solidFill>
                <a:latin typeface="Times New Roman" panose="02020603050405020304" pitchFamily="18" charset="0"/>
                <a:cs typeface="Times New Roman" panose="02020603050405020304" pitchFamily="18" charset="0"/>
              </a:rPr>
              <a:t>PHẢN ỨNG HOÁ HỌC </a:t>
            </a:r>
          </a:p>
          <a:p>
            <a:pPr algn="ctr" eaLnBrk="1" fontAlgn="auto" hangingPunct="1">
              <a:spcBef>
                <a:spcPts val="0"/>
              </a:spcBef>
              <a:spcAft>
                <a:spcPts val="0"/>
              </a:spcAft>
              <a:defRPr/>
            </a:pPr>
            <a:r>
              <a:rPr lang="en-US" altLang="en-US" sz="2800" b="1" dirty="0">
                <a:solidFill>
                  <a:srgbClr val="FF0000"/>
                </a:solidFill>
                <a:latin typeface="Times New Roman" panose="02020603050405020304" pitchFamily="18" charset="0"/>
                <a:cs typeface="Times New Roman" panose="02020603050405020304" pitchFamily="18" charset="0"/>
              </a:rPr>
              <a:t>VÀ NĂNG L</a:t>
            </a:r>
            <a:r>
              <a:rPr lang="vi-VN" altLang="en-US" sz="2800" b="1" dirty="0">
                <a:solidFill>
                  <a:srgbClr val="FF0000"/>
                </a:solidFill>
                <a:latin typeface="Times New Roman" panose="02020603050405020304" pitchFamily="18" charset="0"/>
                <a:cs typeface="Times New Roman" panose="02020603050405020304" pitchFamily="18" charset="0"/>
              </a:rPr>
              <a:t>Ư</a:t>
            </a:r>
            <a:r>
              <a:rPr lang="en-US" altLang="en-US" sz="2800" b="1" dirty="0">
                <a:solidFill>
                  <a:srgbClr val="FF0000"/>
                </a:solidFill>
                <a:latin typeface="Times New Roman" panose="02020603050405020304" pitchFamily="18" charset="0"/>
                <a:cs typeface="Times New Roman" panose="02020603050405020304" pitchFamily="18" charset="0"/>
              </a:rPr>
              <a:t>ỢNG CỦA PHẢN ỨNG HOÁ HỌC</a:t>
            </a:r>
          </a:p>
        </p:txBody>
      </p:sp>
      <p:sp>
        <p:nvSpPr>
          <p:cNvPr id="24581" name="TextBox 5">
            <a:extLst>
              <a:ext uri="{FF2B5EF4-FFF2-40B4-BE49-F238E27FC236}">
                <a16:creationId xmlns:a16="http://schemas.microsoft.com/office/drawing/2014/main" id="{D932B7CB-0CC7-486F-BCF9-679A703008C4}"/>
              </a:ext>
            </a:extLst>
          </p:cNvPr>
          <p:cNvSpPr txBox="1">
            <a:spLocks noChangeArrowheads="1"/>
          </p:cNvSpPr>
          <p:nvPr/>
        </p:nvSpPr>
        <p:spPr bwMode="auto">
          <a:xfrm>
            <a:off x="195263" y="2424113"/>
            <a:ext cx="84899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 typeface="Arial" panose="020B0604020202020204" pitchFamily="34" charset="0"/>
              <a:buNone/>
            </a:pPr>
            <a:r>
              <a:rPr lang="en-US" altLang="en-US" sz="3200" b="1" u="sng">
                <a:solidFill>
                  <a:srgbClr val="FF0000"/>
                </a:solidFill>
                <a:latin typeface="Times New Roman" panose="02020603050405020304" pitchFamily="18" charset="0"/>
                <a:cs typeface="Times New Roman" panose="02020603050405020304" pitchFamily="18" charset="0"/>
              </a:rPr>
              <a:t>TH2:</a:t>
            </a:r>
            <a:r>
              <a:rPr lang="en-US" altLang="en-US" sz="3200">
                <a:latin typeface="Times New Roman" panose="02020603050405020304" pitchFamily="18" charset="0"/>
                <a:cs typeface="Times New Roman" panose="02020603050405020304" pitchFamily="18" charset="0"/>
              </a:rPr>
              <a:t> Lấy kẹp sắt kẹp mẫu than nhỏ hơ nóng đỏ trên ngọn lửa đèn cồn, sau đó đưa vào bình chứa khí oxygen. Chạm tay vào thành bình để cảm nhận.</a:t>
            </a:r>
          </a:p>
        </p:txBody>
      </p:sp>
      <p:sp>
        <p:nvSpPr>
          <p:cNvPr id="24582" name="TextBox 4">
            <a:extLst>
              <a:ext uri="{FF2B5EF4-FFF2-40B4-BE49-F238E27FC236}">
                <a16:creationId xmlns:a16="http://schemas.microsoft.com/office/drawing/2014/main" id="{46B87865-3B49-478E-B01A-A0CA795D4F3D}"/>
              </a:ext>
            </a:extLst>
          </p:cNvPr>
          <p:cNvSpPr txBox="1">
            <a:spLocks noChangeArrowheads="1"/>
          </p:cNvSpPr>
          <p:nvPr/>
        </p:nvSpPr>
        <p:spPr bwMode="auto">
          <a:xfrm>
            <a:off x="103188" y="1984375"/>
            <a:ext cx="5621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800" b="1">
                <a:solidFill>
                  <a:srgbClr val="0070C0"/>
                </a:solidFill>
                <a:latin typeface="Times New Roman" panose="02020603050405020304" pitchFamily="18" charset="0"/>
                <a:cs typeface="Times New Roman" panose="02020603050405020304" pitchFamily="18" charset="0"/>
              </a:rPr>
              <a:t>1. Khái niệm: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left)">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wipe(left)">
                                      <p:cBhvr>
                                        <p:cTn id="12" dur="500"/>
                                        <p:tgtEl>
                                          <p:spTgt spid="245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wipe(left)">
                                      <p:cBhvr>
                                        <p:cTn id="17" dur="500"/>
                                        <p:tgtEl>
                                          <p:spTgt spid="245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gtEl>
                                        <p:attrNameLst>
                                          <p:attrName>style.visibility</p:attrName>
                                        </p:attrNameLst>
                                      </p:cBhvr>
                                      <p:to>
                                        <p:strVal val="visible"/>
                                      </p:to>
                                    </p:set>
                                    <p:animEffect transition="in" filter="wipe(left)">
                                      <p:cBhvr>
                                        <p:cTn id="22"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p:bldP spid="24581" grpId="0"/>
      <p:bldP spid="245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ction Button: Movie 19">
            <a:hlinkClick r:id="" action="ppaction://hlinkshowjump?jump=nextslide" highlightClick="1"/>
            <a:extLst>
              <a:ext uri="{FF2B5EF4-FFF2-40B4-BE49-F238E27FC236}">
                <a16:creationId xmlns:a16="http://schemas.microsoft.com/office/drawing/2014/main" id="{8E596482-F088-4A82-B077-527323F0731A}"/>
              </a:ext>
            </a:extLst>
          </p:cNvPr>
          <p:cNvSpPr>
            <a:spLocks noChangeArrowheads="1"/>
          </p:cNvSpPr>
          <p:nvPr/>
        </p:nvSpPr>
        <p:spPr bwMode="auto">
          <a:xfrm>
            <a:off x="4876800" y="2209800"/>
            <a:ext cx="1042988" cy="1042988"/>
          </a:xfrm>
          <a:prstGeom prst="actionButtonMovi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2400">
              <a:latin typeface="VNI-Times" pitchFamily="2" charset="0"/>
            </a:endParaRPr>
          </a:p>
        </p:txBody>
      </p:sp>
      <p:sp>
        <p:nvSpPr>
          <p:cNvPr id="9219" name="Action Button: Movie 20">
            <a:hlinkClick r:id="" action="ppaction://hlinkshowjump?jump=firstslide" highlightClick="1"/>
            <a:extLst>
              <a:ext uri="{FF2B5EF4-FFF2-40B4-BE49-F238E27FC236}">
                <a16:creationId xmlns:a16="http://schemas.microsoft.com/office/drawing/2014/main" id="{074E98CA-71DB-4183-8F8B-243CD249C7A9}"/>
              </a:ext>
            </a:extLst>
          </p:cNvPr>
          <p:cNvSpPr>
            <a:spLocks noChangeArrowheads="1"/>
          </p:cNvSpPr>
          <p:nvPr/>
        </p:nvSpPr>
        <p:spPr bwMode="auto">
          <a:xfrm>
            <a:off x="3124200" y="3429000"/>
            <a:ext cx="1042988" cy="1042988"/>
          </a:xfrm>
          <a:prstGeom prst="actionButtonMovi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2400">
              <a:latin typeface="VNI-Times" pitchFamily="2" charset="0"/>
            </a:endParaRPr>
          </a:p>
        </p:txBody>
      </p:sp>
      <p:pic>
        <p:nvPicPr>
          <p:cNvPr id="6150" name="Picture 4" descr="TRFAQ">
            <a:extLst>
              <a:ext uri="{FF2B5EF4-FFF2-40B4-BE49-F238E27FC236}">
                <a16:creationId xmlns:a16="http://schemas.microsoft.com/office/drawing/2014/main" id="{3F874191-AE62-435E-9F65-A14EB146862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84613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23">
            <a:extLst>
              <a:ext uri="{FF2B5EF4-FFF2-40B4-BE49-F238E27FC236}">
                <a16:creationId xmlns:a16="http://schemas.microsoft.com/office/drawing/2014/main" id="{31F2786B-28D3-4C1A-9C6F-D6448C7DBFF4}"/>
              </a:ext>
            </a:extLst>
          </p:cNvPr>
          <p:cNvSpPr txBox="1">
            <a:spLocks noChangeArrowheads="1"/>
          </p:cNvSpPr>
          <p:nvPr/>
        </p:nvSpPr>
        <p:spPr bwMode="auto">
          <a:xfrm>
            <a:off x="700088" y="1600200"/>
            <a:ext cx="77835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2700">
                <a:solidFill>
                  <a:srgbClr val="0000FF"/>
                </a:solidFill>
                <a:latin typeface="Times New Roman" panose="02020603050405020304" pitchFamily="18" charset="0"/>
                <a:cs typeface="Times New Roman" panose="02020603050405020304" pitchFamily="18" charset="0"/>
              </a:rPr>
              <a:t>Đâu là Sự biến đổi vật lí?  Đâu là Sự biến đổi hóa học?</a:t>
            </a:r>
          </a:p>
        </p:txBody>
      </p:sp>
      <p:pic>
        <p:nvPicPr>
          <p:cNvPr id="6152" name="Picture 3" descr="E:\hình ảnh chuyên đề\tải xuống (10).jpg">
            <a:extLst>
              <a:ext uri="{FF2B5EF4-FFF2-40B4-BE49-F238E27FC236}">
                <a16:creationId xmlns:a16="http://schemas.microsoft.com/office/drawing/2014/main" id="{551B4698-B648-4252-B88D-7DF558B88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14600"/>
            <a:ext cx="25336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Box 25">
            <a:extLst>
              <a:ext uri="{FF2B5EF4-FFF2-40B4-BE49-F238E27FC236}">
                <a16:creationId xmlns:a16="http://schemas.microsoft.com/office/drawing/2014/main" id="{FC3ACA3E-4436-4505-A547-7DC49BD6F60E}"/>
              </a:ext>
            </a:extLst>
          </p:cNvPr>
          <p:cNvSpPr txBox="1">
            <a:spLocks noChangeArrowheads="1"/>
          </p:cNvSpPr>
          <p:nvPr/>
        </p:nvSpPr>
        <p:spPr bwMode="auto">
          <a:xfrm>
            <a:off x="617538" y="4876800"/>
            <a:ext cx="165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solidFill>
                  <a:srgbClr val="FF0000"/>
                </a:solidFill>
                <a:latin typeface="Times New Roman" panose="02020603050405020304" pitchFamily="18" charset="0"/>
                <a:cs typeface="Times New Roman" panose="02020603050405020304" pitchFamily="18" charset="0"/>
              </a:rPr>
              <a:t>Băng tan</a:t>
            </a:r>
          </a:p>
        </p:txBody>
      </p:sp>
      <p:sp>
        <p:nvSpPr>
          <p:cNvPr id="6155" name="TextBox 27">
            <a:extLst>
              <a:ext uri="{FF2B5EF4-FFF2-40B4-BE49-F238E27FC236}">
                <a16:creationId xmlns:a16="http://schemas.microsoft.com/office/drawing/2014/main" id="{2FD9C5C5-6E7D-443F-860D-D5C3E3F853F5}"/>
              </a:ext>
            </a:extLst>
          </p:cNvPr>
          <p:cNvSpPr txBox="1">
            <a:spLocks noChangeArrowheads="1"/>
          </p:cNvSpPr>
          <p:nvPr/>
        </p:nvSpPr>
        <p:spPr bwMode="auto">
          <a:xfrm>
            <a:off x="3821113" y="4876800"/>
            <a:ext cx="1331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solidFill>
                  <a:srgbClr val="FF0000"/>
                </a:solidFill>
                <a:latin typeface="Times New Roman" panose="02020603050405020304" pitchFamily="18" charset="0"/>
                <a:cs typeface="Times New Roman" panose="02020603050405020304" pitchFamily="18" charset="0"/>
              </a:rPr>
              <a:t>Đường</a:t>
            </a:r>
          </a:p>
        </p:txBody>
      </p:sp>
      <p:sp>
        <p:nvSpPr>
          <p:cNvPr id="6156" name="TextBox 28">
            <a:extLst>
              <a:ext uri="{FF2B5EF4-FFF2-40B4-BE49-F238E27FC236}">
                <a16:creationId xmlns:a16="http://schemas.microsoft.com/office/drawing/2014/main" id="{5C68F357-F1CB-4120-8241-25896553829B}"/>
              </a:ext>
            </a:extLst>
          </p:cNvPr>
          <p:cNvSpPr txBox="1">
            <a:spLocks noChangeArrowheads="1"/>
          </p:cNvSpPr>
          <p:nvPr/>
        </p:nvSpPr>
        <p:spPr bwMode="auto">
          <a:xfrm>
            <a:off x="7069138" y="4953000"/>
            <a:ext cx="892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solidFill>
                  <a:srgbClr val="FF0000"/>
                </a:solidFill>
                <a:latin typeface="Times New Roman" panose="02020603050405020304" pitchFamily="18" charset="0"/>
                <a:cs typeface="Times New Roman" panose="02020603050405020304" pitchFamily="18" charset="0"/>
              </a:rPr>
              <a:t>than</a:t>
            </a:r>
          </a:p>
        </p:txBody>
      </p:sp>
      <p:sp>
        <p:nvSpPr>
          <p:cNvPr id="9226" name="Right Arrow 29">
            <a:extLst>
              <a:ext uri="{FF2B5EF4-FFF2-40B4-BE49-F238E27FC236}">
                <a16:creationId xmlns:a16="http://schemas.microsoft.com/office/drawing/2014/main" id="{5386DBF7-DA85-4C53-BF06-EBB5643E178E}"/>
              </a:ext>
            </a:extLst>
          </p:cNvPr>
          <p:cNvSpPr>
            <a:spLocks noChangeArrowheads="1"/>
          </p:cNvSpPr>
          <p:nvPr/>
        </p:nvSpPr>
        <p:spPr bwMode="auto">
          <a:xfrm>
            <a:off x="6705600" y="3733800"/>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2400">
              <a:latin typeface="VNI-Times" pitchFamily="2" charset="0"/>
            </a:endParaRPr>
          </a:p>
        </p:txBody>
      </p:sp>
      <p:pic>
        <p:nvPicPr>
          <p:cNvPr id="17" name="Picture 16" descr="C:\Users\MP7\Downloads\IMG_20201023_151659.jpg">
            <a:extLst>
              <a:ext uri="{FF2B5EF4-FFF2-40B4-BE49-F238E27FC236}">
                <a16:creationId xmlns:a16="http://schemas.microsoft.com/office/drawing/2014/main" id="{A5477A5C-EB76-443D-9EB8-F5953E2E6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438400"/>
            <a:ext cx="26670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7" descr="C:\Users\MP7\Downloads\IMG20201023091227.jpg">
            <a:extLst>
              <a:ext uri="{FF2B5EF4-FFF2-40B4-BE49-F238E27FC236}">
                <a16:creationId xmlns:a16="http://schemas.microsoft.com/office/drawing/2014/main" id="{D7CDFDC5-08FF-49C6-916D-5C7949AAE4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1325" y="2470150"/>
            <a:ext cx="274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62" name="AutoShape 18">
            <a:extLst>
              <a:ext uri="{FF2B5EF4-FFF2-40B4-BE49-F238E27FC236}">
                <a16:creationId xmlns:a16="http://schemas.microsoft.com/office/drawing/2014/main" id="{6B113B9D-4F1C-4167-B9F1-617B1E6F8397}"/>
              </a:ext>
            </a:extLst>
          </p:cNvPr>
          <p:cNvCxnSpPr>
            <a:cxnSpLocks noChangeShapeType="1"/>
          </p:cNvCxnSpPr>
          <p:nvPr/>
        </p:nvCxnSpPr>
        <p:spPr bwMode="auto">
          <a:xfrm>
            <a:off x="5697538" y="5461000"/>
            <a:ext cx="6445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TextBox 28">
            <a:extLst>
              <a:ext uri="{FF2B5EF4-FFF2-40B4-BE49-F238E27FC236}">
                <a16:creationId xmlns:a16="http://schemas.microsoft.com/office/drawing/2014/main" id="{D94C7DFF-8AAC-4365-8969-4EC544FF99E7}"/>
              </a:ext>
            </a:extLst>
          </p:cNvPr>
          <p:cNvSpPr txBox="1">
            <a:spLocks noChangeArrowheads="1"/>
          </p:cNvSpPr>
          <p:nvPr/>
        </p:nvSpPr>
        <p:spPr bwMode="auto">
          <a:xfrm>
            <a:off x="5519738" y="4814888"/>
            <a:ext cx="800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solidFill>
                  <a:srgbClr val="0000FF"/>
                </a:solidFill>
                <a:latin typeface="Times New Roman" panose="02020603050405020304" pitchFamily="18" charset="0"/>
                <a:cs typeface="Times New Roman" panose="02020603050405020304" pitchFamily="18" charset="0"/>
              </a:rPr>
              <a:t>đun</a:t>
            </a:r>
          </a:p>
        </p:txBody>
      </p:sp>
      <p:sp>
        <p:nvSpPr>
          <p:cNvPr id="22" name="TextBox 21">
            <a:extLst>
              <a:ext uri="{FF2B5EF4-FFF2-40B4-BE49-F238E27FC236}">
                <a16:creationId xmlns:a16="http://schemas.microsoft.com/office/drawing/2014/main" id="{1F9D4C14-0F58-4CE4-8D86-9EDE2E154476}"/>
              </a:ext>
            </a:extLst>
          </p:cNvPr>
          <p:cNvSpPr txBox="1">
            <a:spLocks noChangeArrowheads="1"/>
          </p:cNvSpPr>
          <p:nvPr/>
        </p:nvSpPr>
        <p:spPr bwMode="auto">
          <a:xfrm>
            <a:off x="-152400" y="5791200"/>
            <a:ext cx="307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solidFill>
                  <a:srgbClr val="0000FF"/>
                </a:solidFill>
                <a:latin typeface="Times New Roman" panose="02020603050405020304" pitchFamily="18" charset="0"/>
                <a:cs typeface="Times New Roman" panose="02020603050405020304" pitchFamily="18" charset="0"/>
              </a:rPr>
              <a:t>Sự biến đổi vật lí</a:t>
            </a:r>
          </a:p>
        </p:txBody>
      </p:sp>
      <p:sp>
        <p:nvSpPr>
          <p:cNvPr id="23" name="TextBox 22">
            <a:extLst>
              <a:ext uri="{FF2B5EF4-FFF2-40B4-BE49-F238E27FC236}">
                <a16:creationId xmlns:a16="http://schemas.microsoft.com/office/drawing/2014/main" id="{29A4BA62-C019-49A7-9C56-104029FB9CAE}"/>
              </a:ext>
            </a:extLst>
          </p:cNvPr>
          <p:cNvSpPr txBox="1">
            <a:spLocks noChangeArrowheads="1"/>
          </p:cNvSpPr>
          <p:nvPr/>
        </p:nvSpPr>
        <p:spPr bwMode="auto">
          <a:xfrm>
            <a:off x="3865563" y="5867400"/>
            <a:ext cx="3441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solidFill>
                  <a:srgbClr val="0000FF"/>
                </a:solidFill>
                <a:latin typeface="Times New Roman" panose="02020603050405020304" pitchFamily="18" charset="0"/>
                <a:cs typeface="Times New Roman" panose="02020603050405020304" pitchFamily="18" charset="0"/>
              </a:rPr>
              <a:t>Sự biến đổi hóa học</a:t>
            </a:r>
          </a:p>
        </p:txBody>
      </p:sp>
      <p:sp>
        <p:nvSpPr>
          <p:cNvPr id="19" name="Rectangle 18">
            <a:extLst>
              <a:ext uri="{FF2B5EF4-FFF2-40B4-BE49-F238E27FC236}">
                <a16:creationId xmlns:a16="http://schemas.microsoft.com/office/drawing/2014/main" id="{52F6C804-70A0-4295-92FF-9597FFB23FA2}"/>
              </a:ext>
            </a:extLst>
          </p:cNvPr>
          <p:cNvSpPr/>
          <p:nvPr/>
        </p:nvSpPr>
        <p:spPr>
          <a:xfrm>
            <a:off x="0" y="0"/>
            <a:ext cx="8347075" cy="523875"/>
          </a:xfrm>
          <a:prstGeom prst="rect">
            <a:avLst/>
          </a:prstGeom>
          <a:solidFill>
            <a:schemeClr val="accent3">
              <a:lumMod val="40000"/>
              <a:lumOff val="60000"/>
            </a:schemeClr>
          </a:solidFill>
        </p:spPr>
        <p:txBody>
          <a:bodyPr>
            <a:spAutoFit/>
          </a:bodyPr>
          <a:lstStyle/>
          <a:p>
            <a:pPr algn="ctr" eaLnBrk="1" fontAlgn="auto" hangingPunct="1">
              <a:spcBef>
                <a:spcPts val="0"/>
              </a:spcBef>
              <a:spcAft>
                <a:spcPts val="0"/>
              </a:spcAft>
              <a:defRPr/>
            </a:pPr>
            <a:r>
              <a:rPr lang="en-US" sz="2800" b="1" u="sng" dirty="0">
                <a:solidFill>
                  <a:srgbClr val="FF0000"/>
                </a:solidFill>
                <a:latin typeface="+mn-lt"/>
                <a:cs typeface="+mn-cs"/>
              </a:rPr>
              <a:t>CHỦ ĐỀ:</a:t>
            </a:r>
            <a:r>
              <a:rPr lang="en-US" sz="2800" dirty="0">
                <a:solidFill>
                  <a:srgbClr val="FF0000"/>
                </a:solidFill>
                <a:latin typeface="+mn-lt"/>
                <a:cs typeface="+mn-cs"/>
              </a:rPr>
              <a:t>  </a:t>
            </a:r>
            <a:r>
              <a:rPr lang="en-US" sz="2800" b="1" dirty="0">
                <a:solidFill>
                  <a:srgbClr val="FF0000"/>
                </a:solidFill>
                <a:latin typeface="+mn-lt"/>
                <a:cs typeface="+mn-cs"/>
              </a:rPr>
              <a:t>SỰ BIẾN ĐỔI CHẤT + </a:t>
            </a:r>
            <a:r>
              <a:rPr lang="pt-BR" sz="2800" b="1" dirty="0">
                <a:solidFill>
                  <a:srgbClr val="FF0000"/>
                </a:solidFill>
                <a:latin typeface="+mn-lt"/>
                <a:cs typeface="+mn-cs"/>
              </a:rPr>
              <a:t>PHẢN ỨNG HÓA HỌC</a:t>
            </a:r>
            <a:endParaRPr lang="en-US" sz="2800" dirty="0">
              <a:solidFill>
                <a:srgbClr val="FF0000"/>
              </a:solidFill>
              <a:latin typeface="+mn-lt"/>
              <a:cs typeface="+mn-cs"/>
            </a:endParaRPr>
          </a:p>
        </p:txBody>
      </p:sp>
      <p:sp>
        <p:nvSpPr>
          <p:cNvPr id="18" name="Rectangle 17">
            <a:extLst>
              <a:ext uri="{FF2B5EF4-FFF2-40B4-BE49-F238E27FC236}">
                <a16:creationId xmlns:a16="http://schemas.microsoft.com/office/drawing/2014/main" id="{36F5DA1B-9994-4906-B200-6476571690BD}"/>
              </a:ext>
            </a:extLst>
          </p:cNvPr>
          <p:cNvSpPr/>
          <p:nvPr/>
        </p:nvSpPr>
        <p:spPr>
          <a:xfrm>
            <a:off x="0" y="0"/>
            <a:ext cx="8347075" cy="954088"/>
          </a:xfrm>
          <a:prstGeom prst="rect">
            <a:avLst/>
          </a:prstGeom>
          <a:solidFill>
            <a:schemeClr val="accent3">
              <a:lumMod val="40000"/>
              <a:lumOff val="60000"/>
            </a:schemeClr>
          </a:solidFill>
        </p:spPr>
        <p:txBody>
          <a:bodyPr>
            <a:spAutoFit/>
          </a:bodyPr>
          <a:lstStyle/>
          <a:p>
            <a:pPr algn="ctr" eaLnBrk="1" fontAlgn="auto" hangingPunct="1">
              <a:spcBef>
                <a:spcPts val="0"/>
              </a:spcBef>
              <a:spcAft>
                <a:spcPts val="0"/>
              </a:spcAft>
              <a:defRPr/>
            </a:pPr>
            <a:r>
              <a:rPr lang="en-US" sz="2800" b="1" u="sng" dirty="0">
                <a:solidFill>
                  <a:srgbClr val="FF0000"/>
                </a:solidFill>
                <a:latin typeface="+mn-lt"/>
                <a:cs typeface="+mn-cs"/>
              </a:rPr>
              <a:t>BÀI 2:</a:t>
            </a:r>
            <a:r>
              <a:rPr lang="en-US" sz="2800" dirty="0">
                <a:solidFill>
                  <a:srgbClr val="FF0000"/>
                </a:solidFill>
                <a:latin typeface="+mn-lt"/>
                <a:cs typeface="+mn-cs"/>
              </a:rPr>
              <a:t> </a:t>
            </a:r>
            <a:r>
              <a:rPr lang="en-US" altLang="en-US" sz="2800" b="1" dirty="0">
                <a:solidFill>
                  <a:srgbClr val="FF0000"/>
                </a:solidFill>
                <a:latin typeface="Times New Roman" panose="02020603050405020304" pitchFamily="18" charset="0"/>
                <a:cs typeface="Times New Roman" panose="02020603050405020304" pitchFamily="18" charset="0"/>
              </a:rPr>
              <a:t>PHẢN ỨNG HOÁ HỌC </a:t>
            </a:r>
          </a:p>
          <a:p>
            <a:pPr algn="ctr" eaLnBrk="1" fontAlgn="auto" hangingPunct="1">
              <a:spcBef>
                <a:spcPts val="0"/>
              </a:spcBef>
              <a:spcAft>
                <a:spcPts val="0"/>
              </a:spcAft>
              <a:defRPr/>
            </a:pPr>
            <a:r>
              <a:rPr lang="en-US" altLang="en-US" sz="2800" b="1" dirty="0">
                <a:solidFill>
                  <a:srgbClr val="FF0000"/>
                </a:solidFill>
                <a:latin typeface="Times New Roman" panose="02020603050405020304" pitchFamily="18" charset="0"/>
                <a:cs typeface="Times New Roman" panose="02020603050405020304" pitchFamily="18" charset="0"/>
              </a:rPr>
              <a:t>VÀ NĂNG L</a:t>
            </a:r>
            <a:r>
              <a:rPr lang="vi-VN" altLang="en-US" sz="2800" b="1" dirty="0">
                <a:solidFill>
                  <a:srgbClr val="FF0000"/>
                </a:solidFill>
                <a:latin typeface="Times New Roman" panose="02020603050405020304" pitchFamily="18" charset="0"/>
                <a:cs typeface="Times New Roman" panose="02020603050405020304" pitchFamily="18" charset="0"/>
              </a:rPr>
              <a:t>Ư</a:t>
            </a:r>
            <a:r>
              <a:rPr lang="en-US" altLang="en-US" sz="2800" b="1" dirty="0">
                <a:solidFill>
                  <a:srgbClr val="FF0000"/>
                </a:solidFill>
                <a:latin typeface="Times New Roman" panose="02020603050405020304" pitchFamily="18" charset="0"/>
                <a:cs typeface="Times New Roman" panose="02020603050405020304" pitchFamily="18" charset="0"/>
              </a:rPr>
              <a:t>ỢNG CỦA PHẢN ỨNG HOÁ HỌC</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box(in)">
                                      <p:cBhvr>
                                        <p:cTn id="7" dur="500"/>
                                        <p:tgtEl>
                                          <p:spTgt spid="615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51"/>
                                        </p:tgtEl>
                                        <p:attrNameLst>
                                          <p:attrName>style.visibility</p:attrName>
                                        </p:attrNameLst>
                                      </p:cBhvr>
                                      <p:to>
                                        <p:strVal val="visible"/>
                                      </p:to>
                                    </p:set>
                                    <p:animEffect transition="in" filter="box(in)">
                                      <p:cBhvr>
                                        <p:cTn id="10" dur="500"/>
                                        <p:tgtEl>
                                          <p:spTgt spid="61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152"/>
                                        </p:tgtEl>
                                        <p:attrNameLst>
                                          <p:attrName>style.visibility</p:attrName>
                                        </p:attrNameLst>
                                      </p:cBhvr>
                                      <p:to>
                                        <p:strVal val="visible"/>
                                      </p:to>
                                    </p:set>
                                    <p:animEffect transition="in" filter="blinds(horizontal)">
                                      <p:cBhvr>
                                        <p:cTn id="15" dur="500"/>
                                        <p:tgtEl>
                                          <p:spTgt spid="6152"/>
                                        </p:tgtEl>
                                      </p:cBhvr>
                                    </p:animEffect>
                                  </p:childTnLst>
                                </p:cTn>
                              </p:par>
                              <p:par>
                                <p:cTn id="16" presetID="3" presetClass="entr" presetSubtype="10" fill="hold" nodeType="withEffect">
                                  <p:stCondLst>
                                    <p:cond delay="0"/>
                                  </p:stCondLst>
                                  <p:childTnLst>
                                    <p:set>
                                      <p:cBhvr>
                                        <p:cTn id="17" dur="1" fill="hold">
                                          <p:stCondLst>
                                            <p:cond delay="0"/>
                                          </p:stCondLst>
                                        </p:cTn>
                                        <p:tgtEl>
                                          <p:spTgt spid="6161"/>
                                        </p:tgtEl>
                                        <p:attrNameLst>
                                          <p:attrName>style.visibility</p:attrName>
                                        </p:attrNameLst>
                                      </p:cBhvr>
                                      <p:to>
                                        <p:strVal val="visible"/>
                                      </p:to>
                                    </p:set>
                                    <p:animEffect transition="in" filter="blinds(horizontal)">
                                      <p:cBhvr>
                                        <p:cTn id="18" dur="500"/>
                                        <p:tgtEl>
                                          <p:spTgt spid="6161"/>
                                        </p:tgtEl>
                                      </p:cBhvr>
                                    </p:animEffect>
                                  </p:childTnLst>
                                </p:cTn>
                              </p:par>
                              <p:par>
                                <p:cTn id="19" presetID="4" presetClass="entr" presetSubtype="16"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ox(in)">
                                      <p:cBhvr>
                                        <p:cTn id="21" dur="500"/>
                                        <p:tgtEl>
                                          <p:spTgt spid="1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checkerboard(across)">
                                      <p:cBhvr>
                                        <p:cTn id="24" dur="500"/>
                                        <p:tgtEl>
                                          <p:spTgt spid="6153"/>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6155"/>
                                        </p:tgtEl>
                                        <p:attrNameLst>
                                          <p:attrName>style.visibility</p:attrName>
                                        </p:attrNameLst>
                                      </p:cBhvr>
                                      <p:to>
                                        <p:strVal val="visible"/>
                                      </p:to>
                                    </p:set>
                                    <p:animEffect transition="in" filter="checkerboard(across)">
                                      <p:cBhvr>
                                        <p:cTn id="27" dur="500"/>
                                        <p:tgtEl>
                                          <p:spTgt spid="615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6156"/>
                                        </p:tgtEl>
                                        <p:attrNameLst>
                                          <p:attrName>style.visibility</p:attrName>
                                        </p:attrNameLst>
                                      </p:cBhvr>
                                      <p:to>
                                        <p:strVal val="visible"/>
                                      </p:to>
                                    </p:set>
                                    <p:animEffect transition="in" filter="box(in)">
                                      <p:cBhvr>
                                        <p:cTn id="30" dur="500"/>
                                        <p:tgtEl>
                                          <p:spTgt spid="6156"/>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ox(in)">
                                      <p:cBhvr>
                                        <p:cTn id="33" dur="500"/>
                                        <p:tgtEl>
                                          <p:spTgt spid="21"/>
                                        </p:tgtEl>
                                      </p:cBhvr>
                                    </p:animEffect>
                                  </p:childTnLst>
                                </p:cTn>
                              </p:par>
                              <p:par>
                                <p:cTn id="34" presetID="4" presetClass="entr" presetSubtype="16" fill="hold" nodeType="withEffect">
                                  <p:stCondLst>
                                    <p:cond delay="0"/>
                                  </p:stCondLst>
                                  <p:childTnLst>
                                    <p:set>
                                      <p:cBhvr>
                                        <p:cTn id="35" dur="1" fill="hold">
                                          <p:stCondLst>
                                            <p:cond delay="0"/>
                                          </p:stCondLst>
                                        </p:cTn>
                                        <p:tgtEl>
                                          <p:spTgt spid="6162"/>
                                        </p:tgtEl>
                                        <p:attrNameLst>
                                          <p:attrName>style.visibility</p:attrName>
                                        </p:attrNameLst>
                                      </p:cBhvr>
                                      <p:to>
                                        <p:strVal val="visible"/>
                                      </p:to>
                                    </p:set>
                                    <p:animEffect transition="in" filter="box(in)">
                                      <p:cBhvr>
                                        <p:cTn id="36" dur="500"/>
                                        <p:tgtEl>
                                          <p:spTgt spid="616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diamond(in)">
                                      <p:cBhvr>
                                        <p:cTn id="41" dur="2000"/>
                                        <p:tgtEl>
                                          <p:spTgt spid="22"/>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amond(in)">
                                      <p:cBhvr>
                                        <p:cTn id="4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3" grpId="0"/>
      <p:bldP spid="6155" grpId="0"/>
      <p:bldP spid="6156"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a:extLst>
              <a:ext uri="{FF2B5EF4-FFF2-40B4-BE49-F238E27FC236}">
                <a16:creationId xmlns:a16="http://schemas.microsoft.com/office/drawing/2014/main" id="{0C95877A-6236-4EE9-A2BD-986C9D210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865313"/>
            <a:ext cx="8167688"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a:extLst>
              <a:ext uri="{FF2B5EF4-FFF2-40B4-BE49-F238E27FC236}">
                <a16:creationId xmlns:a16="http://schemas.microsoft.com/office/drawing/2014/main" id="{C939738A-C54B-4388-A746-3286296106B4}"/>
              </a:ext>
            </a:extLst>
          </p:cNvPr>
          <p:cNvSpPr txBox="1">
            <a:spLocks noChangeArrowheads="1"/>
          </p:cNvSpPr>
          <p:nvPr/>
        </p:nvSpPr>
        <p:spPr bwMode="auto">
          <a:xfrm>
            <a:off x="6350" y="1096963"/>
            <a:ext cx="8489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IV. PHẢN ỨNG TOẢ NHIỆT, PHẢN ỨNG THU NHIỆT</a:t>
            </a:r>
          </a:p>
        </p:txBody>
      </p:sp>
      <p:sp>
        <p:nvSpPr>
          <p:cNvPr id="24579" name="TextBox 5">
            <a:extLst>
              <a:ext uri="{FF2B5EF4-FFF2-40B4-BE49-F238E27FC236}">
                <a16:creationId xmlns:a16="http://schemas.microsoft.com/office/drawing/2014/main" id="{A5ACBD69-B7C7-4C33-ABD4-483CB660F4D5}"/>
              </a:ext>
            </a:extLst>
          </p:cNvPr>
          <p:cNvSpPr txBox="1">
            <a:spLocks noChangeArrowheads="1"/>
          </p:cNvSpPr>
          <p:nvPr/>
        </p:nvSpPr>
        <p:spPr bwMode="auto">
          <a:xfrm>
            <a:off x="185738" y="4635500"/>
            <a:ext cx="84994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 typeface="Arial" panose="020B0604020202020204" pitchFamily="34" charset="0"/>
              <a:buNone/>
            </a:pPr>
            <a:r>
              <a:rPr lang="en-US" altLang="en-US" sz="3200" b="1" u="sng" dirty="0">
                <a:solidFill>
                  <a:srgbClr val="FF0000"/>
                </a:solidFill>
                <a:latin typeface="Times New Roman" panose="02020603050405020304" pitchFamily="18" charset="0"/>
                <a:cs typeface="Times New Roman" panose="02020603050405020304" pitchFamily="18" charset="0"/>
              </a:rPr>
              <a:t>TH3:</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Cho </a:t>
            </a:r>
            <a:r>
              <a:rPr lang="en-US" altLang="en-US" sz="3200" dirty="0" err="1">
                <a:latin typeface="Times New Roman" panose="02020603050405020304" pitchFamily="18" charset="0"/>
                <a:cs typeface="Times New Roman" panose="02020603050405020304" pitchFamily="18" charset="0"/>
              </a:rPr>
              <a:t>khoảng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thìa</a:t>
            </a:r>
            <a:r>
              <a:rPr lang="en-US" altLang="en-US" sz="3200" dirty="0">
                <a:latin typeface="Times New Roman" panose="02020603050405020304" pitchFamily="18" charset="0"/>
                <a:cs typeface="Times New Roman" panose="02020603050405020304" pitchFamily="18" charset="0"/>
              </a:rPr>
              <a:t> cafe </a:t>
            </a:r>
            <a:r>
              <a:rPr lang="en-US" altLang="en-US" sz="3200" dirty="0" err="1">
                <a:latin typeface="Times New Roman" panose="02020603050405020304" pitchFamily="18" charset="0"/>
                <a:cs typeface="Times New Roman" panose="02020603050405020304" pitchFamily="18" charset="0"/>
              </a:rPr>
              <a:t>bột</a:t>
            </a:r>
            <a:r>
              <a:rPr lang="en-US" altLang="en-US" sz="3200" dirty="0">
                <a:latin typeface="Times New Roman" panose="02020603050405020304" pitchFamily="18" charset="0"/>
                <a:cs typeface="Times New Roman" panose="02020603050405020304" pitchFamily="18" charset="0"/>
              </a:rPr>
              <a:t> NaHCO</a:t>
            </a:r>
            <a:r>
              <a:rPr lang="en-US" altLang="en-US" sz="3200" baseline="-25000" dirty="0">
                <a:latin typeface="Times New Roman" panose="02020603050405020304" pitchFamily="18" charset="0"/>
                <a:cs typeface="Times New Roman" panose="02020603050405020304" pitchFamily="18" charset="0"/>
              </a:rPr>
              <a:t>3</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bình</a:t>
            </a:r>
            <a:r>
              <a:rPr lang="en-US" altLang="en-US" sz="3200" dirty="0">
                <a:latin typeface="Times New Roman" panose="02020603050405020304" pitchFamily="18" charset="0"/>
                <a:cs typeface="Times New Roman" panose="02020603050405020304" pitchFamily="18" charset="0"/>
              </a:rPr>
              <a:t> tam </a:t>
            </a:r>
            <a:r>
              <a:rPr lang="en-US" altLang="en-US" sz="3200" dirty="0" err="1">
                <a:latin typeface="Times New Roman" panose="02020603050405020304" pitchFamily="18" charset="0"/>
                <a:cs typeface="Times New Roman" panose="02020603050405020304" pitchFamily="18" charset="0"/>
              </a:rPr>
              <a:t>giác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thêm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bình</a:t>
            </a:r>
            <a:r>
              <a:rPr lang="en-US" altLang="en-US" sz="3200" dirty="0">
                <a:latin typeface="Times New Roman" panose="02020603050405020304" pitchFamily="18" charset="0"/>
                <a:cs typeface="Times New Roman" panose="02020603050405020304" pitchFamily="18" charset="0"/>
              </a:rPr>
              <a:t> 10 ml dung </a:t>
            </a:r>
            <a:r>
              <a:rPr lang="en-US" altLang="en-US" sz="3200" dirty="0" err="1">
                <a:latin typeface="Times New Roman" panose="02020603050405020304" pitchFamily="18" charset="0"/>
                <a:cs typeface="Times New Roman" panose="02020603050405020304" pitchFamily="18" charset="0"/>
              </a:rPr>
              <a:t>dịch</a:t>
            </a:r>
            <a:r>
              <a:rPr lang="en-US" altLang="en-US" sz="3200" dirty="0">
                <a:latin typeface="Times New Roman" panose="02020603050405020304" pitchFamily="18" charset="0"/>
                <a:cs typeface="Times New Roman" panose="02020603050405020304" pitchFamily="18" charset="0"/>
              </a:rPr>
              <a:t> CH</a:t>
            </a:r>
            <a:r>
              <a:rPr lang="en-US" altLang="en-US" sz="3200" baseline="-25000" dirty="0">
                <a:latin typeface="Times New Roman" panose="02020603050405020304" pitchFamily="18" charset="0"/>
                <a:cs typeface="Times New Roman" panose="02020603050405020304" pitchFamily="18" charset="0"/>
              </a:rPr>
              <a:t>3</a:t>
            </a:r>
            <a:r>
              <a:rPr lang="en-US" altLang="en-US" sz="3200" dirty="0">
                <a:latin typeface="Times New Roman" panose="02020603050405020304" pitchFamily="18" charset="0"/>
                <a:cs typeface="Times New Roman" panose="02020603050405020304" pitchFamily="18" charset="0"/>
              </a:rPr>
              <a:t>COOH. </a:t>
            </a:r>
            <a:r>
              <a:rPr lang="en-US" altLang="en-US" sz="3200" dirty="0" err="1">
                <a:latin typeface="Times New Roman" panose="02020603050405020304" pitchFamily="18" charset="0"/>
                <a:cs typeface="Times New Roman" panose="02020603050405020304" pitchFamily="18" charset="0"/>
              </a:rPr>
              <a:t>Chạm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nhận</a:t>
            </a:r>
            <a:r>
              <a:rPr lang="en-US" altLang="en-US" sz="3200"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60FAA1FF-A7FB-4AD6-8A13-67A533774BC0}"/>
              </a:ext>
            </a:extLst>
          </p:cNvPr>
          <p:cNvSpPr/>
          <p:nvPr/>
        </p:nvSpPr>
        <p:spPr>
          <a:xfrm>
            <a:off x="28575" y="0"/>
            <a:ext cx="9115425" cy="954088"/>
          </a:xfrm>
          <a:prstGeom prst="rect">
            <a:avLst/>
          </a:prstGeom>
          <a:solidFill>
            <a:schemeClr val="accent3">
              <a:lumMod val="40000"/>
              <a:lumOff val="60000"/>
            </a:schemeClr>
          </a:solidFill>
        </p:spPr>
        <p:txBody>
          <a:bodyPr>
            <a:spAutoFit/>
          </a:bodyPr>
          <a:lstStyle/>
          <a:p>
            <a:pPr algn="ctr" eaLnBrk="1" fontAlgn="auto" hangingPunct="1">
              <a:spcBef>
                <a:spcPts val="0"/>
              </a:spcBef>
              <a:spcAft>
                <a:spcPts val="0"/>
              </a:spcAft>
              <a:defRPr/>
            </a:pPr>
            <a:r>
              <a:rPr lang="en-US" sz="2800" b="1" u="sng" dirty="0">
                <a:solidFill>
                  <a:srgbClr val="FF0000"/>
                </a:solidFill>
                <a:latin typeface="+mn-lt"/>
                <a:cs typeface="+mn-cs"/>
              </a:rPr>
              <a:t>BÀI 2:</a:t>
            </a:r>
            <a:r>
              <a:rPr lang="en-US" sz="2800" dirty="0">
                <a:solidFill>
                  <a:srgbClr val="FF0000"/>
                </a:solidFill>
                <a:latin typeface="+mn-lt"/>
                <a:cs typeface="+mn-cs"/>
              </a:rPr>
              <a:t> </a:t>
            </a:r>
            <a:r>
              <a:rPr lang="en-US" altLang="en-US" sz="2800" b="1" dirty="0">
                <a:solidFill>
                  <a:srgbClr val="FF0000"/>
                </a:solidFill>
                <a:latin typeface="Times New Roman" panose="02020603050405020304" pitchFamily="18" charset="0"/>
                <a:cs typeface="Times New Roman" panose="02020603050405020304" pitchFamily="18" charset="0"/>
              </a:rPr>
              <a:t>PHẢN ỨNG HOÁ HỌC </a:t>
            </a:r>
          </a:p>
          <a:p>
            <a:pPr algn="ctr" eaLnBrk="1" fontAlgn="auto" hangingPunct="1">
              <a:spcBef>
                <a:spcPts val="0"/>
              </a:spcBef>
              <a:spcAft>
                <a:spcPts val="0"/>
              </a:spcAft>
              <a:defRPr/>
            </a:pPr>
            <a:r>
              <a:rPr lang="en-US" altLang="en-US" sz="2800" b="1" dirty="0">
                <a:solidFill>
                  <a:srgbClr val="FF0000"/>
                </a:solidFill>
                <a:latin typeface="Times New Roman" panose="02020603050405020304" pitchFamily="18" charset="0"/>
                <a:cs typeface="Times New Roman" panose="02020603050405020304" pitchFamily="18" charset="0"/>
              </a:rPr>
              <a:t>VÀ NĂNG L</a:t>
            </a:r>
            <a:r>
              <a:rPr lang="vi-VN" altLang="en-US" sz="2800" b="1" dirty="0">
                <a:solidFill>
                  <a:srgbClr val="FF0000"/>
                </a:solidFill>
                <a:latin typeface="Times New Roman" panose="02020603050405020304" pitchFamily="18" charset="0"/>
                <a:cs typeface="Times New Roman" panose="02020603050405020304" pitchFamily="18" charset="0"/>
              </a:rPr>
              <a:t>Ư</a:t>
            </a:r>
            <a:r>
              <a:rPr lang="en-US" altLang="en-US" sz="2800" b="1" dirty="0">
                <a:solidFill>
                  <a:srgbClr val="FF0000"/>
                </a:solidFill>
                <a:latin typeface="Times New Roman" panose="02020603050405020304" pitchFamily="18" charset="0"/>
                <a:cs typeface="Times New Roman" panose="02020603050405020304" pitchFamily="18" charset="0"/>
              </a:rPr>
              <a:t>ỢNG CỦA PHẢN ỨNG HOÁ HỌC</a:t>
            </a:r>
          </a:p>
        </p:txBody>
      </p:sp>
      <p:sp>
        <p:nvSpPr>
          <p:cNvPr id="24581" name="TextBox 5">
            <a:extLst>
              <a:ext uri="{FF2B5EF4-FFF2-40B4-BE49-F238E27FC236}">
                <a16:creationId xmlns:a16="http://schemas.microsoft.com/office/drawing/2014/main" id="{A55D9A4E-DFB0-45D6-B3DC-DAF0B21C4845}"/>
              </a:ext>
            </a:extLst>
          </p:cNvPr>
          <p:cNvSpPr txBox="1">
            <a:spLocks noChangeArrowheads="1"/>
          </p:cNvSpPr>
          <p:nvPr/>
        </p:nvSpPr>
        <p:spPr bwMode="auto">
          <a:xfrm>
            <a:off x="195263" y="2424113"/>
            <a:ext cx="84899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 typeface="Arial" panose="020B0604020202020204" pitchFamily="34" charset="0"/>
              <a:buNone/>
            </a:pPr>
            <a:r>
              <a:rPr lang="en-US" altLang="en-US" sz="3200" b="1" u="sng" dirty="0">
                <a:solidFill>
                  <a:srgbClr val="FF0000"/>
                </a:solidFill>
                <a:latin typeface="Times New Roman" panose="02020603050405020304" pitchFamily="18" charset="0"/>
                <a:cs typeface="Times New Roman" panose="02020603050405020304" pitchFamily="18" charset="0"/>
              </a:rPr>
              <a:t>TH2:</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Lấy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kẹp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sắt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kẹp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mẫu</a:t>
            </a:r>
            <a:r>
              <a:rPr lang="en-US" altLang="en-US" sz="3200" dirty="0">
                <a:latin typeface="Times New Roman" panose="02020603050405020304" pitchFamily="18" charset="0"/>
                <a:cs typeface="Times New Roman" panose="02020603050405020304" pitchFamily="18" charset="0"/>
              </a:rPr>
              <a:t> than </a:t>
            </a:r>
            <a:r>
              <a:rPr lang="en-US" altLang="en-US" sz="3200" dirty="0" err="1">
                <a:latin typeface="Times New Roman" panose="02020603050405020304" pitchFamily="18" charset="0"/>
                <a:cs typeface="Times New Roman" panose="02020603050405020304" pitchFamily="18" charset="0"/>
              </a:rPr>
              <a:t>nhỏ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ngọn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lửa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đèn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cồn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chứa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khí</a:t>
            </a:r>
            <a:r>
              <a:rPr lang="en-US" altLang="en-US" sz="3200" dirty="0">
                <a:latin typeface="Times New Roman" panose="02020603050405020304" pitchFamily="18" charset="0"/>
                <a:cs typeface="Times New Roman" panose="02020603050405020304" pitchFamily="18" charset="0"/>
              </a:rPr>
              <a:t> oxygen. </a:t>
            </a:r>
            <a:r>
              <a:rPr lang="en-US" altLang="en-US" sz="3200" dirty="0" err="1">
                <a:latin typeface="Times New Roman" panose="02020603050405020304" pitchFamily="18" charset="0"/>
                <a:cs typeface="Times New Roman" panose="02020603050405020304" pitchFamily="18" charset="0"/>
              </a:rPr>
              <a:t>Chạm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nhận</a:t>
            </a:r>
            <a:r>
              <a:rPr lang="en-US" altLang="en-US" sz="3200" dirty="0">
                <a:latin typeface="Times New Roman" panose="02020603050405020304" pitchFamily="18" charset="0"/>
                <a:cs typeface="Times New Roman" panose="02020603050405020304" pitchFamily="18" charset="0"/>
              </a:rPr>
              <a:t>.</a:t>
            </a:r>
          </a:p>
        </p:txBody>
      </p:sp>
      <p:sp>
        <p:nvSpPr>
          <p:cNvPr id="24582" name="TextBox 4">
            <a:extLst>
              <a:ext uri="{FF2B5EF4-FFF2-40B4-BE49-F238E27FC236}">
                <a16:creationId xmlns:a16="http://schemas.microsoft.com/office/drawing/2014/main" id="{F6A9124D-A464-4534-A9B8-1BA8F55D685F}"/>
              </a:ext>
            </a:extLst>
          </p:cNvPr>
          <p:cNvSpPr txBox="1">
            <a:spLocks noChangeArrowheads="1"/>
          </p:cNvSpPr>
          <p:nvPr/>
        </p:nvSpPr>
        <p:spPr bwMode="auto">
          <a:xfrm>
            <a:off x="103188" y="1984375"/>
            <a:ext cx="5621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800" b="1">
                <a:solidFill>
                  <a:srgbClr val="0070C0"/>
                </a:solidFill>
                <a:latin typeface="Times New Roman" panose="02020603050405020304" pitchFamily="18" charset="0"/>
                <a:cs typeface="Times New Roman" panose="02020603050405020304" pitchFamily="18" charset="0"/>
              </a:rPr>
              <a:t>1. Khái niệm:</a:t>
            </a:r>
          </a:p>
        </p:txBody>
      </p:sp>
      <p:sp>
        <p:nvSpPr>
          <p:cNvPr id="2" name="TextBox 1">
            <a:extLst>
              <a:ext uri="{FF2B5EF4-FFF2-40B4-BE49-F238E27FC236}">
                <a16:creationId xmlns:a16="http://schemas.microsoft.com/office/drawing/2014/main" id="{E266E0D3-3678-408B-8EEB-2420B945B2D2}"/>
              </a:ext>
            </a:extLst>
          </p:cNvPr>
          <p:cNvSpPr txBox="1">
            <a:spLocks noChangeArrowheads="1"/>
          </p:cNvSpPr>
          <p:nvPr/>
        </p:nvSpPr>
        <p:spPr bwMode="auto">
          <a:xfrm>
            <a:off x="1219200" y="3859213"/>
            <a:ext cx="3214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B050"/>
                </a:solidFill>
                <a:latin typeface="Times New Roman" panose="02020603050405020304" pitchFamily="18" charset="0"/>
                <a:cs typeface="Times New Roman" panose="02020603050405020304" pitchFamily="18" charset="0"/>
              </a:rPr>
              <a:t>Thành bình nóng</a:t>
            </a:r>
          </a:p>
        </p:txBody>
      </p:sp>
      <p:sp>
        <p:nvSpPr>
          <p:cNvPr id="3" name="Arrow: Right 2">
            <a:extLst>
              <a:ext uri="{FF2B5EF4-FFF2-40B4-BE49-F238E27FC236}">
                <a16:creationId xmlns:a16="http://schemas.microsoft.com/office/drawing/2014/main" id="{9794EEA1-96F9-4AA5-ABD9-B26C198AF68C}"/>
              </a:ext>
            </a:extLst>
          </p:cNvPr>
          <p:cNvSpPr/>
          <p:nvPr/>
        </p:nvSpPr>
        <p:spPr>
          <a:xfrm>
            <a:off x="4437063" y="3965575"/>
            <a:ext cx="977900" cy="4857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a:extLst>
              <a:ext uri="{FF2B5EF4-FFF2-40B4-BE49-F238E27FC236}">
                <a16:creationId xmlns:a16="http://schemas.microsoft.com/office/drawing/2014/main" id="{AE770A0C-0B82-469D-A1D8-E3C6E89B09F6}"/>
              </a:ext>
            </a:extLst>
          </p:cNvPr>
          <p:cNvSpPr txBox="1">
            <a:spLocks noChangeArrowheads="1"/>
          </p:cNvSpPr>
          <p:nvPr/>
        </p:nvSpPr>
        <p:spPr bwMode="auto">
          <a:xfrm>
            <a:off x="1208088" y="6049963"/>
            <a:ext cx="3225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B050"/>
                </a:solidFill>
                <a:latin typeface="Times New Roman" panose="02020603050405020304" pitchFamily="18" charset="0"/>
                <a:cs typeface="Times New Roman" panose="02020603050405020304" pitchFamily="18" charset="0"/>
              </a:rPr>
              <a:t>Thành bình lạnh </a:t>
            </a:r>
          </a:p>
        </p:txBody>
      </p:sp>
      <p:sp>
        <p:nvSpPr>
          <p:cNvPr id="10" name="Arrow: Right 9">
            <a:extLst>
              <a:ext uri="{FF2B5EF4-FFF2-40B4-BE49-F238E27FC236}">
                <a16:creationId xmlns:a16="http://schemas.microsoft.com/office/drawing/2014/main" id="{A5CC5AC7-A72A-4023-B255-9730A4BE57CD}"/>
              </a:ext>
            </a:extLst>
          </p:cNvPr>
          <p:cNvSpPr/>
          <p:nvPr/>
        </p:nvSpPr>
        <p:spPr>
          <a:xfrm>
            <a:off x="4400550" y="6181725"/>
            <a:ext cx="977900" cy="4841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a:extLst>
              <a:ext uri="{FF2B5EF4-FFF2-40B4-BE49-F238E27FC236}">
                <a16:creationId xmlns:a16="http://schemas.microsoft.com/office/drawing/2014/main" id="{6C6B9957-0026-45F8-9CB8-4748F30F44A5}"/>
              </a:ext>
            </a:extLst>
          </p:cNvPr>
          <p:cNvSpPr txBox="1">
            <a:spLocks noChangeArrowheads="1"/>
          </p:cNvSpPr>
          <p:nvPr/>
        </p:nvSpPr>
        <p:spPr bwMode="auto">
          <a:xfrm>
            <a:off x="5454650" y="3836988"/>
            <a:ext cx="34940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70C0"/>
                </a:solidFill>
                <a:latin typeface="Times New Roman" panose="02020603050405020304" pitchFamily="18" charset="0"/>
                <a:cs typeface="Times New Roman" panose="02020603050405020304" pitchFamily="18" charset="0"/>
              </a:rPr>
              <a:t>phản ứng toả nhiệt</a:t>
            </a:r>
            <a:endParaRPr lang="en-US" altLang="en-US" sz="3200" b="1">
              <a:solidFill>
                <a:srgbClr val="00B05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E3A240D-5027-4BA7-9925-113AEEBDFE3D}"/>
              </a:ext>
            </a:extLst>
          </p:cNvPr>
          <p:cNvSpPr txBox="1">
            <a:spLocks noChangeArrowheads="1"/>
          </p:cNvSpPr>
          <p:nvPr/>
        </p:nvSpPr>
        <p:spPr bwMode="auto">
          <a:xfrm>
            <a:off x="5462588" y="6049963"/>
            <a:ext cx="35401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70C0"/>
                </a:solidFill>
                <a:latin typeface="Times New Roman" panose="02020603050405020304" pitchFamily="18" charset="0"/>
                <a:cs typeface="Times New Roman" panose="02020603050405020304" pitchFamily="18" charset="0"/>
              </a:rPr>
              <a:t>phản ứng thu nhiệt</a:t>
            </a:r>
            <a:endParaRPr lang="en-US" altLang="en-US" sz="3200" b="1">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p:bldP spid="10" grpId="0" animBg="1"/>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6FEE51CF-FB68-4C3F-A5BF-693EC7F3ABFB}"/>
              </a:ext>
            </a:extLst>
          </p:cNvPr>
          <p:cNvSpPr>
            <a:spLocks noChangeArrowheads="1"/>
          </p:cNvSpPr>
          <p:nvPr/>
        </p:nvSpPr>
        <p:spPr bwMode="auto">
          <a:xfrm>
            <a:off x="0" y="19050"/>
            <a:ext cx="832485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15000"/>
              </a:lnSpc>
              <a:spcBef>
                <a:spcPts val="200"/>
              </a:spcBef>
              <a:spcAft>
                <a:spcPts val="200"/>
              </a:spcAft>
            </a:pPr>
            <a:r>
              <a:rPr lang="en-US" altLang="en-US" sz="3200" b="1">
                <a:solidFill>
                  <a:srgbClr val="008000"/>
                </a:solidFill>
                <a:latin typeface="Times New Roman" panose="02020603050405020304" pitchFamily="18" charset="0"/>
                <a:cs typeface="Times New Roman" panose="02020603050405020304" pitchFamily="18" charset="0"/>
              </a:rPr>
              <a:t>Câu hỏi 4.</a:t>
            </a:r>
            <a:r>
              <a:rPr lang="en-US" altLang="en-US" sz="3200">
                <a:solidFill>
                  <a:srgbClr val="008000"/>
                </a:solidFill>
                <a:latin typeface="Times New Roman" panose="02020603050405020304" pitchFamily="18" charset="0"/>
                <a:cs typeface="Times New Roman" panose="02020603050405020304" pitchFamily="18" charset="0"/>
              </a:rPr>
              <a:t> </a:t>
            </a:r>
            <a:r>
              <a:rPr lang="en-US" altLang="en-US" sz="3200">
                <a:solidFill>
                  <a:srgbClr val="000000"/>
                </a:solidFill>
                <a:latin typeface="Times New Roman" panose="02020603050405020304" pitchFamily="18" charset="0"/>
                <a:cs typeface="Times New Roman" panose="02020603050405020304" pitchFamily="18" charset="0"/>
              </a:rPr>
              <a:t>Trong hai phản ứng dưới đây, phản ứng nào là phản ứng toả nhiệt, phản ứng nào là phản ứng thu nhiệt?</a:t>
            </a:r>
            <a:endParaRPr lang="en-US" altLang="en-US" sz="3200">
              <a:latin typeface="Times New Roman" panose="02020603050405020304" pitchFamily="18" charset="0"/>
              <a:cs typeface="Calibri" panose="020F0502020204030204" pitchFamily="34" charset="0"/>
            </a:endParaRPr>
          </a:p>
          <a:p>
            <a:pPr algn="just">
              <a:lnSpc>
                <a:spcPct val="115000"/>
              </a:lnSpc>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a) Phân huỷ đường tạo thành than và nước.</a:t>
            </a:r>
            <a:endParaRPr lang="en-US" altLang="en-US" sz="3200">
              <a:latin typeface="Times New Roman" panose="02020603050405020304" pitchFamily="18" charset="0"/>
              <a:cs typeface="Calibri" panose="020F0502020204030204" pitchFamily="34" charset="0"/>
            </a:endParaRPr>
          </a:p>
          <a:p>
            <a:pPr algn="just">
              <a:lnSpc>
                <a:spcPct val="115000"/>
              </a:lnSpc>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b) Cồn cháy trong không khí.</a:t>
            </a:r>
            <a:endParaRPr lang="en-US" altLang="en-US" sz="3200">
              <a:latin typeface="Times New Roman" panose="02020603050405020304" pitchFamily="18" charset="0"/>
              <a:cs typeface="Calibri" panose="020F0502020204030204" pitchFamily="34" charset="0"/>
            </a:endParaRPr>
          </a:p>
        </p:txBody>
      </p:sp>
      <p:sp>
        <p:nvSpPr>
          <p:cNvPr id="25604" name="Rectangle 5">
            <a:extLst>
              <a:ext uri="{FF2B5EF4-FFF2-40B4-BE49-F238E27FC236}">
                <a16:creationId xmlns:a16="http://schemas.microsoft.com/office/drawing/2014/main" id="{41AB5B00-7FCF-4D13-BFF9-4F014A9E3BFE}"/>
              </a:ext>
            </a:extLst>
          </p:cNvPr>
          <p:cNvSpPr>
            <a:spLocks noChangeArrowheads="1"/>
          </p:cNvSpPr>
          <p:nvPr/>
        </p:nvSpPr>
        <p:spPr bwMode="auto">
          <a:xfrm>
            <a:off x="217488" y="3429000"/>
            <a:ext cx="83248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15000"/>
              </a:lnSpc>
              <a:spcBef>
                <a:spcPts val="200"/>
              </a:spcBef>
              <a:spcAft>
                <a:spcPts val="200"/>
              </a:spcAft>
            </a:pPr>
            <a:r>
              <a:rPr lang="en-US" altLang="en-US" sz="3200" b="1">
                <a:solidFill>
                  <a:srgbClr val="008000"/>
                </a:solidFill>
                <a:latin typeface="Times New Roman" panose="02020603050405020304" pitchFamily="18" charset="0"/>
                <a:cs typeface="Times New Roman" panose="02020603050405020304" pitchFamily="18" charset="0"/>
              </a:rPr>
              <a:t>Trả lời:</a:t>
            </a:r>
            <a:endParaRPr lang="en-US" altLang="en-US" sz="3200">
              <a:latin typeface="Times New Roman" panose="02020603050405020304" pitchFamily="18" charset="0"/>
              <a:cs typeface="Calibri" panose="020F0502020204030204" pitchFamily="34" charset="0"/>
            </a:endParaRPr>
          </a:p>
          <a:p>
            <a:pPr algn="just">
              <a:lnSpc>
                <a:spcPct val="115000"/>
              </a:lnSpc>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a) Phân huỷ đường tạo thành than và nước là </a:t>
            </a:r>
            <a:r>
              <a:rPr lang="en-US" altLang="en-US" sz="3200">
                <a:solidFill>
                  <a:srgbClr val="FF0000"/>
                </a:solidFill>
                <a:latin typeface="Times New Roman" panose="02020603050405020304" pitchFamily="18" charset="0"/>
                <a:cs typeface="Times New Roman" panose="02020603050405020304" pitchFamily="18" charset="0"/>
              </a:rPr>
              <a:t>phản ứng thu nhiệt.</a:t>
            </a:r>
            <a:endParaRPr lang="en-US" altLang="en-US" sz="3200">
              <a:solidFill>
                <a:srgbClr val="FF0000"/>
              </a:solidFill>
              <a:latin typeface="Times New Roman" panose="02020603050405020304" pitchFamily="18" charset="0"/>
              <a:cs typeface="Calibri" panose="020F0502020204030204" pitchFamily="34" charset="0"/>
            </a:endParaRPr>
          </a:p>
          <a:p>
            <a:pPr>
              <a:lnSpc>
                <a:spcPct val="115000"/>
              </a:lnSpc>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b) Đốt cháy cồn trong không khí là </a:t>
            </a:r>
            <a:r>
              <a:rPr lang="en-US" altLang="en-US" sz="3200">
                <a:solidFill>
                  <a:srgbClr val="FF0000"/>
                </a:solidFill>
                <a:latin typeface="Times New Roman" panose="02020603050405020304" pitchFamily="18" charset="0"/>
                <a:cs typeface="Times New Roman" panose="02020603050405020304" pitchFamily="18" charset="0"/>
              </a:rPr>
              <a:t>phản ứng toả nhiệt.</a:t>
            </a:r>
            <a:endParaRPr lang="en-US" altLang="en-US" sz="3200">
              <a:solidFill>
                <a:srgbClr val="FF0000"/>
              </a:solidFill>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arn(inVertical)">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4">
            <a:extLst>
              <a:ext uri="{FF2B5EF4-FFF2-40B4-BE49-F238E27FC236}">
                <a16:creationId xmlns:a16="http://schemas.microsoft.com/office/drawing/2014/main" id="{EE6B444D-4203-444F-9C1E-0063840719A2}"/>
              </a:ext>
            </a:extLst>
          </p:cNvPr>
          <p:cNvSpPr txBox="1">
            <a:spLocks noChangeArrowheads="1"/>
          </p:cNvSpPr>
          <p:nvPr/>
        </p:nvSpPr>
        <p:spPr bwMode="auto">
          <a:xfrm>
            <a:off x="636586" y="1052513"/>
            <a:ext cx="79803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dirty="0">
                <a:solidFill>
                  <a:srgbClr val="0070C0"/>
                </a:solidFill>
                <a:latin typeface="Times New Roman" panose="02020603050405020304" pitchFamily="18" charset="0"/>
                <a:cs typeface="Times New Roman" panose="02020603050405020304" pitchFamily="18" charset="0"/>
              </a:rPr>
              <a:t>IV. PHẢN ỨNG TOẢ NHIỆT, PHẢN ỨNG THU NHIỆT</a:t>
            </a:r>
          </a:p>
        </p:txBody>
      </p:sp>
      <p:sp>
        <p:nvSpPr>
          <p:cNvPr id="7" name="Rectangle 6">
            <a:extLst>
              <a:ext uri="{FF2B5EF4-FFF2-40B4-BE49-F238E27FC236}">
                <a16:creationId xmlns:a16="http://schemas.microsoft.com/office/drawing/2014/main" id="{60FAA1FF-A7FB-4AD6-8A13-67A533774BC0}"/>
              </a:ext>
            </a:extLst>
          </p:cNvPr>
          <p:cNvSpPr/>
          <p:nvPr/>
        </p:nvSpPr>
        <p:spPr>
          <a:xfrm>
            <a:off x="28575" y="0"/>
            <a:ext cx="8347075" cy="954088"/>
          </a:xfrm>
          <a:prstGeom prst="rect">
            <a:avLst/>
          </a:prstGeom>
          <a:solidFill>
            <a:schemeClr val="accent3">
              <a:lumMod val="40000"/>
              <a:lumOff val="60000"/>
            </a:schemeClr>
          </a:solidFill>
        </p:spPr>
        <p:txBody>
          <a:bodyPr>
            <a:spAutoFit/>
          </a:bodyPr>
          <a:lstStyle/>
          <a:p>
            <a:pPr algn="ctr" eaLnBrk="1" fontAlgn="auto" hangingPunct="1">
              <a:spcBef>
                <a:spcPts val="0"/>
              </a:spcBef>
              <a:spcAft>
                <a:spcPts val="0"/>
              </a:spcAft>
              <a:defRPr/>
            </a:pPr>
            <a:r>
              <a:rPr lang="en-US" sz="2800" b="1" u="sng" dirty="0">
                <a:solidFill>
                  <a:srgbClr val="FF0000"/>
                </a:solidFill>
                <a:latin typeface="+mn-lt"/>
                <a:cs typeface="+mn-cs"/>
              </a:rPr>
              <a:t>BÀI 2:</a:t>
            </a:r>
            <a:r>
              <a:rPr lang="en-US" sz="2800" dirty="0">
                <a:solidFill>
                  <a:srgbClr val="FF0000"/>
                </a:solidFill>
                <a:latin typeface="+mn-lt"/>
                <a:cs typeface="+mn-cs"/>
              </a:rPr>
              <a:t> </a:t>
            </a:r>
            <a:r>
              <a:rPr lang="en-US" altLang="en-US" sz="2800" b="1" dirty="0">
                <a:solidFill>
                  <a:srgbClr val="FF0000"/>
                </a:solidFill>
                <a:latin typeface="Times New Roman" panose="02020603050405020304" pitchFamily="18" charset="0"/>
                <a:cs typeface="Times New Roman" panose="02020603050405020304" pitchFamily="18" charset="0"/>
              </a:rPr>
              <a:t>PHẢN ỨNG HOÁ HỌC </a:t>
            </a:r>
          </a:p>
          <a:p>
            <a:pPr algn="ctr" eaLnBrk="1" fontAlgn="auto" hangingPunct="1">
              <a:spcBef>
                <a:spcPts val="0"/>
              </a:spcBef>
              <a:spcAft>
                <a:spcPts val="0"/>
              </a:spcAft>
              <a:defRPr/>
            </a:pPr>
            <a:r>
              <a:rPr lang="en-US" altLang="en-US" sz="2800" b="1" dirty="0">
                <a:solidFill>
                  <a:srgbClr val="FF0000"/>
                </a:solidFill>
                <a:latin typeface="Times New Roman" panose="02020603050405020304" pitchFamily="18" charset="0"/>
                <a:cs typeface="Times New Roman" panose="02020603050405020304" pitchFamily="18" charset="0"/>
              </a:rPr>
              <a:t>VÀ NĂNG L</a:t>
            </a:r>
            <a:r>
              <a:rPr lang="vi-VN" altLang="en-US" sz="2800" b="1" dirty="0">
                <a:solidFill>
                  <a:srgbClr val="FF0000"/>
                </a:solidFill>
                <a:latin typeface="Times New Roman" panose="02020603050405020304" pitchFamily="18" charset="0"/>
                <a:cs typeface="Times New Roman" panose="02020603050405020304" pitchFamily="18" charset="0"/>
              </a:rPr>
              <a:t>Ư</a:t>
            </a:r>
            <a:r>
              <a:rPr lang="en-US" altLang="en-US" sz="2800" b="1" dirty="0">
                <a:solidFill>
                  <a:srgbClr val="FF0000"/>
                </a:solidFill>
                <a:latin typeface="Times New Roman" panose="02020603050405020304" pitchFamily="18" charset="0"/>
                <a:cs typeface="Times New Roman" panose="02020603050405020304" pitchFamily="18" charset="0"/>
              </a:rPr>
              <a:t>ỢNG CỦA PHẢN ỨNG HOÁ HỌC</a:t>
            </a:r>
          </a:p>
        </p:txBody>
      </p:sp>
      <p:sp>
        <p:nvSpPr>
          <p:cNvPr id="31748" name="TextBox 4">
            <a:extLst>
              <a:ext uri="{FF2B5EF4-FFF2-40B4-BE49-F238E27FC236}">
                <a16:creationId xmlns:a16="http://schemas.microsoft.com/office/drawing/2014/main" id="{88E1BA11-58FC-41C3-A75E-EF38169BE48D}"/>
              </a:ext>
            </a:extLst>
          </p:cNvPr>
          <p:cNvSpPr txBox="1">
            <a:spLocks noChangeArrowheads="1"/>
          </p:cNvSpPr>
          <p:nvPr/>
        </p:nvSpPr>
        <p:spPr bwMode="auto">
          <a:xfrm>
            <a:off x="109538" y="1965325"/>
            <a:ext cx="5621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a:solidFill>
                  <a:srgbClr val="0070C0"/>
                </a:solidFill>
                <a:latin typeface="Times New Roman" panose="02020603050405020304" pitchFamily="18" charset="0"/>
                <a:cs typeface="Times New Roman" panose="02020603050405020304" pitchFamily="18" charset="0"/>
              </a:rPr>
              <a:t>1. Khái niệm:</a:t>
            </a:r>
          </a:p>
        </p:txBody>
      </p:sp>
      <p:sp>
        <p:nvSpPr>
          <p:cNvPr id="31749" name="TextBox 4">
            <a:extLst>
              <a:ext uri="{FF2B5EF4-FFF2-40B4-BE49-F238E27FC236}">
                <a16:creationId xmlns:a16="http://schemas.microsoft.com/office/drawing/2014/main" id="{0037C09B-2AA4-4841-A0C3-1C5EFF6A7E87}"/>
              </a:ext>
            </a:extLst>
          </p:cNvPr>
          <p:cNvSpPr txBox="1">
            <a:spLocks noChangeArrowheads="1"/>
          </p:cNvSpPr>
          <p:nvPr/>
        </p:nvSpPr>
        <p:spPr bwMode="auto">
          <a:xfrm>
            <a:off x="420688" y="2417763"/>
            <a:ext cx="79803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a:latin typeface="Times New Roman" panose="02020603050405020304" pitchFamily="18" charset="0"/>
                <a:cs typeface="Times New Roman" panose="02020603050405020304" pitchFamily="18" charset="0"/>
              </a:rPr>
              <a:t>- Phản ứng </a:t>
            </a:r>
            <a:r>
              <a:rPr lang="en-US" altLang="en-US" sz="2800" b="1">
                <a:solidFill>
                  <a:srgbClr val="FF0000"/>
                </a:solidFill>
                <a:latin typeface="Times New Roman" panose="02020603050405020304" pitchFamily="18" charset="0"/>
                <a:cs typeface="Times New Roman" panose="02020603050405020304" pitchFamily="18" charset="0"/>
              </a:rPr>
              <a:t>toả nhiệt </a:t>
            </a:r>
            <a:r>
              <a:rPr lang="en-US" altLang="en-US" sz="2800" b="1">
                <a:latin typeface="Times New Roman" panose="02020603050405020304" pitchFamily="18" charset="0"/>
                <a:cs typeface="Times New Roman" panose="02020603050405020304" pitchFamily="18" charset="0"/>
              </a:rPr>
              <a:t>là phản ứng </a:t>
            </a:r>
            <a:r>
              <a:rPr lang="en-US" altLang="en-US" sz="2800" b="1">
                <a:solidFill>
                  <a:srgbClr val="FF0000"/>
                </a:solidFill>
                <a:latin typeface="Times New Roman" panose="02020603050405020304" pitchFamily="18" charset="0"/>
                <a:cs typeface="Times New Roman" panose="02020603050405020304" pitchFamily="18" charset="0"/>
              </a:rPr>
              <a:t>toả ra </a:t>
            </a:r>
            <a:r>
              <a:rPr lang="en-US" altLang="en-US" sz="2800" b="1">
                <a:latin typeface="Times New Roman" panose="02020603050405020304" pitchFamily="18" charset="0"/>
                <a:cs typeface="Times New Roman" panose="02020603050405020304" pitchFamily="18" charset="0"/>
              </a:rPr>
              <a:t>năng l</a:t>
            </a:r>
            <a:r>
              <a:rPr lang="vi-VN" altLang="en-US" sz="2800" b="1">
                <a:latin typeface="Times New Roman" panose="02020603050405020304" pitchFamily="18" charset="0"/>
                <a:cs typeface="Times New Roman" panose="02020603050405020304" pitchFamily="18" charset="0"/>
              </a:rPr>
              <a:t>ư</a:t>
            </a:r>
            <a:r>
              <a:rPr lang="en-US" altLang="en-US" sz="2800" b="1">
                <a:latin typeface="Times New Roman" panose="02020603050405020304" pitchFamily="18" charset="0"/>
                <a:cs typeface="Times New Roman" panose="02020603050405020304" pitchFamily="18" charset="0"/>
              </a:rPr>
              <a:t>ợng d</a:t>
            </a:r>
            <a:r>
              <a:rPr lang="vi-VN" altLang="en-US" sz="2800" b="1">
                <a:latin typeface="Times New Roman" panose="02020603050405020304" pitchFamily="18" charset="0"/>
                <a:cs typeface="Times New Roman" panose="02020603050405020304" pitchFamily="18" charset="0"/>
              </a:rPr>
              <a:t>ư</a:t>
            </a:r>
            <a:r>
              <a:rPr lang="en-US" altLang="en-US" sz="2800" b="1">
                <a:latin typeface="Times New Roman" panose="02020603050405020304" pitchFamily="18" charset="0"/>
                <a:cs typeface="Times New Roman" panose="02020603050405020304" pitchFamily="18" charset="0"/>
              </a:rPr>
              <a:t>ới dạng nhiệt.</a:t>
            </a:r>
          </a:p>
          <a:p>
            <a:pPr algn="just" eaLnBrk="1" hangingPunct="1">
              <a:spcBef>
                <a:spcPct val="50000"/>
              </a:spcBef>
              <a:buClrTx/>
              <a:buFontTx/>
              <a:buNone/>
            </a:pPr>
            <a:r>
              <a:rPr lang="en-US" altLang="en-US" sz="2800" b="1">
                <a:latin typeface="Times New Roman" panose="02020603050405020304" pitchFamily="18" charset="0"/>
                <a:cs typeface="Times New Roman" panose="02020603050405020304" pitchFamily="18" charset="0"/>
              </a:rPr>
              <a:t>VD: phản ứng đốt than, nhiên liệu …</a:t>
            </a:r>
          </a:p>
        </p:txBody>
      </p:sp>
      <p:sp>
        <p:nvSpPr>
          <p:cNvPr id="31750" name="TextBox 4">
            <a:extLst>
              <a:ext uri="{FF2B5EF4-FFF2-40B4-BE49-F238E27FC236}">
                <a16:creationId xmlns:a16="http://schemas.microsoft.com/office/drawing/2014/main" id="{B297AE61-262C-416A-9BB0-49D674A4CADA}"/>
              </a:ext>
            </a:extLst>
          </p:cNvPr>
          <p:cNvSpPr txBox="1">
            <a:spLocks noChangeArrowheads="1"/>
          </p:cNvSpPr>
          <p:nvPr/>
        </p:nvSpPr>
        <p:spPr bwMode="auto">
          <a:xfrm>
            <a:off x="303213" y="3932238"/>
            <a:ext cx="8137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a:latin typeface="Times New Roman" panose="02020603050405020304" pitchFamily="18" charset="0"/>
                <a:cs typeface="Times New Roman" panose="02020603050405020304" pitchFamily="18" charset="0"/>
              </a:rPr>
              <a:t>- Phản ứng </a:t>
            </a:r>
            <a:r>
              <a:rPr lang="en-US" altLang="en-US" sz="2800" b="1">
                <a:solidFill>
                  <a:srgbClr val="FF0000"/>
                </a:solidFill>
                <a:latin typeface="Times New Roman" panose="02020603050405020304" pitchFamily="18" charset="0"/>
                <a:cs typeface="Times New Roman" panose="02020603050405020304" pitchFamily="18" charset="0"/>
              </a:rPr>
              <a:t>thu nhiệt </a:t>
            </a:r>
            <a:r>
              <a:rPr lang="en-US" altLang="en-US" sz="2800" b="1">
                <a:latin typeface="Times New Roman" panose="02020603050405020304" pitchFamily="18" charset="0"/>
                <a:cs typeface="Times New Roman" panose="02020603050405020304" pitchFamily="18" charset="0"/>
              </a:rPr>
              <a:t>là phản ứng </a:t>
            </a:r>
            <a:r>
              <a:rPr lang="en-US" altLang="en-US" sz="2800" b="1">
                <a:solidFill>
                  <a:srgbClr val="FF0000"/>
                </a:solidFill>
                <a:latin typeface="Times New Roman" panose="02020603050405020304" pitchFamily="18" charset="0"/>
                <a:cs typeface="Times New Roman" panose="02020603050405020304" pitchFamily="18" charset="0"/>
              </a:rPr>
              <a:t>thu vào </a:t>
            </a:r>
            <a:r>
              <a:rPr lang="en-US" altLang="en-US" sz="2800" b="1">
                <a:latin typeface="Times New Roman" panose="02020603050405020304" pitchFamily="18" charset="0"/>
                <a:cs typeface="Times New Roman" panose="02020603050405020304" pitchFamily="18" charset="0"/>
              </a:rPr>
              <a:t>năng l</a:t>
            </a:r>
            <a:r>
              <a:rPr lang="vi-VN" altLang="en-US" sz="2800" b="1">
                <a:latin typeface="Times New Roman" panose="02020603050405020304" pitchFamily="18" charset="0"/>
                <a:cs typeface="Times New Roman" panose="02020603050405020304" pitchFamily="18" charset="0"/>
              </a:rPr>
              <a:t>ư</a:t>
            </a:r>
            <a:r>
              <a:rPr lang="en-US" altLang="en-US" sz="2800" b="1">
                <a:latin typeface="Times New Roman" panose="02020603050405020304" pitchFamily="18" charset="0"/>
                <a:cs typeface="Times New Roman" panose="02020603050405020304" pitchFamily="18" charset="0"/>
              </a:rPr>
              <a:t>ợng d</a:t>
            </a:r>
            <a:r>
              <a:rPr lang="vi-VN" altLang="en-US" sz="2800" b="1">
                <a:latin typeface="Times New Roman" panose="02020603050405020304" pitchFamily="18" charset="0"/>
                <a:cs typeface="Times New Roman" panose="02020603050405020304" pitchFamily="18" charset="0"/>
              </a:rPr>
              <a:t>ư</a:t>
            </a:r>
            <a:r>
              <a:rPr lang="en-US" altLang="en-US" sz="2800" b="1">
                <a:latin typeface="Times New Roman" panose="02020603050405020304" pitchFamily="18" charset="0"/>
                <a:cs typeface="Times New Roman" panose="02020603050405020304" pitchFamily="18" charset="0"/>
              </a:rPr>
              <a:t>ới dạng nhiệt.</a:t>
            </a:r>
          </a:p>
          <a:p>
            <a:pPr algn="just" eaLnBrk="1" hangingPunct="1">
              <a:spcBef>
                <a:spcPct val="50000"/>
              </a:spcBef>
              <a:buClrTx/>
              <a:buFontTx/>
              <a:buNone/>
            </a:pPr>
            <a:r>
              <a:rPr lang="en-US" altLang="en-US" sz="2800" b="1">
                <a:latin typeface="Times New Roman" panose="02020603050405020304" pitchFamily="18" charset="0"/>
                <a:cs typeface="Times New Roman" panose="02020603050405020304" pitchFamily="18" charset="0"/>
              </a:rPr>
              <a:t>VD: phản ứng phân huỷ đ</a:t>
            </a:r>
            <a:r>
              <a:rPr lang="vi-VN" altLang="en-US" sz="2800" b="1">
                <a:latin typeface="Times New Roman" panose="02020603050405020304" pitchFamily="18" charset="0"/>
                <a:cs typeface="Times New Roman" panose="02020603050405020304" pitchFamily="18" charset="0"/>
              </a:rPr>
              <a:t>ư</a:t>
            </a:r>
            <a:r>
              <a:rPr lang="en-US" altLang="en-US" sz="2800" b="1">
                <a:latin typeface="Times New Roman" panose="02020603050405020304" pitchFamily="18" charset="0"/>
                <a:cs typeface="Times New Roman" panose="02020603050405020304" pitchFamily="18" charset="0"/>
              </a:rPr>
              <a:t>ờng, nung vôi …</a:t>
            </a:r>
          </a:p>
        </p:txBody>
      </p:sp>
      <p:pic>
        <p:nvPicPr>
          <p:cNvPr id="8" name="Picture 6">
            <a:extLst>
              <a:ext uri="{FF2B5EF4-FFF2-40B4-BE49-F238E27FC236}">
                <a16:creationId xmlns:a16="http://schemas.microsoft.com/office/drawing/2014/main" id="{317FA35D-0090-4F12-9F95-29A86F003E48}"/>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8575" y="1006839"/>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a:extLst>
              <a:ext uri="{FF2B5EF4-FFF2-40B4-BE49-F238E27FC236}">
                <a16:creationId xmlns:a16="http://schemas.microsoft.com/office/drawing/2014/main" id="{2EFC8490-81F9-4042-99F8-51F6991FE37A}"/>
              </a:ext>
            </a:extLst>
          </p:cNvPr>
          <p:cNvSpPr txBox="1">
            <a:spLocks noChangeArrowheads="1"/>
          </p:cNvSpPr>
          <p:nvPr/>
        </p:nvSpPr>
        <p:spPr bwMode="auto">
          <a:xfrm>
            <a:off x="899591" y="1052513"/>
            <a:ext cx="762528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dirty="0">
                <a:solidFill>
                  <a:srgbClr val="0070C0"/>
                </a:solidFill>
                <a:latin typeface="Times New Roman" panose="02020603050405020304" pitchFamily="18" charset="0"/>
                <a:cs typeface="Times New Roman" panose="02020603050405020304" pitchFamily="18" charset="0"/>
              </a:rPr>
              <a:t>IV. PHẢN ỨNG TOẢ NHIỆT, PHẢN ỨNG THU NHIỆT</a:t>
            </a:r>
          </a:p>
        </p:txBody>
      </p:sp>
      <p:sp>
        <p:nvSpPr>
          <p:cNvPr id="7" name="Rectangle 6">
            <a:extLst>
              <a:ext uri="{FF2B5EF4-FFF2-40B4-BE49-F238E27FC236}">
                <a16:creationId xmlns:a16="http://schemas.microsoft.com/office/drawing/2014/main" id="{60FAA1FF-A7FB-4AD6-8A13-67A533774BC0}"/>
              </a:ext>
            </a:extLst>
          </p:cNvPr>
          <p:cNvSpPr/>
          <p:nvPr/>
        </p:nvSpPr>
        <p:spPr>
          <a:xfrm>
            <a:off x="28575" y="0"/>
            <a:ext cx="8347075" cy="954088"/>
          </a:xfrm>
          <a:prstGeom prst="rect">
            <a:avLst/>
          </a:prstGeom>
          <a:solidFill>
            <a:schemeClr val="accent3">
              <a:lumMod val="40000"/>
              <a:lumOff val="60000"/>
            </a:schemeClr>
          </a:solidFill>
        </p:spPr>
        <p:txBody>
          <a:bodyPr>
            <a:spAutoFit/>
          </a:bodyPr>
          <a:lstStyle/>
          <a:p>
            <a:pPr algn="ctr" eaLnBrk="1" fontAlgn="auto" hangingPunct="1">
              <a:spcBef>
                <a:spcPts val="0"/>
              </a:spcBef>
              <a:spcAft>
                <a:spcPts val="0"/>
              </a:spcAft>
              <a:defRPr/>
            </a:pPr>
            <a:r>
              <a:rPr lang="en-US" sz="2800" b="1" u="sng" dirty="0">
                <a:solidFill>
                  <a:srgbClr val="FF0000"/>
                </a:solidFill>
                <a:latin typeface="+mn-lt"/>
                <a:cs typeface="+mn-cs"/>
              </a:rPr>
              <a:t>BÀI 2:</a:t>
            </a:r>
            <a:r>
              <a:rPr lang="en-US" sz="2800" dirty="0">
                <a:solidFill>
                  <a:srgbClr val="FF0000"/>
                </a:solidFill>
                <a:latin typeface="+mn-lt"/>
                <a:cs typeface="+mn-cs"/>
              </a:rPr>
              <a:t> </a:t>
            </a:r>
            <a:r>
              <a:rPr lang="en-US" altLang="en-US" sz="2800" b="1" dirty="0">
                <a:solidFill>
                  <a:srgbClr val="FF0000"/>
                </a:solidFill>
                <a:latin typeface="Times New Roman" panose="02020603050405020304" pitchFamily="18" charset="0"/>
                <a:cs typeface="Times New Roman" panose="02020603050405020304" pitchFamily="18" charset="0"/>
              </a:rPr>
              <a:t>PHẢN ỨNG HOÁ HỌC </a:t>
            </a:r>
          </a:p>
          <a:p>
            <a:pPr algn="ctr" eaLnBrk="1" fontAlgn="auto" hangingPunct="1">
              <a:spcBef>
                <a:spcPts val="0"/>
              </a:spcBef>
              <a:spcAft>
                <a:spcPts val="0"/>
              </a:spcAft>
              <a:defRPr/>
            </a:pPr>
            <a:r>
              <a:rPr lang="en-US" altLang="en-US" sz="2800" b="1" dirty="0">
                <a:solidFill>
                  <a:srgbClr val="FF0000"/>
                </a:solidFill>
                <a:latin typeface="Times New Roman" panose="02020603050405020304" pitchFamily="18" charset="0"/>
                <a:cs typeface="Times New Roman" panose="02020603050405020304" pitchFamily="18" charset="0"/>
              </a:rPr>
              <a:t>VÀ NĂNG L</a:t>
            </a:r>
            <a:r>
              <a:rPr lang="vi-VN" altLang="en-US" sz="2800" b="1" dirty="0">
                <a:solidFill>
                  <a:srgbClr val="FF0000"/>
                </a:solidFill>
                <a:latin typeface="Times New Roman" panose="02020603050405020304" pitchFamily="18" charset="0"/>
                <a:cs typeface="Times New Roman" panose="02020603050405020304" pitchFamily="18" charset="0"/>
              </a:rPr>
              <a:t>Ư</a:t>
            </a:r>
            <a:r>
              <a:rPr lang="en-US" altLang="en-US" sz="2800" b="1" dirty="0">
                <a:solidFill>
                  <a:srgbClr val="FF0000"/>
                </a:solidFill>
                <a:latin typeface="Times New Roman" panose="02020603050405020304" pitchFamily="18" charset="0"/>
                <a:cs typeface="Times New Roman" panose="02020603050405020304" pitchFamily="18" charset="0"/>
              </a:rPr>
              <a:t>ỢNG CỦA PHẢN ỨNG HOÁ HỌC</a:t>
            </a:r>
          </a:p>
        </p:txBody>
      </p:sp>
      <p:sp>
        <p:nvSpPr>
          <p:cNvPr id="32772" name="TextBox 4">
            <a:extLst>
              <a:ext uri="{FF2B5EF4-FFF2-40B4-BE49-F238E27FC236}">
                <a16:creationId xmlns:a16="http://schemas.microsoft.com/office/drawing/2014/main" id="{6B6D7EBA-A103-4569-912E-A3D7C62B2204}"/>
              </a:ext>
            </a:extLst>
          </p:cNvPr>
          <p:cNvSpPr txBox="1">
            <a:spLocks noChangeArrowheads="1"/>
          </p:cNvSpPr>
          <p:nvPr/>
        </p:nvSpPr>
        <p:spPr bwMode="auto">
          <a:xfrm>
            <a:off x="109538" y="1965325"/>
            <a:ext cx="5621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a:solidFill>
                  <a:srgbClr val="0070C0"/>
                </a:solidFill>
                <a:latin typeface="Times New Roman" panose="02020603050405020304" pitchFamily="18" charset="0"/>
                <a:cs typeface="Times New Roman" panose="02020603050405020304" pitchFamily="18" charset="0"/>
              </a:rPr>
              <a:t>1. Khái niệm:</a:t>
            </a:r>
          </a:p>
        </p:txBody>
      </p:sp>
      <p:sp>
        <p:nvSpPr>
          <p:cNvPr id="32773" name="TextBox 4">
            <a:extLst>
              <a:ext uri="{FF2B5EF4-FFF2-40B4-BE49-F238E27FC236}">
                <a16:creationId xmlns:a16="http://schemas.microsoft.com/office/drawing/2014/main" id="{107EDEAC-BCEE-4AD5-A0FE-F21A2FA6469D}"/>
              </a:ext>
            </a:extLst>
          </p:cNvPr>
          <p:cNvSpPr txBox="1">
            <a:spLocks noChangeArrowheads="1"/>
          </p:cNvSpPr>
          <p:nvPr/>
        </p:nvSpPr>
        <p:spPr bwMode="auto">
          <a:xfrm>
            <a:off x="47625" y="2495550"/>
            <a:ext cx="6040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a:solidFill>
                  <a:srgbClr val="0070C0"/>
                </a:solidFill>
                <a:latin typeface="Times New Roman" panose="02020603050405020304" pitchFamily="18" charset="0"/>
                <a:cs typeface="Times New Roman" panose="02020603050405020304" pitchFamily="18" charset="0"/>
              </a:rPr>
              <a:t>2. Ứng dụng của phản ứng toả nhiệt:</a:t>
            </a:r>
          </a:p>
        </p:txBody>
      </p:sp>
      <p:sp>
        <p:nvSpPr>
          <p:cNvPr id="27654" name="TextBox 4">
            <a:extLst>
              <a:ext uri="{FF2B5EF4-FFF2-40B4-BE49-F238E27FC236}">
                <a16:creationId xmlns:a16="http://schemas.microsoft.com/office/drawing/2014/main" id="{FCDB16DA-A45E-4301-B6EA-BF464D0E22D3}"/>
              </a:ext>
            </a:extLst>
          </p:cNvPr>
          <p:cNvSpPr txBox="1">
            <a:spLocks noChangeArrowheads="1"/>
          </p:cNvSpPr>
          <p:nvPr/>
        </p:nvSpPr>
        <p:spPr bwMode="auto">
          <a:xfrm>
            <a:off x="5435600" y="2536825"/>
            <a:ext cx="1800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2800" b="1">
                <a:latin typeface="Times New Roman" panose="02020603050405020304" pitchFamily="18" charset="0"/>
                <a:cs typeface="Times New Roman" panose="02020603050405020304" pitchFamily="18" charset="0"/>
              </a:rPr>
              <a:t>   SGK/20</a:t>
            </a:r>
          </a:p>
        </p:txBody>
      </p:sp>
      <p:pic>
        <p:nvPicPr>
          <p:cNvPr id="8" name="Picture 6">
            <a:extLst>
              <a:ext uri="{FF2B5EF4-FFF2-40B4-BE49-F238E27FC236}">
                <a16:creationId xmlns:a16="http://schemas.microsoft.com/office/drawing/2014/main" id="{FC62E3C7-2EA8-4278-A7E3-697A7439136D}"/>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09538" y="1088493"/>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wipe(left)">
                                      <p:cBhvr>
                                        <p:cTn id="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FFAC9653-32A9-4375-8567-03472A03AD4B}"/>
              </a:ext>
            </a:extLst>
          </p:cNvPr>
          <p:cNvSpPr>
            <a:spLocks noChangeArrowheads="1"/>
          </p:cNvSpPr>
          <p:nvPr/>
        </p:nvSpPr>
        <p:spPr bwMode="auto">
          <a:xfrm>
            <a:off x="179388" y="180975"/>
            <a:ext cx="80645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15000"/>
              </a:lnSpc>
              <a:spcBef>
                <a:spcPts val="200"/>
              </a:spcBef>
              <a:spcAft>
                <a:spcPts val="200"/>
              </a:spcAft>
            </a:pPr>
            <a:r>
              <a:rPr lang="en-US" altLang="en-US" sz="2800" b="1">
                <a:solidFill>
                  <a:srgbClr val="008000"/>
                </a:solidFill>
                <a:latin typeface="Times New Roman" panose="02020603050405020304" pitchFamily="18" charset="0"/>
                <a:cs typeface="Times New Roman" panose="02020603050405020304" pitchFamily="18" charset="0"/>
              </a:rPr>
              <a:t>Vận dụng 2 trang 20 KHTN 8:</a:t>
            </a:r>
            <a:r>
              <a:rPr lang="en-US" altLang="en-US" sz="2800">
                <a:solidFill>
                  <a:srgbClr val="000000"/>
                </a:solidFill>
                <a:latin typeface="Times New Roman" panose="02020603050405020304" pitchFamily="18" charset="0"/>
                <a:cs typeface="Times New Roman" panose="02020603050405020304" pitchFamily="18" charset="0"/>
              </a:rPr>
              <a:t> Tìm hiểu và chỉ ra thêm một số phản ứng xảy ra trong tự nhiên có kèm theo sự toả nhiệt hoặc thu nhiệt.</a:t>
            </a:r>
            <a:endParaRPr lang="en-US" altLang="en-US" sz="2800">
              <a:latin typeface="Times New Roman" panose="02020603050405020304" pitchFamily="18" charset="0"/>
              <a:cs typeface="Calibri" panose="020F0502020204030204" pitchFamily="34" charset="0"/>
            </a:endParaRPr>
          </a:p>
        </p:txBody>
      </p:sp>
      <p:sp>
        <p:nvSpPr>
          <p:cNvPr id="28676" name="Rectangle 5">
            <a:extLst>
              <a:ext uri="{FF2B5EF4-FFF2-40B4-BE49-F238E27FC236}">
                <a16:creationId xmlns:a16="http://schemas.microsoft.com/office/drawing/2014/main" id="{57159B30-A457-4448-A337-A257A82CF139}"/>
              </a:ext>
            </a:extLst>
          </p:cNvPr>
          <p:cNvSpPr>
            <a:spLocks noChangeArrowheads="1"/>
          </p:cNvSpPr>
          <p:nvPr/>
        </p:nvSpPr>
        <p:spPr bwMode="auto">
          <a:xfrm>
            <a:off x="179388" y="2052638"/>
            <a:ext cx="80645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spcBef>
                <a:spcPts val="200"/>
              </a:spcBef>
              <a:spcAft>
                <a:spcPts val="200"/>
              </a:spcAft>
            </a:pPr>
            <a:r>
              <a:rPr lang="en-US" altLang="en-US" sz="3200" b="1">
                <a:solidFill>
                  <a:srgbClr val="008000"/>
                </a:solidFill>
                <a:latin typeface="Times New Roman" panose="02020603050405020304" pitchFamily="18" charset="0"/>
                <a:cs typeface="Times New Roman" panose="02020603050405020304" pitchFamily="18" charset="0"/>
              </a:rPr>
              <a:t>Trả lời:</a:t>
            </a:r>
            <a:endParaRPr lang="en-US" altLang="en-US" sz="3200">
              <a:latin typeface="Times New Roman" panose="02020603050405020304" pitchFamily="18" charset="0"/>
              <a:cs typeface="Calibri" panose="020F0502020204030204" pitchFamily="34" charset="0"/>
            </a:endParaRPr>
          </a:p>
          <a:p>
            <a:pPr algn="just">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 Một số phản ứng xảy ra trong tự nhiên là phản ứng thu nhiệt:</a:t>
            </a:r>
            <a:endParaRPr lang="en-US" altLang="en-US" sz="3200">
              <a:latin typeface="Times New Roman" panose="02020603050405020304" pitchFamily="18" charset="0"/>
              <a:cs typeface="Calibri" panose="020F0502020204030204" pitchFamily="34" charset="0"/>
            </a:endParaRPr>
          </a:p>
          <a:p>
            <a:pPr algn="just">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 Phản ứng điều chế Oxygen từ thuốc tím</a:t>
            </a:r>
            <a:endParaRPr lang="en-US" altLang="en-US" sz="3200">
              <a:latin typeface="Times New Roman" panose="02020603050405020304" pitchFamily="18" charset="0"/>
              <a:cs typeface="Calibri" panose="020F0502020204030204" pitchFamily="34" charset="0"/>
            </a:endParaRPr>
          </a:p>
          <a:p>
            <a:pPr algn="just">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 Phản ứng nung vôi.</a:t>
            </a:r>
            <a:endParaRPr lang="en-US" altLang="en-US" sz="3200">
              <a:latin typeface="Times New Roman" panose="02020603050405020304" pitchFamily="18" charset="0"/>
              <a:cs typeface="Calibri" panose="020F0502020204030204" pitchFamily="34" charset="0"/>
            </a:endParaRPr>
          </a:p>
          <a:p>
            <a:pPr algn="just">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 Một số phản ứng xảy ra trong tự nhiên là phản ứng toả nhiệt:</a:t>
            </a:r>
            <a:endParaRPr lang="en-US" altLang="en-US" sz="3200">
              <a:latin typeface="Times New Roman" panose="02020603050405020304" pitchFamily="18" charset="0"/>
              <a:cs typeface="Calibri" panose="020F0502020204030204" pitchFamily="34" charset="0"/>
            </a:endParaRPr>
          </a:p>
          <a:p>
            <a:pPr algn="just">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 Phản ứng tạo gỉ sắt.</a:t>
            </a:r>
            <a:endParaRPr lang="en-US" altLang="en-US" sz="3200">
              <a:latin typeface="Times New Roman" panose="02020603050405020304" pitchFamily="18" charset="0"/>
              <a:cs typeface="Calibri" panose="020F0502020204030204" pitchFamily="34" charset="0"/>
            </a:endParaRPr>
          </a:p>
          <a:p>
            <a:pPr algn="just">
              <a:spcBef>
                <a:spcPts val="200"/>
              </a:spcBef>
              <a:spcAft>
                <a:spcPts val="200"/>
              </a:spcAft>
            </a:pPr>
            <a:r>
              <a:rPr lang="en-US" altLang="en-US" sz="3200">
                <a:solidFill>
                  <a:srgbClr val="000000"/>
                </a:solidFill>
                <a:latin typeface="Times New Roman" panose="02020603050405020304" pitchFamily="18" charset="0"/>
                <a:cs typeface="Times New Roman" panose="02020603050405020304" pitchFamily="18" charset="0"/>
              </a:rPr>
              <a:t>+ Phản ứng oxygen hoá glucose trong cơ thể.</a:t>
            </a:r>
            <a:endParaRPr lang="en-US" altLang="en-US" sz="3200">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wipe(left)">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F18DF4B7-FF7F-46E3-9F23-59115648778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7162F27A-C10B-4A94-BD6E-F58ECB56B367}" type="slidenum">
              <a:rPr lang="en-US" altLang="en-US" sz="2800" smtClean="0">
                <a:solidFill>
                  <a:srgbClr val="FFFFFF"/>
                </a:solidFill>
              </a:rPr>
              <a:pPr>
                <a:lnSpc>
                  <a:spcPct val="100000"/>
                </a:lnSpc>
                <a:spcBef>
                  <a:spcPct val="0"/>
                </a:spcBef>
                <a:buFontTx/>
                <a:buNone/>
              </a:pPr>
              <a:t>26</a:t>
            </a:fld>
            <a:endParaRPr lang="en-US" altLang="en-US" sz="2800">
              <a:solidFill>
                <a:srgbClr val="FFFFFF"/>
              </a:solidFill>
            </a:endParaRPr>
          </a:p>
        </p:txBody>
      </p:sp>
      <p:sp>
        <p:nvSpPr>
          <p:cNvPr id="5" name="Rectangle 4">
            <a:extLst>
              <a:ext uri="{FF2B5EF4-FFF2-40B4-BE49-F238E27FC236}">
                <a16:creationId xmlns:a16="http://schemas.microsoft.com/office/drawing/2014/main" id="{763FEA34-457A-41CC-82C2-36BB22D2B223}"/>
              </a:ext>
            </a:extLst>
          </p:cNvPr>
          <p:cNvSpPr/>
          <p:nvPr/>
        </p:nvSpPr>
        <p:spPr>
          <a:xfrm>
            <a:off x="0" y="550863"/>
            <a:ext cx="8353425" cy="6554787"/>
          </a:xfrm>
          <a:prstGeom prst="rect">
            <a:avLst/>
          </a:prstGeom>
        </p:spPr>
        <p:txBody>
          <a:bodyPr>
            <a:spAutoFit/>
          </a:bodyPr>
          <a:lstStyle/>
          <a:p>
            <a:pPr eaLnBrk="1" fontAlgn="auto" hangingPunct="1">
              <a:spcBef>
                <a:spcPts val="0"/>
              </a:spcBef>
              <a:spcAft>
                <a:spcPts val="0"/>
              </a:spcAft>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pt-BR" sz="2800" dirty="0">
                <a:solidFill>
                  <a:srgbClr val="FF0000"/>
                </a:solidFill>
                <a:latin typeface="Times New Roman" panose="02020603050405020304" pitchFamily="18" charset="0"/>
                <a:cs typeface="Times New Roman" panose="02020603050405020304" pitchFamily="18" charset="0"/>
              </a:rPr>
              <a:t>Ghi phương trình chữ của các phản ứng hóa học sau:</a:t>
            </a:r>
            <a:endParaRPr lang="en-US" sz="28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mj-lt"/>
              <a:buAutoNum type="arabicParenR"/>
              <a:defRPr/>
            </a:pPr>
            <a:r>
              <a:rPr lang="en-US" sz="2800" dirty="0" err="1">
                <a:latin typeface="Times New Roman" panose="02020603050405020304" pitchFamily="18" charset="0"/>
                <a:cs typeface="Times New Roman" panose="02020603050405020304" pitchFamily="18" charset="0"/>
              </a:rPr>
              <a:t>Bột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Copper (II) oxide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hydrogen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Copper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a:p>
            <a:pPr marL="457200" indent="-457200" eaLnBrk="1" fontAlgn="auto" hangingPunct="1">
              <a:spcBef>
                <a:spcPts val="0"/>
              </a:spcBef>
              <a:spcAft>
                <a:spcPts val="0"/>
              </a:spcAft>
              <a:buFont typeface="+mj-lt"/>
              <a:buAutoNum type="arabicParenR"/>
              <a:defRPr/>
            </a:pPr>
            <a:endParaRPr lang="en-US" sz="28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mj-lt"/>
              <a:buAutoNum type="arabicParenR"/>
              <a:defRPr/>
            </a:pPr>
            <a:endParaRPr lang="en-US" sz="28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mj-lt"/>
              <a:buAutoNum type="arabicParenR"/>
              <a:defRPr/>
            </a:pPr>
            <a:r>
              <a:rPr lang="en-US" sz="2800" dirty="0">
                <a:latin typeface="Times New Roman" panose="02020603050405020304" pitchFamily="18" charset="0"/>
                <a:cs typeface="Times New Roman" panose="02020603050405020304" pitchFamily="18" charset="0"/>
              </a:rPr>
              <a:t>Cho </a:t>
            </a:r>
            <a:r>
              <a:rPr lang="en-US" sz="2800" b="1" dirty="0" err="1">
                <a:latin typeface="Times New Roman" panose="02020603050405020304" pitchFamily="18" charset="0"/>
                <a:cs typeface="Times New Roman" panose="02020603050405020304" pitchFamily="18" charset="0"/>
              </a:rPr>
              <a:t>Sắt</a:t>
            </a:r>
            <a:r>
              <a:rPr lang="en-US" sz="2800" b="1" dirty="0">
                <a:latin typeface="Times New Roman" panose="02020603050405020304" pitchFamily="18" charset="0"/>
                <a:cs typeface="Times New Roman" panose="02020603050405020304" pitchFamily="18" charset="0"/>
              </a:rPr>
              <a:t> (Iron)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Hydrochloric acid</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muối</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Iron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(II) chloride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hydrogen</a:t>
            </a:r>
            <a:r>
              <a:rPr lang="en-US" sz="2800" dirty="0">
                <a:latin typeface="Times New Roman" panose="02020603050405020304" pitchFamily="18" charset="0"/>
                <a:cs typeface="Times New Roman" panose="02020603050405020304" pitchFamily="18" charset="0"/>
              </a:rPr>
              <a:t> .</a:t>
            </a:r>
          </a:p>
          <a:p>
            <a:pPr marL="457200" indent="-457200" eaLnBrk="1" fontAlgn="auto" hangingPunct="1">
              <a:spcBef>
                <a:spcPts val="0"/>
              </a:spcBef>
              <a:spcAft>
                <a:spcPts val="0"/>
              </a:spcAft>
              <a:buFont typeface="+mj-lt"/>
              <a:buAutoNum type="arabicParenR"/>
              <a:defRPr/>
            </a:pPr>
            <a:endParaRPr lang="en-US" sz="28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mj-lt"/>
              <a:buAutoNum type="arabicParenR"/>
              <a:defRPr/>
            </a:pPr>
            <a:endParaRPr lang="en-US" sz="28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mj-lt"/>
              <a:buAutoNum type="arabicParenR"/>
              <a:defRPr/>
            </a:pPr>
            <a:r>
              <a:rPr lang="en-US" sz="2800" b="1" dirty="0" err="1">
                <a:latin typeface="Times New Roman" panose="02020603050405020304" pitchFamily="18" charset="0"/>
                <a:cs typeface="Times New Roman" panose="02020603050405020304" pitchFamily="18" charset="0"/>
              </a:rPr>
              <a:t>Aluminium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Oxygen </a:t>
            </a:r>
            <a:r>
              <a:rPr lang="en-US" sz="2800" dirty="0">
                <a:latin typeface="Times New Roman" panose="02020603050405020304" pitchFamily="18" charset="0"/>
                <a:cs typeface="Times New Roman" panose="02020603050405020304" pitchFamily="18" charset="0"/>
              </a:rPr>
              <a:t>ở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Aluminium</a:t>
            </a:r>
            <a:r>
              <a:rPr lang="en-US" sz="2800" dirty="0">
                <a:latin typeface="Times New Roman" panose="02020603050405020304" pitchFamily="18" charset="0"/>
                <a:cs typeface="Times New Roman" panose="02020603050405020304" pitchFamily="18" charset="0"/>
              </a:rPr>
              <a:t> oxide</a:t>
            </a:r>
          </a:p>
          <a:p>
            <a:pPr eaLnBrk="1" fontAlgn="auto" hangingPunct="1">
              <a:spcBef>
                <a:spcPts val="0"/>
              </a:spcBef>
              <a:spcAft>
                <a:spcPts val="0"/>
              </a:spcAft>
              <a:defRPr/>
            </a:pPr>
            <a:r>
              <a:rPr lang="en-US" sz="2800" dirty="0">
                <a:latin typeface="Times New Roman" panose="02020603050405020304" pitchFamily="18" charset="0"/>
                <a:cs typeface="Times New Roman" panose="02020603050405020304" pitchFamily="18" charset="0"/>
              </a:rPr>
              <a:t>	</a:t>
            </a:r>
          </a:p>
          <a:p>
            <a:pPr eaLnBrk="1" fontAlgn="auto" hangingPunct="1">
              <a:spcBef>
                <a:spcPts val="0"/>
              </a:spcBef>
              <a:spcAft>
                <a:spcPts val="0"/>
              </a:spcAft>
              <a:defRPr/>
            </a:pPr>
            <a:r>
              <a:rPr lang="en-US" sz="2800" dirty="0">
                <a:latin typeface="Times New Roman" panose="02020603050405020304" pitchFamily="18" charset="0"/>
                <a:cs typeface="Times New Roman" panose="02020603050405020304" pitchFamily="18" charset="0"/>
              </a:rPr>
              <a:t>	</a:t>
            </a:r>
          </a:p>
        </p:txBody>
      </p:sp>
      <p:sp>
        <p:nvSpPr>
          <p:cNvPr id="29700" name="TextBox 2">
            <a:extLst>
              <a:ext uri="{FF2B5EF4-FFF2-40B4-BE49-F238E27FC236}">
                <a16:creationId xmlns:a16="http://schemas.microsoft.com/office/drawing/2014/main" id="{5BAC2D65-8A59-4303-B674-E80C6023B171}"/>
              </a:ext>
            </a:extLst>
          </p:cNvPr>
          <p:cNvSpPr txBox="1">
            <a:spLocks noChangeArrowheads="1"/>
          </p:cNvSpPr>
          <p:nvPr/>
        </p:nvSpPr>
        <p:spPr bwMode="auto">
          <a:xfrm>
            <a:off x="0" y="2366963"/>
            <a:ext cx="6067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Copper (II) oxide + Khí hydrogen </a:t>
            </a:r>
            <a:r>
              <a:rPr lang="en-US" altLang="en-US" sz="2800" b="1">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a:solidFill>
                  <a:srgbClr val="00B050"/>
                </a:solidFill>
                <a:latin typeface="Times New Roman" panose="02020603050405020304" pitchFamily="18" charset="0"/>
                <a:cs typeface="Times New Roman" panose="02020603050405020304" pitchFamily="18" charset="0"/>
              </a:rPr>
              <a:t>   </a:t>
            </a:r>
            <a:endParaRPr lang="en-US" altLang="en-US" sz="2800">
              <a:solidFill>
                <a:srgbClr val="00B050"/>
              </a:solidFill>
              <a:latin typeface="Times New Roman" panose="02020603050405020304" pitchFamily="18" charset="0"/>
              <a:cs typeface="Times New Roman" panose="02020603050405020304" pitchFamily="18" charset="0"/>
            </a:endParaRPr>
          </a:p>
        </p:txBody>
      </p:sp>
      <p:sp>
        <p:nvSpPr>
          <p:cNvPr id="29701" name="TextBox 5">
            <a:extLst>
              <a:ext uri="{FF2B5EF4-FFF2-40B4-BE49-F238E27FC236}">
                <a16:creationId xmlns:a16="http://schemas.microsoft.com/office/drawing/2014/main" id="{14FBF7EA-C465-40F3-A496-6E715C13C03B}"/>
              </a:ext>
            </a:extLst>
          </p:cNvPr>
          <p:cNvSpPr txBox="1">
            <a:spLocks noChangeArrowheads="1"/>
          </p:cNvSpPr>
          <p:nvPr/>
        </p:nvSpPr>
        <p:spPr bwMode="auto">
          <a:xfrm>
            <a:off x="5595938" y="2343150"/>
            <a:ext cx="3079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Copper + hơi nước</a:t>
            </a:r>
            <a:endParaRPr lang="en-US" altLang="en-US" sz="2800">
              <a:solidFill>
                <a:srgbClr val="00B050"/>
              </a:solidFill>
              <a:latin typeface="Times New Roman" panose="02020603050405020304" pitchFamily="18" charset="0"/>
              <a:cs typeface="Times New Roman" panose="02020603050405020304" pitchFamily="18" charset="0"/>
            </a:endParaRPr>
          </a:p>
        </p:txBody>
      </p:sp>
      <p:sp>
        <p:nvSpPr>
          <p:cNvPr id="29702" name="TextBox 6">
            <a:extLst>
              <a:ext uri="{FF2B5EF4-FFF2-40B4-BE49-F238E27FC236}">
                <a16:creationId xmlns:a16="http://schemas.microsoft.com/office/drawing/2014/main" id="{689548B3-00DB-4D78-97D8-738D0E2A6B49}"/>
              </a:ext>
            </a:extLst>
          </p:cNvPr>
          <p:cNvSpPr txBox="1">
            <a:spLocks noChangeArrowheads="1"/>
          </p:cNvSpPr>
          <p:nvPr/>
        </p:nvSpPr>
        <p:spPr bwMode="auto">
          <a:xfrm>
            <a:off x="179388" y="4556125"/>
            <a:ext cx="4725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Iron + Hydrochloric acid</a:t>
            </a: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a:solidFill>
                  <a:srgbClr val="0000FF"/>
                </a:solidFill>
                <a:latin typeface="Times New Roman" panose="02020603050405020304" pitchFamily="18" charset="0"/>
                <a:cs typeface="Times New Roman" panose="02020603050405020304" pitchFamily="18" charset="0"/>
              </a:rPr>
              <a:t>   </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29703" name="TextBox 7">
            <a:extLst>
              <a:ext uri="{FF2B5EF4-FFF2-40B4-BE49-F238E27FC236}">
                <a16:creationId xmlns:a16="http://schemas.microsoft.com/office/drawing/2014/main" id="{E2AF75FB-DF60-4048-988D-2964506E1443}"/>
              </a:ext>
            </a:extLst>
          </p:cNvPr>
          <p:cNvSpPr txBox="1">
            <a:spLocks noChangeArrowheads="1"/>
          </p:cNvSpPr>
          <p:nvPr/>
        </p:nvSpPr>
        <p:spPr bwMode="auto">
          <a:xfrm>
            <a:off x="4476750" y="4560888"/>
            <a:ext cx="473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Iron</a:t>
            </a: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(II) chloride + hydrogen</a:t>
            </a:r>
            <a:r>
              <a:rPr lang="en-US" altLang="en-US" sz="2800">
                <a:solidFill>
                  <a:srgbClr val="0000FF"/>
                </a:solidFill>
                <a:latin typeface="Times New Roman" panose="02020603050405020304" pitchFamily="18" charset="0"/>
                <a:cs typeface="Times New Roman" panose="02020603050405020304" pitchFamily="18" charset="0"/>
              </a:rPr>
              <a:t> </a:t>
            </a:r>
          </a:p>
        </p:txBody>
      </p:sp>
      <p:sp>
        <p:nvSpPr>
          <p:cNvPr id="8" name="TextBox 6">
            <a:extLst>
              <a:ext uri="{FF2B5EF4-FFF2-40B4-BE49-F238E27FC236}">
                <a16:creationId xmlns:a16="http://schemas.microsoft.com/office/drawing/2014/main" id="{46CA3AA1-6D02-405A-B70C-75A300D3807A}"/>
              </a:ext>
            </a:extLst>
          </p:cNvPr>
          <p:cNvSpPr txBox="1">
            <a:spLocks noChangeArrowheads="1"/>
          </p:cNvSpPr>
          <p:nvPr/>
        </p:nvSpPr>
        <p:spPr bwMode="auto">
          <a:xfrm>
            <a:off x="179388" y="6197600"/>
            <a:ext cx="4665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Aluminium + Oxygen     </a:t>
            </a: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a:solidFill>
                  <a:srgbClr val="FF0000"/>
                </a:solidFill>
                <a:latin typeface="Times New Roman" panose="02020603050405020304" pitchFamily="18" charset="0"/>
                <a:cs typeface="Times New Roman" panose="02020603050405020304" pitchFamily="18" charset="0"/>
              </a:rPr>
              <a:t>   </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9" name="TextBox 7">
            <a:extLst>
              <a:ext uri="{FF2B5EF4-FFF2-40B4-BE49-F238E27FC236}">
                <a16:creationId xmlns:a16="http://schemas.microsoft.com/office/drawing/2014/main" id="{4361A1E5-ACB4-474E-AC0E-9FC7D87EEB82}"/>
              </a:ext>
            </a:extLst>
          </p:cNvPr>
          <p:cNvSpPr txBox="1">
            <a:spLocks noChangeArrowheads="1"/>
          </p:cNvSpPr>
          <p:nvPr/>
        </p:nvSpPr>
        <p:spPr bwMode="auto">
          <a:xfrm>
            <a:off x="4600575" y="6094413"/>
            <a:ext cx="2851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Aluminium</a:t>
            </a: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oxide</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E04D243-C05E-4E2F-A831-8518C751A57E}"/>
              </a:ext>
            </a:extLst>
          </p:cNvPr>
          <p:cNvSpPr/>
          <p:nvPr/>
        </p:nvSpPr>
        <p:spPr>
          <a:xfrm>
            <a:off x="2970213" y="52388"/>
            <a:ext cx="2214562" cy="585787"/>
          </a:xfrm>
          <a:prstGeom prst="rect">
            <a:avLst/>
          </a:prstGeom>
          <a:solidFill>
            <a:schemeClr val="accent2">
              <a:lumMod val="40000"/>
              <a:lumOff val="60000"/>
            </a:schemeClr>
          </a:solidFill>
        </p:spPr>
        <p:txBody>
          <a:bodyPr wrap="none">
            <a:spAutoFit/>
          </a:bodyPr>
          <a:lstStyle/>
          <a:p>
            <a:pPr>
              <a:defRPr/>
            </a:pPr>
            <a:r>
              <a:rPr lang="en-US" sz="3200" b="1" dirty="0">
                <a:solidFill>
                  <a:srgbClr val="0070C0"/>
                </a:solidFill>
                <a:latin typeface="Times New Roman" panose="02020603050405020304" pitchFamily="18" charset="0"/>
                <a:cs typeface="Times New Roman" panose="02020603050405020304" pitchFamily="18" charset="0"/>
              </a:rPr>
              <a:t>CỦNG CỐ </a:t>
            </a: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11" name="Picture 6">
            <a:extLst>
              <a:ext uri="{FF2B5EF4-FFF2-40B4-BE49-F238E27FC236}">
                <a16:creationId xmlns:a16="http://schemas.microsoft.com/office/drawing/2014/main" id="{64C836B0-2B29-498D-AB18-9E680C6C1330}"/>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39087" y="-82640"/>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ipe(left)">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wipe(left)">
                                      <p:cBhvr>
                                        <p:cTn id="12" dur="500"/>
                                        <p:tgtEl>
                                          <p:spTgt spid="29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02"/>
                                        </p:tgtEl>
                                        <p:attrNameLst>
                                          <p:attrName>style.visibility</p:attrName>
                                        </p:attrNameLst>
                                      </p:cBhvr>
                                      <p:to>
                                        <p:strVal val="visible"/>
                                      </p:to>
                                    </p:set>
                                    <p:animEffect transition="in" filter="wipe(left)">
                                      <p:cBhvr>
                                        <p:cTn id="17" dur="500"/>
                                        <p:tgtEl>
                                          <p:spTgt spid="297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03"/>
                                        </p:tgtEl>
                                        <p:attrNameLst>
                                          <p:attrName>style.visibility</p:attrName>
                                        </p:attrNameLst>
                                      </p:cBhvr>
                                      <p:to>
                                        <p:strVal val="visible"/>
                                      </p:to>
                                    </p:set>
                                    <p:animEffect transition="in" filter="wipe(left)">
                                      <p:cBhvr>
                                        <p:cTn id="22" dur="500"/>
                                        <p:tgtEl>
                                          <p:spTgt spid="297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p:bldP spid="29702" grpId="0"/>
      <p:bldP spid="29703"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a:extLst>
              <a:ext uri="{FF2B5EF4-FFF2-40B4-BE49-F238E27FC236}">
                <a16:creationId xmlns:a16="http://schemas.microsoft.com/office/drawing/2014/main" id="{17BAF19A-D589-415A-BF29-B205EF3D9114}"/>
              </a:ext>
            </a:extLst>
          </p:cNvPr>
          <p:cNvSpPr>
            <a:spLocks noGrp="1" noChangeArrowheads="1"/>
          </p:cNvSpPr>
          <p:nvPr>
            <p:ph type="sldNum" sz="quarter" idx="12"/>
          </p:nvPr>
        </p:nvSpPr>
        <p:spPr bwMode="auto">
          <a:xfrm>
            <a:off x="8531225" y="5695950"/>
            <a:ext cx="549275"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6BC3376B-FA83-480B-8966-3E2693FDA7C3}" type="slidenum">
              <a:rPr lang="en-US" altLang="en-US" sz="2800" smtClean="0">
                <a:solidFill>
                  <a:srgbClr val="FFFFFF"/>
                </a:solidFill>
                <a:latin typeface="Times New Roman" panose="02020603050405020304" pitchFamily="18" charset="0"/>
                <a:cs typeface="Times New Roman" panose="02020603050405020304" pitchFamily="18" charset="0"/>
              </a:rPr>
              <a:pPr>
                <a:lnSpc>
                  <a:spcPct val="100000"/>
                </a:lnSpc>
                <a:spcBef>
                  <a:spcPct val="0"/>
                </a:spcBef>
                <a:buFontTx/>
                <a:buNone/>
              </a:pPr>
              <a:t>27</a:t>
            </a:fld>
            <a:endParaRPr lang="en-US" altLang="en-US" sz="2800">
              <a:solidFill>
                <a:srgbClr val="FFFFFF"/>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63FEA34-457A-41CC-82C2-36BB22D2B223}"/>
              </a:ext>
            </a:extLst>
          </p:cNvPr>
          <p:cNvSpPr/>
          <p:nvPr/>
        </p:nvSpPr>
        <p:spPr>
          <a:xfrm>
            <a:off x="34925" y="338138"/>
            <a:ext cx="9109075" cy="5694362"/>
          </a:xfrm>
          <a:prstGeom prst="rect">
            <a:avLst/>
          </a:prstGeom>
        </p:spPr>
        <p:txBody>
          <a:bodyPr>
            <a:spAutoFit/>
          </a:bodyPr>
          <a:lstStyle/>
          <a:p>
            <a:pPr eaLnBrk="1" fontAlgn="auto" hangingPunct="1">
              <a:spcBef>
                <a:spcPts val="0"/>
              </a:spcBef>
              <a:spcAft>
                <a:spcPts val="0"/>
              </a:spcAft>
              <a:defRPr/>
            </a:pPr>
            <a:endParaRPr lang="en-US" sz="2800" b="1" dirty="0">
              <a:solidFill>
                <a:srgbClr val="FF0000"/>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pt-BR" sz="2800" dirty="0">
                <a:solidFill>
                  <a:srgbClr val="FF0000"/>
                </a:solidFill>
                <a:latin typeface="Times New Roman" panose="02020603050405020304" pitchFamily="18" charset="0"/>
                <a:cs typeface="Times New Roman" panose="02020603050405020304" pitchFamily="18" charset="0"/>
              </a:rPr>
              <a:t>Ghi phương trình chữ của các phản ứng hóa học sau:</a:t>
            </a:r>
            <a:endParaRPr lang="en-US" sz="28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mj-lt"/>
              <a:buAutoNum type="arabicParenR" startAt="4"/>
              <a:defRPr/>
            </a:pP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hydrogen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Oxygen.</a:t>
            </a:r>
            <a:endParaRPr lang="en-US" sz="28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mj-lt"/>
              <a:buAutoNum type="arabicParenR"/>
              <a:defRPr/>
            </a:pPr>
            <a:endParaRPr lang="en-US" sz="2800" dirty="0">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mj-lt"/>
              <a:buAutoNum type="arabicParenR"/>
              <a:defRPr/>
            </a:pPr>
            <a:endParaRPr lang="en-US" sz="2800" dirty="0">
              <a:latin typeface="Times New Roman" panose="02020603050405020304" pitchFamily="18" charset="0"/>
              <a:cs typeface="Times New Roman" panose="02020603050405020304" pitchFamily="18" charset="0"/>
            </a:endParaRPr>
          </a:p>
          <a:p>
            <a:pPr marL="514350" indent="-514350" eaLnBrk="1" fontAlgn="auto" hangingPunct="1">
              <a:spcBef>
                <a:spcPts val="0"/>
              </a:spcBef>
              <a:spcAft>
                <a:spcPts val="0"/>
              </a:spcAft>
              <a:buFont typeface="+mj-lt"/>
              <a:buAutoNum type="arabicParenR" startAt="5"/>
              <a:defRPr/>
            </a:pPr>
            <a:r>
              <a:rPr lang="en-US" sz="2800" dirty="0" err="1">
                <a:latin typeface="Times New Roman" panose="02020603050405020304" pitchFamily="18" charset="0"/>
                <a:cs typeface="Times New Roman" panose="02020603050405020304" pitchFamily="18" charset="0"/>
              </a:rPr>
              <a:t>Nung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nóng</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Potassium chlorate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Potassium chloride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Oxygen</a:t>
            </a:r>
            <a:r>
              <a:rPr lang="en-US" sz="2800" dirty="0">
                <a:latin typeface="Times New Roman" panose="02020603050405020304" pitchFamily="18" charset="0"/>
                <a:cs typeface="Times New Roman" panose="02020603050405020304" pitchFamily="18" charset="0"/>
              </a:rPr>
              <a:t>.( MnO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a:t>
            </a:r>
          </a:p>
          <a:p>
            <a:pPr marL="457200" indent="-457200" eaLnBrk="1" fontAlgn="auto" hangingPunct="1">
              <a:spcBef>
                <a:spcPts val="0"/>
              </a:spcBef>
              <a:spcAft>
                <a:spcPts val="0"/>
              </a:spcAft>
              <a:buFont typeface="+mj-lt"/>
              <a:buAutoNum type="arabicParenR"/>
              <a:defRPr/>
            </a:pPr>
            <a:endParaRPr lang="en-US" sz="2800"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2800" dirty="0">
                <a:latin typeface="Times New Roman" panose="02020603050405020304" pitchFamily="18" charset="0"/>
                <a:cs typeface="Times New Roman" panose="02020603050405020304" pitchFamily="18" charset="0"/>
              </a:rPr>
              <a:t>	</a:t>
            </a:r>
          </a:p>
          <a:p>
            <a:pPr marL="514350" indent="-514350" eaLnBrk="1" fontAlgn="auto" hangingPunct="1">
              <a:spcBef>
                <a:spcPts val="0"/>
              </a:spcBef>
              <a:spcAft>
                <a:spcPts val="0"/>
              </a:spcAft>
              <a:buFont typeface="+mj-lt"/>
              <a:buAutoNum type="arabicParenR" startAt="6"/>
              <a:defRPr/>
            </a:pP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Carbon dioxide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Calcium </a:t>
            </a:r>
            <a:r>
              <a:rPr lang="en-US" sz="2800" b="1" dirty="0" err="1">
                <a:latin typeface="Times New Roman" panose="02020603050405020304" pitchFamily="18" charset="0"/>
                <a:cs typeface="Times New Roman" panose="02020603050405020304" pitchFamily="18" charset="0"/>
              </a:rPr>
              <a:t>Hydrogenxide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Calcium carbonate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a:p>
            <a:pPr eaLnBrk="1" fontAlgn="auto" hangingPunct="1">
              <a:spcBef>
                <a:spcPts val="0"/>
              </a:spcBef>
              <a:spcAft>
                <a:spcPts val="0"/>
              </a:spcAft>
              <a:defRPr/>
            </a:pPr>
            <a:r>
              <a:rPr lang="en-US" sz="2800" dirty="0">
                <a:latin typeface="Times New Roman" panose="02020603050405020304" pitchFamily="18" charset="0"/>
                <a:cs typeface="Times New Roman" panose="02020603050405020304" pitchFamily="18" charset="0"/>
              </a:rPr>
              <a:t>	</a:t>
            </a:r>
          </a:p>
        </p:txBody>
      </p:sp>
      <p:sp>
        <p:nvSpPr>
          <p:cNvPr id="29700" name="TextBox 2">
            <a:extLst>
              <a:ext uri="{FF2B5EF4-FFF2-40B4-BE49-F238E27FC236}">
                <a16:creationId xmlns:a16="http://schemas.microsoft.com/office/drawing/2014/main" id="{F65ABF5C-FB03-4C0F-A0B2-6B46832D45CB}"/>
              </a:ext>
            </a:extLst>
          </p:cNvPr>
          <p:cNvSpPr txBox="1">
            <a:spLocks noChangeArrowheads="1"/>
          </p:cNvSpPr>
          <p:nvPr/>
        </p:nvSpPr>
        <p:spPr bwMode="auto">
          <a:xfrm>
            <a:off x="539750" y="2195513"/>
            <a:ext cx="21558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C000"/>
                </a:solidFill>
                <a:latin typeface="Times New Roman" panose="02020603050405020304" pitchFamily="18" charset="0"/>
                <a:cs typeface="Times New Roman" panose="02020603050405020304" pitchFamily="18" charset="0"/>
              </a:rPr>
              <a:t>Nước   </a:t>
            </a:r>
            <a:r>
              <a:rPr lang="en-US" altLang="en-US" sz="3200" b="1">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a:solidFill>
                  <a:srgbClr val="FFC000"/>
                </a:solidFill>
                <a:latin typeface="Times New Roman" panose="02020603050405020304" pitchFamily="18" charset="0"/>
                <a:cs typeface="Times New Roman" panose="02020603050405020304" pitchFamily="18" charset="0"/>
              </a:rPr>
              <a:t>   </a:t>
            </a:r>
            <a:endParaRPr lang="en-US" altLang="en-US" sz="3200">
              <a:solidFill>
                <a:srgbClr val="FFC000"/>
              </a:solidFill>
              <a:latin typeface="Times New Roman" panose="02020603050405020304" pitchFamily="18" charset="0"/>
              <a:cs typeface="Times New Roman" panose="02020603050405020304" pitchFamily="18" charset="0"/>
            </a:endParaRPr>
          </a:p>
        </p:txBody>
      </p:sp>
      <p:sp>
        <p:nvSpPr>
          <p:cNvPr id="29701" name="TextBox 5">
            <a:extLst>
              <a:ext uri="{FF2B5EF4-FFF2-40B4-BE49-F238E27FC236}">
                <a16:creationId xmlns:a16="http://schemas.microsoft.com/office/drawing/2014/main" id="{71D7C3BD-A710-4C9C-A0D4-248A212468C2}"/>
              </a:ext>
            </a:extLst>
          </p:cNvPr>
          <p:cNvSpPr txBox="1">
            <a:spLocks noChangeArrowheads="1"/>
          </p:cNvSpPr>
          <p:nvPr/>
        </p:nvSpPr>
        <p:spPr bwMode="auto">
          <a:xfrm>
            <a:off x="2411413" y="2195513"/>
            <a:ext cx="5060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C000"/>
                </a:solidFill>
                <a:latin typeface="Times New Roman" panose="02020603050405020304" pitchFamily="18" charset="0"/>
                <a:cs typeface="Times New Roman" panose="02020603050405020304" pitchFamily="18" charset="0"/>
              </a:rPr>
              <a:t>Khí hydrogen</a:t>
            </a:r>
            <a:r>
              <a:rPr lang="en-US" altLang="en-US" sz="3200">
                <a:solidFill>
                  <a:srgbClr val="FFC000"/>
                </a:solidFill>
                <a:latin typeface="Times New Roman" panose="02020603050405020304" pitchFamily="18" charset="0"/>
                <a:cs typeface="Times New Roman" panose="02020603050405020304" pitchFamily="18" charset="0"/>
              </a:rPr>
              <a:t> </a:t>
            </a:r>
            <a:r>
              <a:rPr lang="en-US" altLang="en-US" sz="3200" b="1">
                <a:solidFill>
                  <a:srgbClr val="FFC000"/>
                </a:solidFill>
                <a:latin typeface="Times New Roman" panose="02020603050405020304" pitchFamily="18" charset="0"/>
                <a:cs typeface="Times New Roman" panose="02020603050405020304" pitchFamily="18" charset="0"/>
              </a:rPr>
              <a:t>+ khí Oxygen</a:t>
            </a:r>
            <a:endParaRPr lang="en-US" altLang="en-US" sz="3200">
              <a:solidFill>
                <a:srgbClr val="FFC000"/>
              </a:solidFill>
              <a:latin typeface="Times New Roman" panose="02020603050405020304" pitchFamily="18" charset="0"/>
              <a:cs typeface="Times New Roman" panose="02020603050405020304" pitchFamily="18" charset="0"/>
            </a:endParaRPr>
          </a:p>
        </p:txBody>
      </p:sp>
      <p:sp>
        <p:nvSpPr>
          <p:cNvPr id="29702" name="TextBox 6">
            <a:extLst>
              <a:ext uri="{FF2B5EF4-FFF2-40B4-BE49-F238E27FC236}">
                <a16:creationId xmlns:a16="http://schemas.microsoft.com/office/drawing/2014/main" id="{4D61DDAB-C035-4EB8-A7AE-7DD5A491A799}"/>
              </a:ext>
            </a:extLst>
          </p:cNvPr>
          <p:cNvSpPr txBox="1">
            <a:spLocks noChangeArrowheads="1"/>
          </p:cNvSpPr>
          <p:nvPr/>
        </p:nvSpPr>
        <p:spPr bwMode="auto">
          <a:xfrm>
            <a:off x="-36513" y="3883025"/>
            <a:ext cx="40782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000" b="1">
                <a:solidFill>
                  <a:srgbClr val="0070C0"/>
                </a:solidFill>
                <a:latin typeface="Times New Roman" panose="02020603050405020304" pitchFamily="18" charset="0"/>
                <a:cs typeface="Times New Roman" panose="02020603050405020304" pitchFamily="18" charset="0"/>
              </a:rPr>
              <a:t>Potassium chlorate</a:t>
            </a:r>
            <a:r>
              <a:rPr lang="en-US" altLang="en-US" sz="3000">
                <a:solidFill>
                  <a:srgbClr val="0070C0"/>
                </a:solidFill>
                <a:latin typeface="Times New Roman" panose="02020603050405020304" pitchFamily="18" charset="0"/>
                <a:cs typeface="Times New Roman" panose="02020603050405020304" pitchFamily="18" charset="0"/>
              </a:rPr>
              <a:t> </a:t>
            </a:r>
            <a:r>
              <a:rPr lang="en-US" altLang="en-US" sz="3000"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000" b="1">
                <a:solidFill>
                  <a:srgbClr val="0070C0"/>
                </a:solidFill>
                <a:latin typeface="Times New Roman" panose="02020603050405020304" pitchFamily="18" charset="0"/>
                <a:cs typeface="Times New Roman" panose="02020603050405020304" pitchFamily="18" charset="0"/>
              </a:rPr>
              <a:t>   </a:t>
            </a:r>
            <a:endParaRPr lang="en-US" altLang="en-US" sz="3000">
              <a:solidFill>
                <a:srgbClr val="0070C0"/>
              </a:solidFill>
              <a:latin typeface="Times New Roman" panose="02020603050405020304" pitchFamily="18" charset="0"/>
              <a:cs typeface="Times New Roman" panose="02020603050405020304" pitchFamily="18" charset="0"/>
            </a:endParaRPr>
          </a:p>
        </p:txBody>
      </p:sp>
      <p:sp>
        <p:nvSpPr>
          <p:cNvPr id="29703" name="TextBox 7">
            <a:extLst>
              <a:ext uri="{FF2B5EF4-FFF2-40B4-BE49-F238E27FC236}">
                <a16:creationId xmlns:a16="http://schemas.microsoft.com/office/drawing/2014/main" id="{9622A1F8-0B33-43B5-8F4E-9DDA07F04522}"/>
              </a:ext>
            </a:extLst>
          </p:cNvPr>
          <p:cNvSpPr txBox="1">
            <a:spLocks noChangeArrowheads="1"/>
          </p:cNvSpPr>
          <p:nvPr/>
        </p:nvSpPr>
        <p:spPr bwMode="auto">
          <a:xfrm>
            <a:off x="3648075" y="3852863"/>
            <a:ext cx="56181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000" b="1">
                <a:solidFill>
                  <a:srgbClr val="0070C0"/>
                </a:solidFill>
                <a:latin typeface="Times New Roman" panose="02020603050405020304" pitchFamily="18" charset="0"/>
                <a:cs typeface="Times New Roman" panose="02020603050405020304" pitchFamily="18" charset="0"/>
              </a:rPr>
              <a:t>Potassium chloride </a:t>
            </a:r>
            <a:r>
              <a:rPr lang="en-US" altLang="en-US" sz="3000">
                <a:solidFill>
                  <a:srgbClr val="0070C0"/>
                </a:solidFill>
                <a:latin typeface="Times New Roman" panose="02020603050405020304" pitchFamily="18" charset="0"/>
                <a:cs typeface="Times New Roman" panose="02020603050405020304" pitchFamily="18" charset="0"/>
              </a:rPr>
              <a:t>+ </a:t>
            </a:r>
            <a:r>
              <a:rPr lang="en-US" altLang="en-US" sz="3000" b="1">
                <a:solidFill>
                  <a:srgbClr val="0070C0"/>
                </a:solidFill>
                <a:latin typeface="Times New Roman" panose="02020603050405020304" pitchFamily="18" charset="0"/>
                <a:cs typeface="Times New Roman" panose="02020603050405020304" pitchFamily="18" charset="0"/>
              </a:rPr>
              <a:t>khí Oxygen</a:t>
            </a:r>
            <a:endParaRPr lang="en-US" altLang="en-US" sz="3000">
              <a:solidFill>
                <a:srgbClr val="0070C0"/>
              </a:solidFill>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18F7320E-EA9F-489C-8E14-890E13F7D35D}"/>
              </a:ext>
            </a:extLst>
          </p:cNvPr>
          <p:cNvSpPr txBox="1">
            <a:spLocks noChangeArrowheads="1"/>
          </p:cNvSpPr>
          <p:nvPr/>
        </p:nvSpPr>
        <p:spPr bwMode="auto">
          <a:xfrm>
            <a:off x="79375" y="5514975"/>
            <a:ext cx="6499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khí Carbon dioxide + nước vôi trong </a:t>
            </a:r>
            <a:r>
              <a:rPr lang="en-US" altLang="en-US" sz="2800" b="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a:solidFill>
                  <a:srgbClr val="C00000"/>
                </a:solidFill>
                <a:latin typeface="Times New Roman" panose="02020603050405020304" pitchFamily="18" charset="0"/>
                <a:cs typeface="Times New Roman" panose="02020603050405020304" pitchFamily="18" charset="0"/>
              </a:rPr>
              <a:t>   </a:t>
            </a:r>
            <a:endParaRPr lang="en-US" altLang="en-US" sz="2800">
              <a:solidFill>
                <a:srgbClr val="C00000"/>
              </a:solidFill>
              <a:latin typeface="Times New Roman" panose="02020603050405020304" pitchFamily="18" charset="0"/>
              <a:cs typeface="Times New Roman" panose="02020603050405020304" pitchFamily="18" charset="0"/>
            </a:endParaRPr>
          </a:p>
        </p:txBody>
      </p:sp>
      <p:sp>
        <p:nvSpPr>
          <p:cNvPr id="9" name="TextBox 7">
            <a:extLst>
              <a:ext uri="{FF2B5EF4-FFF2-40B4-BE49-F238E27FC236}">
                <a16:creationId xmlns:a16="http://schemas.microsoft.com/office/drawing/2014/main" id="{5ECBEFDE-A75E-4C25-89E5-E7D5C06050E8}"/>
              </a:ext>
            </a:extLst>
          </p:cNvPr>
          <p:cNvSpPr txBox="1">
            <a:spLocks noChangeArrowheads="1"/>
          </p:cNvSpPr>
          <p:nvPr/>
        </p:nvSpPr>
        <p:spPr bwMode="auto">
          <a:xfrm>
            <a:off x="6156325" y="5489575"/>
            <a:ext cx="3168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Calcium carbonate</a:t>
            </a:r>
            <a:r>
              <a:rPr lang="en-US" altLang="en-US" sz="2800">
                <a:solidFill>
                  <a:srgbClr val="C00000"/>
                </a:solidFill>
                <a:latin typeface="Times New Roman" panose="02020603050405020304" pitchFamily="18" charset="0"/>
                <a:cs typeface="Times New Roman" panose="02020603050405020304" pitchFamily="18" charset="0"/>
              </a:rPr>
              <a:t> + </a:t>
            </a:r>
            <a:r>
              <a:rPr lang="en-US" altLang="en-US" sz="2800" b="1">
                <a:solidFill>
                  <a:srgbClr val="C00000"/>
                </a:solidFill>
                <a:latin typeface="Times New Roman" panose="02020603050405020304" pitchFamily="18" charset="0"/>
                <a:cs typeface="Times New Roman" panose="02020603050405020304" pitchFamily="18" charset="0"/>
              </a:rPr>
              <a:t>nước</a:t>
            </a:r>
            <a:endParaRPr lang="en-US" altLang="en-US" sz="2800">
              <a:solidFill>
                <a:srgbClr val="C0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5842A5A-28DB-4DCB-BDE5-F7CAE918916E}"/>
              </a:ext>
            </a:extLst>
          </p:cNvPr>
          <p:cNvSpPr/>
          <p:nvPr/>
        </p:nvSpPr>
        <p:spPr>
          <a:xfrm>
            <a:off x="2970213" y="52388"/>
            <a:ext cx="2214562" cy="585787"/>
          </a:xfrm>
          <a:prstGeom prst="rect">
            <a:avLst/>
          </a:prstGeom>
          <a:solidFill>
            <a:schemeClr val="accent2">
              <a:lumMod val="40000"/>
              <a:lumOff val="60000"/>
            </a:schemeClr>
          </a:solidFill>
        </p:spPr>
        <p:txBody>
          <a:bodyPr wrap="none">
            <a:spAutoFit/>
          </a:bodyPr>
          <a:lstStyle/>
          <a:p>
            <a:pPr>
              <a:defRPr/>
            </a:pPr>
            <a:r>
              <a:rPr lang="en-US" sz="3200" b="1" dirty="0">
                <a:solidFill>
                  <a:srgbClr val="0070C0"/>
                </a:solidFill>
                <a:latin typeface="Times New Roman" panose="02020603050405020304" pitchFamily="18" charset="0"/>
                <a:cs typeface="Times New Roman" panose="02020603050405020304" pitchFamily="18" charset="0"/>
              </a:rPr>
              <a:t>CỦNG CỐ </a:t>
            </a:r>
            <a:endParaRPr lang="en-US" sz="32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ipe(left)">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wipe(left)">
                                      <p:cBhvr>
                                        <p:cTn id="12" dur="500"/>
                                        <p:tgtEl>
                                          <p:spTgt spid="29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02"/>
                                        </p:tgtEl>
                                        <p:attrNameLst>
                                          <p:attrName>style.visibility</p:attrName>
                                        </p:attrNameLst>
                                      </p:cBhvr>
                                      <p:to>
                                        <p:strVal val="visible"/>
                                      </p:to>
                                    </p:set>
                                    <p:animEffect transition="in" filter="wipe(left)">
                                      <p:cBhvr>
                                        <p:cTn id="17" dur="500"/>
                                        <p:tgtEl>
                                          <p:spTgt spid="297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03"/>
                                        </p:tgtEl>
                                        <p:attrNameLst>
                                          <p:attrName>style.visibility</p:attrName>
                                        </p:attrNameLst>
                                      </p:cBhvr>
                                      <p:to>
                                        <p:strVal val="visible"/>
                                      </p:to>
                                    </p:set>
                                    <p:animEffect transition="in" filter="wipe(left)">
                                      <p:cBhvr>
                                        <p:cTn id="22" dur="500"/>
                                        <p:tgtEl>
                                          <p:spTgt spid="297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p:bldP spid="29702" grpId="0"/>
      <p:bldP spid="29703"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4C9FE8D-030C-4CE3-B741-E62EB0AC42CB}"/>
              </a:ext>
            </a:extLst>
          </p:cNvPr>
          <p:cNvSpPr>
            <a:spLocks noGrp="1" noChangeArrowheads="1"/>
          </p:cNvSpPr>
          <p:nvPr>
            <p:ph type="title"/>
          </p:nvPr>
        </p:nvSpPr>
        <p:spPr>
          <a:xfrm>
            <a:off x="2154238" y="14288"/>
            <a:ext cx="3455987" cy="504825"/>
          </a:xfrm>
          <a:solidFill>
            <a:srgbClr val="FFFF00"/>
          </a:solidFill>
        </p:spPr>
        <p:txBody>
          <a:bodyPr/>
          <a:lstStyle/>
          <a:p>
            <a:pPr eaLnBrk="1" hangingPunct="1"/>
            <a:r>
              <a:rPr lang="en-US" altLang="en-US" sz="3200" b="1"/>
              <a:t>Hướng dẫn về nhà</a:t>
            </a:r>
            <a:endParaRPr lang="en-US" altLang="en-US" sz="3200"/>
          </a:p>
        </p:txBody>
      </p:sp>
      <p:sp>
        <p:nvSpPr>
          <p:cNvPr id="3" name="Content Placeholder 2">
            <a:extLst>
              <a:ext uri="{FF2B5EF4-FFF2-40B4-BE49-F238E27FC236}">
                <a16:creationId xmlns:a16="http://schemas.microsoft.com/office/drawing/2014/main" id="{E24F05AE-975F-48AF-BEE7-51A5D4FDF70B}"/>
              </a:ext>
            </a:extLst>
          </p:cNvPr>
          <p:cNvSpPr>
            <a:spLocks noGrp="1"/>
          </p:cNvSpPr>
          <p:nvPr>
            <p:ph idx="1"/>
          </p:nvPr>
        </p:nvSpPr>
        <p:spPr>
          <a:xfrm>
            <a:off x="25400" y="479425"/>
            <a:ext cx="9118600" cy="6378575"/>
          </a:xfrm>
          <a:ln w="28575">
            <a:solidFill>
              <a:srgbClr val="FF0000"/>
            </a:solidFill>
          </a:ln>
        </p:spPr>
        <p:txBody>
          <a:bodyPr rtlCol="0">
            <a:noAutofit/>
          </a:bodyPr>
          <a:lstStyle/>
          <a:p>
            <a:pPr marL="114300" indent="0" eaLnBrk="1" fontAlgn="auto" hangingPunct="1">
              <a:spcAft>
                <a:spcPts val="0"/>
              </a:spcAft>
              <a:buFont typeface="Arial" panose="020B0604020202020204" pitchFamily="34" charset="0"/>
              <a:buNone/>
              <a:defRPr/>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tập</a:t>
            </a:r>
            <a:endParaRPr lang="en-US" sz="3000" dirty="0">
              <a:latin typeface="Times New Roman" panose="02020603050405020304" pitchFamily="18" charset="0"/>
              <a:cs typeface="Times New Roman" panose="02020603050405020304" pitchFamily="18" charset="0"/>
            </a:endParaRPr>
          </a:p>
          <a:p>
            <a:pPr marL="114300" indent="0" eaLnBrk="1" fontAlgn="auto" hangingPunct="1">
              <a:spcAft>
                <a:spcPts val="0"/>
              </a:spcAft>
              <a:buFont typeface="Arial" panose="020B0604020202020204" pitchFamily="34" charset="0"/>
              <a:buNone/>
              <a:defRPr/>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theo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nhóm</a:t>
            </a:r>
            <a:r>
              <a:rPr lang="en-US" sz="3000" dirty="0">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lấy</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điểm</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hệ</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số</a:t>
            </a:r>
            <a:r>
              <a:rPr lang="en-US" sz="3000" dirty="0">
                <a:solidFill>
                  <a:srgbClr val="FF0000"/>
                </a:solidFill>
                <a:latin typeface="Times New Roman" panose="02020603050405020304" pitchFamily="18" charset="0"/>
                <a:cs typeface="Times New Roman" panose="02020603050405020304" pitchFamily="18" charset="0"/>
              </a:rPr>
              <a:t> 1</a:t>
            </a:r>
            <a:r>
              <a:rPr lang="en-US" sz="3000" dirty="0">
                <a:latin typeface="Times New Roman" panose="02020603050405020304" pitchFamily="18" charset="0"/>
                <a:cs typeface="Times New Roman" panose="02020603050405020304" pitchFamily="18" charset="0"/>
              </a:rPr>
              <a:t>)</a:t>
            </a:r>
          </a:p>
          <a:p>
            <a:pPr marL="398463" indent="-117475" eaLnBrk="1" fontAlgn="auto" hangingPunct="1">
              <a:spcAft>
                <a:spcPts val="0"/>
              </a:spcAft>
              <a:defRPr/>
            </a:pPr>
            <a:r>
              <a:rPr lang="en-US" sz="3000" dirty="0" err="1">
                <a:solidFill>
                  <a:srgbClr val="0070C0"/>
                </a:solidFill>
                <a:latin typeface="Times New Roman" panose="02020603050405020304" pitchFamily="18" charset="0"/>
                <a:cs typeface="Times New Roman" panose="02020603050405020304" pitchFamily="18" charset="0"/>
              </a:rPr>
              <a:t>Tiến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hành</a:t>
            </a:r>
            <a:r>
              <a:rPr lang="en-US" sz="3000" dirty="0">
                <a:solidFill>
                  <a:srgbClr val="0070C0"/>
                </a:solidFill>
                <a:latin typeface="Times New Roman" panose="02020603050405020304" pitchFamily="18" charset="0"/>
                <a:cs typeface="Times New Roman" panose="02020603050405020304" pitchFamily="18" charset="0"/>
              </a:rPr>
              <a:t> 1 </a:t>
            </a:r>
            <a:r>
              <a:rPr lang="en-US" sz="3000" dirty="0" err="1">
                <a:solidFill>
                  <a:srgbClr val="0070C0"/>
                </a:solidFill>
                <a:latin typeface="Times New Roman" panose="02020603050405020304" pitchFamily="18" charset="0"/>
                <a:cs typeface="Times New Roman" panose="02020603050405020304" pitchFamily="18" charset="0"/>
              </a:rPr>
              <a:t>thí</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nghiệm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về</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Sự</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biến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đổi</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hóa</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học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xảy</a:t>
            </a:r>
            <a:r>
              <a:rPr lang="en-US" sz="3000" dirty="0">
                <a:solidFill>
                  <a:srgbClr val="0070C0"/>
                </a:solidFill>
                <a:latin typeface="Times New Roman" panose="02020603050405020304" pitchFamily="18" charset="0"/>
                <a:cs typeface="Times New Roman" panose="02020603050405020304" pitchFamily="18" charset="0"/>
              </a:rPr>
              <a:t> ra </a:t>
            </a:r>
            <a:r>
              <a:rPr lang="en-US" sz="3000" dirty="0" err="1">
                <a:solidFill>
                  <a:srgbClr val="0070C0"/>
                </a:solidFill>
                <a:latin typeface="Times New Roman" panose="02020603050405020304" pitchFamily="18" charset="0"/>
                <a:cs typeface="Times New Roman" panose="02020603050405020304" pitchFamily="18" charset="0"/>
              </a:rPr>
              <a:t>trong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cuộc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sống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hằng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ngày</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hoặc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tìm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kiếm</a:t>
            </a:r>
            <a:r>
              <a:rPr lang="en-US" sz="3000" dirty="0">
                <a:solidFill>
                  <a:srgbClr val="0070C0"/>
                </a:solidFill>
                <a:latin typeface="Times New Roman" panose="02020603050405020304" pitchFamily="18" charset="0"/>
                <a:cs typeface="Times New Roman" panose="02020603050405020304" pitchFamily="18" charset="0"/>
              </a:rPr>
              <a:t> 1 </a:t>
            </a:r>
            <a:r>
              <a:rPr lang="en-US" sz="3000" dirty="0" err="1">
                <a:solidFill>
                  <a:srgbClr val="0070C0"/>
                </a:solidFill>
                <a:latin typeface="Times New Roman" panose="02020603050405020304" pitchFamily="18" charset="0"/>
                <a:cs typeface="Times New Roman" panose="02020603050405020304" pitchFamily="18" charset="0"/>
              </a:rPr>
              <a:t>Sự</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biến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đổi</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hóa</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học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trong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tự</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nhiên</a:t>
            </a:r>
            <a:r>
              <a:rPr lang="en-US" sz="3000" dirty="0">
                <a:solidFill>
                  <a:srgbClr val="0070C0"/>
                </a:solidFill>
                <a:latin typeface="Times New Roman" panose="02020603050405020304" pitchFamily="18" charset="0"/>
                <a:cs typeface="Times New Roman" panose="02020603050405020304" pitchFamily="18" charset="0"/>
              </a:rPr>
              <a:t>.</a:t>
            </a:r>
          </a:p>
          <a:p>
            <a:pPr marL="398463" indent="-117475" eaLnBrk="1" fontAlgn="auto" hangingPunct="1">
              <a:spcAft>
                <a:spcPts val="0"/>
              </a:spcAft>
              <a:defRPr/>
            </a:pP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Ghi</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nhận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lại</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sự</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biến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đổi</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của</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các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chất</a:t>
            </a:r>
            <a:r>
              <a:rPr lang="en-US" sz="3000" dirty="0">
                <a:solidFill>
                  <a:srgbClr val="0070C0"/>
                </a:solidFill>
                <a:latin typeface="Times New Roman" panose="02020603050405020304" pitchFamily="18" charset="0"/>
                <a:cs typeface="Times New Roman" panose="02020603050405020304" pitchFamily="18" charset="0"/>
              </a:rPr>
              <a:t>.</a:t>
            </a:r>
          </a:p>
          <a:p>
            <a:pPr marL="398463" indent="-117475" eaLnBrk="1" fontAlgn="auto" hangingPunct="1">
              <a:spcAft>
                <a:spcPts val="0"/>
              </a:spcAft>
              <a:defRPr/>
            </a:pPr>
            <a:r>
              <a:rPr lang="en-US" sz="3000" dirty="0" err="1">
                <a:solidFill>
                  <a:srgbClr val="0070C0"/>
                </a:solidFill>
                <a:latin typeface="Times New Roman" panose="02020603050405020304" pitchFamily="18" charset="0"/>
                <a:cs typeface="Times New Roman" panose="02020603050405020304" pitchFamily="18" charset="0"/>
              </a:rPr>
              <a:t>Làm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theo</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nhóm</a:t>
            </a:r>
            <a:r>
              <a:rPr lang="en-US" sz="3000" dirty="0">
                <a:solidFill>
                  <a:srgbClr val="0070C0"/>
                </a:solidFill>
                <a:latin typeface="Times New Roman" panose="02020603050405020304" pitchFamily="18" charset="0"/>
                <a:cs typeface="Times New Roman" panose="02020603050405020304" pitchFamily="18" charset="0"/>
              </a:rPr>
              <a:t>: 8 </a:t>
            </a:r>
            <a:r>
              <a:rPr lang="en-US" sz="3000" dirty="0" err="1">
                <a:solidFill>
                  <a:srgbClr val="0070C0"/>
                </a:solidFill>
                <a:latin typeface="Times New Roman" panose="02020603050405020304" pitchFamily="18" charset="0"/>
                <a:cs typeface="Times New Roman" panose="02020603050405020304" pitchFamily="18" charset="0"/>
              </a:rPr>
              <a:t>nhóm</a:t>
            </a:r>
            <a:endParaRPr lang="en-US" sz="3000" dirty="0">
              <a:solidFill>
                <a:srgbClr val="0070C0"/>
              </a:solidFill>
              <a:latin typeface="Times New Roman" panose="02020603050405020304" pitchFamily="18" charset="0"/>
              <a:cs typeface="Times New Roman" panose="02020603050405020304" pitchFamily="18" charset="0"/>
            </a:endParaRPr>
          </a:p>
          <a:p>
            <a:pPr marL="398463" lvl="2" indent="-117475" eaLnBrk="1" fontAlgn="auto" hangingPunct="1">
              <a:spcAft>
                <a:spcPts val="0"/>
              </a:spcAft>
              <a:defRPr/>
            </a:pPr>
            <a:r>
              <a:rPr lang="en-US" sz="3000" dirty="0">
                <a:solidFill>
                  <a:srgbClr val="0070C0"/>
                </a:solidFill>
                <a:latin typeface="Times New Roman" panose="02020603050405020304" pitchFamily="18" charset="0"/>
                <a:cs typeface="Times New Roman" panose="02020603050405020304" pitchFamily="18" charset="0"/>
              </a:rPr>
              <a:t>Quay video, </a:t>
            </a:r>
            <a:r>
              <a:rPr lang="en-US" sz="3000" dirty="0" err="1">
                <a:solidFill>
                  <a:srgbClr val="0070C0"/>
                </a:solidFill>
                <a:latin typeface="Times New Roman" panose="02020603050405020304" pitchFamily="18" charset="0"/>
                <a:cs typeface="Times New Roman" panose="02020603050405020304" pitchFamily="18" charset="0"/>
              </a:rPr>
              <a:t>trình</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chiếu</a:t>
            </a:r>
            <a:r>
              <a:rPr lang="en-US" sz="3000" dirty="0">
                <a:solidFill>
                  <a:srgbClr val="0070C0"/>
                </a:solidFill>
                <a:latin typeface="Times New Roman" panose="02020603050405020304" pitchFamily="18" charset="0"/>
                <a:cs typeface="Times New Roman" panose="02020603050405020304" pitchFamily="18" charset="0"/>
              </a:rPr>
              <a:t> PP … </a:t>
            </a:r>
            <a:r>
              <a:rPr lang="en-US" sz="3000" dirty="0" err="1">
                <a:solidFill>
                  <a:srgbClr val="0070C0"/>
                </a:solidFill>
                <a:latin typeface="Times New Roman" panose="02020603050405020304" pitchFamily="18" charset="0"/>
                <a:cs typeface="Times New Roman" panose="02020603050405020304" pitchFamily="18" charset="0"/>
              </a:rPr>
              <a:t>lớp</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trưởng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tổng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hợp</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sản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phẩm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nộp</a:t>
            </a:r>
            <a:r>
              <a:rPr lang="en-US" sz="3000" dirty="0">
                <a:solidFill>
                  <a:srgbClr val="0070C0"/>
                </a:solidFill>
                <a:latin typeface="Times New Roman" panose="02020603050405020304" pitchFamily="18" charset="0"/>
                <a:cs typeface="Times New Roman" panose="02020603050405020304" pitchFamily="18" charset="0"/>
              </a:rPr>
              <a:t> qua </a:t>
            </a:r>
            <a:r>
              <a:rPr lang="en-US" sz="3000" dirty="0" err="1">
                <a:solidFill>
                  <a:srgbClr val="0070C0"/>
                </a:solidFill>
                <a:latin typeface="Times New Roman" panose="02020603050405020304" pitchFamily="18" charset="0"/>
                <a:cs typeface="Times New Roman" panose="02020603050405020304" pitchFamily="18" charset="0"/>
              </a:rPr>
              <a:t>zalo</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giáo</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viên</a:t>
            </a:r>
            <a:r>
              <a:rPr lang="en-US" sz="3000" dirty="0">
                <a:solidFill>
                  <a:srgbClr val="0070C0"/>
                </a:solidFill>
                <a:latin typeface="Times New Roman" panose="02020603050405020304" pitchFamily="18" charset="0"/>
                <a:cs typeface="Times New Roman" panose="02020603050405020304" pitchFamily="18" charset="0"/>
              </a:rPr>
              <a:t>.</a:t>
            </a:r>
          </a:p>
          <a:p>
            <a:pPr marL="398463" lvl="2" indent="-117475" eaLnBrk="1" fontAlgn="auto" hangingPunct="1">
              <a:spcAft>
                <a:spcPts val="0"/>
              </a:spcAft>
              <a:defRPr/>
            </a:pPr>
            <a:r>
              <a:rPr lang="en-US" sz="3000" dirty="0" err="1">
                <a:solidFill>
                  <a:srgbClr val="0070C0"/>
                </a:solidFill>
                <a:latin typeface="Times New Roman" panose="02020603050405020304" pitchFamily="18" charset="0"/>
                <a:cs typeface="Times New Roman" panose="02020603050405020304" pitchFamily="18" charset="0"/>
              </a:rPr>
              <a:t>Bầu</a:t>
            </a:r>
            <a:r>
              <a:rPr lang="en-US" sz="3000" dirty="0">
                <a:solidFill>
                  <a:srgbClr val="0070C0"/>
                </a:solidFill>
                <a:latin typeface="Times New Roman" panose="02020603050405020304" pitchFamily="18" charset="0"/>
                <a:cs typeface="Times New Roman" panose="02020603050405020304" pitchFamily="18" charset="0"/>
              </a:rPr>
              <a:t> 1 </a:t>
            </a:r>
            <a:r>
              <a:rPr lang="en-US" sz="3000" dirty="0" err="1">
                <a:solidFill>
                  <a:srgbClr val="0070C0"/>
                </a:solidFill>
                <a:latin typeface="Times New Roman" panose="02020603050405020304" pitchFamily="18" charset="0"/>
                <a:cs typeface="Times New Roman" panose="02020603050405020304" pitchFamily="18" charset="0"/>
              </a:rPr>
              <a:t>nhóm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trưởng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ghi</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tên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các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thành</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viên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trong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nhóm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nhiệm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vụ</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từng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thành</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viên</a:t>
            </a:r>
            <a:r>
              <a:rPr lang="en-US" sz="3000" dirty="0">
                <a:solidFill>
                  <a:srgbClr val="0070C0"/>
                </a:solidFill>
                <a:latin typeface="Times New Roman" panose="02020603050405020304" pitchFamily="18" charset="0"/>
                <a:cs typeface="Times New Roman" panose="02020603050405020304" pitchFamily="18" charset="0"/>
              </a:rPr>
              <a:t>.( đ</a:t>
            </a:r>
            <a:r>
              <a:rPr lang="vi-VN" sz="3000" dirty="0">
                <a:solidFill>
                  <a:srgbClr val="0070C0"/>
                </a:solidFill>
                <a:latin typeface="Times New Roman" panose="02020603050405020304" pitchFamily="18" charset="0"/>
                <a:cs typeface="Times New Roman" panose="02020603050405020304" pitchFamily="18" charset="0"/>
              </a:rPr>
              <a:t>ư</a:t>
            </a:r>
            <a:r>
              <a:rPr lang="en-US" sz="3000" dirty="0">
                <a:solidFill>
                  <a:srgbClr val="0070C0"/>
                </a:solidFill>
                <a:latin typeface="Times New Roman" panose="02020603050405020304" pitchFamily="18" charset="0"/>
                <a:cs typeface="Times New Roman" panose="02020603050405020304" pitchFamily="18" charset="0"/>
              </a:rPr>
              <a:t>a </a:t>
            </a:r>
            <a:r>
              <a:rPr lang="en-US" sz="3000" dirty="0" err="1">
                <a:solidFill>
                  <a:srgbClr val="0070C0"/>
                </a:solidFill>
                <a:latin typeface="Times New Roman" panose="02020603050405020304" pitchFamily="18" charset="0"/>
                <a:cs typeface="Times New Roman" panose="02020603050405020304" pitchFamily="18" charset="0"/>
              </a:rPr>
              <a:t>vào</a:t>
            </a:r>
            <a:r>
              <a:rPr lang="en-US" sz="3000" dirty="0">
                <a:solidFill>
                  <a:srgbClr val="0070C0"/>
                </a:solidFill>
                <a:latin typeface="Times New Roman" panose="02020603050405020304" pitchFamily="18" charset="0"/>
                <a:cs typeface="Times New Roman" panose="02020603050405020304" pitchFamily="18" charset="0"/>
              </a:rPr>
              <a:t> video </a:t>
            </a:r>
            <a:r>
              <a:rPr lang="en-US" sz="3000" dirty="0" err="1">
                <a:solidFill>
                  <a:srgbClr val="0070C0"/>
                </a:solidFill>
                <a:latin typeface="Times New Roman" panose="02020603050405020304" pitchFamily="18" charset="0"/>
                <a:cs typeface="Times New Roman" panose="02020603050405020304" pitchFamily="18" charset="0"/>
              </a:rPr>
              <a:t>hoặc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bài</a:t>
            </a:r>
            <a:r>
              <a:rPr lang="en-US" sz="3000" dirty="0">
                <a:solidFill>
                  <a:srgbClr val="0070C0"/>
                </a:solidFill>
                <a:latin typeface="Times New Roman" panose="02020603050405020304" pitchFamily="18" charset="0"/>
                <a:cs typeface="Times New Roman" panose="02020603050405020304" pitchFamily="18" charset="0"/>
              </a:rPr>
              <a:t> Power point)</a:t>
            </a:r>
          </a:p>
          <a:p>
            <a:pPr marL="398463" lvl="2" indent="-117475" eaLnBrk="1" fontAlgn="auto" hangingPunct="1">
              <a:spcAft>
                <a:spcPts val="0"/>
              </a:spcAft>
              <a:defRPr/>
            </a:pPr>
            <a:r>
              <a:rPr lang="en-US" sz="3000" dirty="0" err="1">
                <a:solidFill>
                  <a:srgbClr val="0070C0"/>
                </a:solidFill>
                <a:latin typeface="Times New Roman" panose="02020603050405020304" pitchFamily="18" charset="0"/>
                <a:cs typeface="Times New Roman" panose="02020603050405020304" pitchFamily="18" charset="0"/>
              </a:rPr>
              <a:t>Hạn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nộp</a:t>
            </a:r>
            <a:r>
              <a:rPr lang="en-US" sz="3000" dirty="0">
                <a:solidFill>
                  <a:srgbClr val="0070C0"/>
                </a:solidFill>
                <a:latin typeface="Times New Roman" panose="02020603050405020304" pitchFamily="18" charset="0"/>
                <a:cs typeface="Times New Roman" panose="02020603050405020304" pitchFamily="18" charset="0"/>
              </a:rPr>
              <a:t>:   /   /2023</a:t>
            </a:r>
          </a:p>
          <a:p>
            <a:pPr marL="114300" indent="0" eaLnBrk="1" fontAlgn="auto" hangingPunct="1">
              <a:spcAft>
                <a:spcPts val="0"/>
              </a:spcAft>
              <a:buFont typeface="Arial" panose="020B0604020202020204" pitchFamily="34" charset="0"/>
              <a:buNone/>
              <a:defRPr/>
            </a:pPr>
            <a:endParaRPr lang="en-US" sz="3000" dirty="0">
              <a:latin typeface="Times New Roman" panose="02020603050405020304" pitchFamily="18" charset="0"/>
              <a:cs typeface="Times New Roman" panose="02020603050405020304" pitchFamily="18" charset="0"/>
            </a:endParaRPr>
          </a:p>
        </p:txBody>
      </p:sp>
      <p:pic>
        <p:nvPicPr>
          <p:cNvPr id="4" name="Picture 6">
            <a:extLst>
              <a:ext uri="{FF2B5EF4-FFF2-40B4-BE49-F238E27FC236}">
                <a16:creationId xmlns:a16="http://schemas.microsoft.com/office/drawing/2014/main" id="{17B82AE6-96DB-4610-93C4-784DEFEFB271}"/>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67544" y="-129669"/>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04C2D32-F901-4859-934A-B9456331B062}"/>
              </a:ext>
            </a:extLst>
          </p:cNvPr>
          <p:cNvSpPr>
            <a:spLocks noGrp="1"/>
          </p:cNvSpPr>
          <p:nvPr>
            <p:ph type="body" idx="1"/>
          </p:nvPr>
        </p:nvSpPr>
        <p:spPr/>
        <p:txBody>
          <a:bodyPr/>
          <a:lstStyle/>
          <a:p>
            <a:pPr eaLnBrk="1" hangingPunct="1"/>
            <a:endParaRPr lang="en-US" altLang="en-US"/>
          </a:p>
        </p:txBody>
      </p:sp>
      <p:pic>
        <p:nvPicPr>
          <p:cNvPr id="28675" name="Picture 3" descr="EJ1450">
            <a:extLst>
              <a:ext uri="{FF2B5EF4-FFF2-40B4-BE49-F238E27FC236}">
                <a16:creationId xmlns:a16="http://schemas.microsoft.com/office/drawing/2014/main" id="{84BE9154-E198-4661-A1D8-1673614EE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Guitar - Romance de lamour.mp3">
            <a:hlinkClick r:id="" action="ppaction://media"/>
            <a:extLst>
              <a:ext uri="{FF2B5EF4-FFF2-40B4-BE49-F238E27FC236}">
                <a16:creationId xmlns:a16="http://schemas.microsoft.com/office/drawing/2014/main" id="{8972DE68-FD99-471D-8D4B-377872812D7A}"/>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819400" y="55626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a:extLst>
              <a:ext uri="{FF2B5EF4-FFF2-40B4-BE49-F238E27FC236}">
                <a16:creationId xmlns:a16="http://schemas.microsoft.com/office/drawing/2014/main" id="{B564A6A2-9B27-4614-9BA6-4251E9F21E54}"/>
              </a:ext>
            </a:extLst>
          </p:cNvPr>
          <p:cNvSpPr txBox="1">
            <a:spLocks noChangeArrowheads="1"/>
          </p:cNvSpPr>
          <p:nvPr/>
        </p:nvSpPr>
        <p:spPr bwMode="auto">
          <a:xfrm>
            <a:off x="838200" y="2682875"/>
            <a:ext cx="7086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5400" b="1">
                <a:solidFill>
                  <a:srgbClr val="FF0066"/>
                </a:solidFill>
                <a:latin typeface="Times New Roman" panose="02020603050405020304" pitchFamily="18" charset="0"/>
                <a:cs typeface="Times New Roman" panose="02020603050405020304" pitchFamily="18" charset="0"/>
              </a:rPr>
              <a:t>   Chân thành cảm ơn quý thầy cô đã đến dự.</a:t>
            </a:r>
          </a:p>
        </p:txBody>
      </p:sp>
    </p:spTree>
  </p:cSld>
  <p:clrMapOvr>
    <a:masterClrMapping/>
  </p:clrMapOvr>
  <p:transition spd="slow"/>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4813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6">
            <a:extLst>
              <a:ext uri="{FF2B5EF4-FFF2-40B4-BE49-F238E27FC236}">
                <a16:creationId xmlns:a16="http://schemas.microsoft.com/office/drawing/2014/main" id="{DFCD4AD7-3336-4BCC-AB6E-74219681B702}"/>
              </a:ext>
            </a:extLst>
          </p:cNvPr>
          <p:cNvSpPr txBox="1">
            <a:spLocks noChangeArrowheads="1"/>
          </p:cNvSpPr>
          <p:nvPr/>
        </p:nvSpPr>
        <p:spPr bwMode="auto">
          <a:xfrm>
            <a:off x="360363" y="2060575"/>
            <a:ext cx="8001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 typeface="Times New Roman" panose="02020603050405020304" pitchFamily="18" charset="0"/>
              <a:buChar char="­"/>
            </a:pPr>
            <a:r>
              <a:rPr lang="en-US" altLang="en-US" sz="3200">
                <a:latin typeface="Times New Roman" panose="02020603050405020304" pitchFamily="18" charset="0"/>
                <a:cs typeface="Times New Roman" panose="02020603050405020304" pitchFamily="18" charset="0"/>
              </a:rPr>
              <a:t>Quá trình </a:t>
            </a:r>
            <a:r>
              <a:rPr lang="en-US" altLang="en-US" sz="3200">
                <a:solidFill>
                  <a:srgbClr val="FF0000"/>
                </a:solidFill>
                <a:latin typeface="Times New Roman" panose="02020603050405020304" pitchFamily="18" charset="0"/>
                <a:cs typeface="Times New Roman" panose="02020603050405020304" pitchFamily="18" charset="0"/>
              </a:rPr>
              <a:t>biến đổi </a:t>
            </a:r>
            <a:r>
              <a:rPr lang="en-US" altLang="en-US" sz="3200">
                <a:latin typeface="Times New Roman" panose="02020603050405020304" pitchFamily="18" charset="0"/>
                <a:cs typeface="Times New Roman" panose="02020603050405020304" pitchFamily="18" charset="0"/>
              </a:rPr>
              <a:t>từ </a:t>
            </a:r>
            <a:r>
              <a:rPr lang="en-US" altLang="en-US" sz="3200">
                <a:solidFill>
                  <a:srgbClr val="FF0000"/>
                </a:solidFill>
                <a:latin typeface="Times New Roman" panose="02020603050405020304" pitchFamily="18" charset="0"/>
                <a:cs typeface="Times New Roman" panose="02020603050405020304" pitchFamily="18" charset="0"/>
              </a:rPr>
              <a:t>chất này </a:t>
            </a:r>
            <a:r>
              <a:rPr lang="en-US" altLang="en-US" sz="3200">
                <a:latin typeface="Times New Roman" panose="02020603050405020304" pitchFamily="18" charset="0"/>
                <a:cs typeface="Times New Roman" panose="02020603050405020304" pitchFamily="18" charset="0"/>
              </a:rPr>
              <a:t>thành </a:t>
            </a:r>
            <a:r>
              <a:rPr lang="en-US" altLang="en-US" sz="3200">
                <a:solidFill>
                  <a:srgbClr val="FF0000"/>
                </a:solidFill>
                <a:latin typeface="Times New Roman" panose="02020603050405020304" pitchFamily="18" charset="0"/>
                <a:cs typeface="Times New Roman" panose="02020603050405020304" pitchFamily="18" charset="0"/>
              </a:rPr>
              <a:t>chất khác </a:t>
            </a:r>
            <a:r>
              <a:rPr lang="en-US" altLang="en-US" sz="3200">
                <a:latin typeface="Times New Roman" panose="02020603050405020304" pitchFamily="18" charset="0"/>
                <a:cs typeface="Times New Roman" panose="02020603050405020304" pitchFamily="18" charset="0"/>
              </a:rPr>
              <a:t>gọi là phản ứng hóa học.</a:t>
            </a:r>
          </a:p>
        </p:txBody>
      </p:sp>
      <p:sp>
        <p:nvSpPr>
          <p:cNvPr id="10243" name="Action Button: Forward or Next 4">
            <a:hlinkClick r:id="rId2" action="ppaction://program" highlightClick="1"/>
            <a:extLst>
              <a:ext uri="{FF2B5EF4-FFF2-40B4-BE49-F238E27FC236}">
                <a16:creationId xmlns:a16="http://schemas.microsoft.com/office/drawing/2014/main" id="{CBCBA408-EA9B-49D9-9C5F-36A39EB38EB3}"/>
              </a:ext>
            </a:extLst>
          </p:cNvPr>
          <p:cNvSpPr>
            <a:spLocks noChangeArrowheads="1"/>
          </p:cNvSpPr>
          <p:nvPr/>
        </p:nvSpPr>
        <p:spPr bwMode="auto">
          <a:xfrm>
            <a:off x="2124075" y="2630488"/>
            <a:ext cx="1371600" cy="9144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2400">
              <a:latin typeface="VNI-Times" pitchFamily="2" charset="0"/>
            </a:endParaRPr>
          </a:p>
        </p:txBody>
      </p:sp>
      <p:sp>
        <p:nvSpPr>
          <p:cNvPr id="9" name="Rectangle 8">
            <a:extLst>
              <a:ext uri="{FF2B5EF4-FFF2-40B4-BE49-F238E27FC236}">
                <a16:creationId xmlns:a16="http://schemas.microsoft.com/office/drawing/2014/main" id="{E7916A7C-30ED-4E6C-BFEB-A2A9ADEA6084}"/>
              </a:ext>
            </a:extLst>
          </p:cNvPr>
          <p:cNvSpPr/>
          <p:nvPr/>
        </p:nvSpPr>
        <p:spPr>
          <a:xfrm>
            <a:off x="28575" y="0"/>
            <a:ext cx="8347075" cy="954088"/>
          </a:xfrm>
          <a:prstGeom prst="rect">
            <a:avLst/>
          </a:prstGeom>
          <a:solidFill>
            <a:schemeClr val="accent3">
              <a:lumMod val="40000"/>
              <a:lumOff val="60000"/>
            </a:schemeClr>
          </a:solidFill>
        </p:spPr>
        <p:txBody>
          <a:bodyPr>
            <a:spAutoFit/>
          </a:bodyPr>
          <a:lstStyle/>
          <a:p>
            <a:pPr algn="ctr" eaLnBrk="1" fontAlgn="auto" hangingPunct="1">
              <a:spcBef>
                <a:spcPts val="0"/>
              </a:spcBef>
              <a:spcAft>
                <a:spcPts val="0"/>
              </a:spcAft>
              <a:defRPr/>
            </a:pPr>
            <a:r>
              <a:rPr lang="en-US" sz="2800" b="1" u="sng" dirty="0">
                <a:solidFill>
                  <a:srgbClr val="FF0000"/>
                </a:solidFill>
                <a:latin typeface="+mn-lt"/>
                <a:cs typeface="+mn-cs"/>
              </a:rPr>
              <a:t>BÀI 2:</a:t>
            </a:r>
            <a:r>
              <a:rPr lang="en-US" sz="2800" dirty="0">
                <a:solidFill>
                  <a:srgbClr val="FF0000"/>
                </a:solidFill>
                <a:latin typeface="+mn-lt"/>
                <a:cs typeface="+mn-cs"/>
              </a:rPr>
              <a:t> </a:t>
            </a:r>
            <a:r>
              <a:rPr lang="en-US" altLang="en-US" sz="2800" b="1" dirty="0">
                <a:solidFill>
                  <a:srgbClr val="FF0000"/>
                </a:solidFill>
                <a:latin typeface="Times New Roman" panose="02020603050405020304" pitchFamily="18" charset="0"/>
                <a:cs typeface="Times New Roman" panose="02020603050405020304" pitchFamily="18" charset="0"/>
              </a:rPr>
              <a:t>PHẢN ỨNG HOÁ HỌC </a:t>
            </a:r>
          </a:p>
          <a:p>
            <a:pPr algn="ctr" eaLnBrk="1" fontAlgn="auto" hangingPunct="1">
              <a:spcBef>
                <a:spcPts val="0"/>
              </a:spcBef>
              <a:spcAft>
                <a:spcPts val="0"/>
              </a:spcAft>
              <a:defRPr/>
            </a:pPr>
            <a:r>
              <a:rPr lang="en-US" altLang="en-US" sz="2800" b="1" dirty="0">
                <a:solidFill>
                  <a:srgbClr val="FF0000"/>
                </a:solidFill>
                <a:latin typeface="Times New Roman" panose="02020603050405020304" pitchFamily="18" charset="0"/>
                <a:cs typeface="Times New Roman" panose="02020603050405020304" pitchFamily="18" charset="0"/>
              </a:rPr>
              <a:t>VÀ NĂNG L</a:t>
            </a:r>
            <a:r>
              <a:rPr lang="vi-VN" altLang="en-US" sz="2800" b="1" dirty="0">
                <a:solidFill>
                  <a:srgbClr val="FF0000"/>
                </a:solidFill>
                <a:latin typeface="Times New Roman" panose="02020603050405020304" pitchFamily="18" charset="0"/>
                <a:cs typeface="Times New Roman" panose="02020603050405020304" pitchFamily="18" charset="0"/>
              </a:rPr>
              <a:t>Ư</a:t>
            </a:r>
            <a:r>
              <a:rPr lang="en-US" altLang="en-US" sz="2800" b="1" dirty="0">
                <a:solidFill>
                  <a:srgbClr val="FF0000"/>
                </a:solidFill>
                <a:latin typeface="Times New Roman" panose="02020603050405020304" pitchFamily="18" charset="0"/>
                <a:cs typeface="Times New Roman" panose="02020603050405020304" pitchFamily="18" charset="0"/>
              </a:rPr>
              <a:t>ỢNG CỦA PHẢN ỨNG HOÁ HỌC</a:t>
            </a:r>
          </a:p>
        </p:txBody>
      </p:sp>
      <p:sp>
        <p:nvSpPr>
          <p:cNvPr id="10" name="Rectangle 9">
            <a:extLst>
              <a:ext uri="{FF2B5EF4-FFF2-40B4-BE49-F238E27FC236}">
                <a16:creationId xmlns:a16="http://schemas.microsoft.com/office/drawing/2014/main" id="{FEFDE669-EA72-42FC-811E-157AB1679B41}"/>
              </a:ext>
            </a:extLst>
          </p:cNvPr>
          <p:cNvSpPr/>
          <p:nvPr/>
        </p:nvSpPr>
        <p:spPr>
          <a:xfrm>
            <a:off x="1043608" y="1068387"/>
            <a:ext cx="5319713" cy="585788"/>
          </a:xfrm>
          <a:prstGeom prst="rect">
            <a:avLst/>
          </a:prstGeom>
          <a:solidFill>
            <a:schemeClr val="accent2">
              <a:lumMod val="60000"/>
              <a:lumOff val="40000"/>
            </a:schemeClr>
          </a:solidFill>
        </p:spPr>
        <p:txBody>
          <a:bodyPr wrap="none">
            <a:spAutoFit/>
          </a:bodyPr>
          <a:lstStyle/>
          <a:p>
            <a:pPr eaLnBrk="1" fontAlgn="auto" hangingPunct="1">
              <a:spcBef>
                <a:spcPts val="0"/>
              </a:spcBef>
              <a:spcAft>
                <a:spcPts val="0"/>
              </a:spcAft>
              <a:defRPr/>
            </a:pPr>
            <a:r>
              <a:rPr lang="en-US" sz="3200" b="1" dirty="0">
                <a:latin typeface="+mn-lt"/>
                <a:cs typeface="+mn-cs"/>
              </a:rPr>
              <a:t>I. PHẢN ỨNG HÓA HỌC LÀ GÌ?</a:t>
            </a:r>
          </a:p>
        </p:txBody>
      </p:sp>
      <p:pic>
        <p:nvPicPr>
          <p:cNvPr id="6" name="Picture 6">
            <a:extLst>
              <a:ext uri="{FF2B5EF4-FFF2-40B4-BE49-F238E27FC236}">
                <a16:creationId xmlns:a16="http://schemas.microsoft.com/office/drawing/2014/main" id="{797E8667-60DF-41B0-BDAF-5E380BABBE8A}"/>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12928" y="917588"/>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ox(in)">
                                      <p:cBhvr>
                                        <p:cTn id="7"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AutoShape 14">
            <a:extLst>
              <a:ext uri="{FF2B5EF4-FFF2-40B4-BE49-F238E27FC236}">
                <a16:creationId xmlns:a16="http://schemas.microsoft.com/office/drawing/2014/main" id="{35C277AF-1E24-4FA6-81FC-B44141E8E374}"/>
              </a:ext>
            </a:extLst>
          </p:cNvPr>
          <p:cNvSpPr>
            <a:spLocks noChangeArrowheads="1"/>
          </p:cNvSpPr>
          <p:nvPr/>
        </p:nvSpPr>
        <p:spPr bwMode="auto">
          <a:xfrm>
            <a:off x="-127000" y="2044700"/>
            <a:ext cx="4541838" cy="2300288"/>
          </a:xfrm>
          <a:prstGeom prst="cloudCallout">
            <a:avLst>
              <a:gd name="adj1" fmla="val -9817"/>
              <a:gd name="adj2" fmla="val 105158"/>
            </a:avLst>
          </a:prstGeom>
          <a:solidFill>
            <a:schemeClr val="accent5">
              <a:lumMod val="60000"/>
              <a:lumOff val="40000"/>
            </a:schemeClr>
          </a:solidFill>
          <a:ln w="9525">
            <a:solidFill>
              <a:schemeClr val="tx1"/>
            </a:solidFill>
            <a:round/>
            <a:headEnd/>
            <a:tailEnd/>
          </a:ln>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Aft>
                <a:spcPts val="0"/>
              </a:spcAft>
              <a:buClr>
                <a:schemeClr val="tx2"/>
              </a:buClr>
              <a:buSzPct val="115000"/>
              <a:buFont typeface="Wingdings" pitchFamily="2" charset="2"/>
              <a:buNone/>
              <a:defRPr/>
            </a:pPr>
            <a:r>
              <a:rPr lang="en-US" altLang="en-US" dirty="0">
                <a:latin typeface="Times New Roman" pitchFamily="18" charset="0"/>
                <a:cs typeface="+mn-cs"/>
              </a:rPr>
              <a:t>- </a:t>
            </a:r>
            <a:r>
              <a:rPr lang="en-US" altLang="en-US" dirty="0" err="1">
                <a:latin typeface="Times New Roman" pitchFamily="18" charset="0"/>
                <a:cs typeface="+mn-cs"/>
              </a:rPr>
              <a:t>Chất</a:t>
            </a:r>
            <a:r>
              <a:rPr lang="en-US" altLang="en-US" dirty="0">
                <a:latin typeface="Times New Roman" pitchFamily="18" charset="0"/>
                <a:cs typeface="+mn-cs"/>
              </a:rPr>
              <a:t> ban </a:t>
            </a:r>
            <a:r>
              <a:rPr lang="en-US" altLang="en-US" dirty="0" err="1">
                <a:latin typeface="Times New Roman" pitchFamily="18" charset="0"/>
                <a:cs typeface="+mn-cs"/>
              </a:rPr>
              <a:t>đầu</a:t>
            </a:r>
            <a:r>
              <a:rPr lang="en-US" altLang="en-US" dirty="0">
                <a:latin typeface="Times New Roman" pitchFamily="18" charset="0"/>
                <a:cs typeface="+mn-cs"/>
              </a:rPr>
              <a:t> </a:t>
            </a:r>
            <a:r>
              <a:rPr lang="en-US" altLang="en-US" dirty="0" err="1">
                <a:latin typeface="Times New Roman" pitchFamily="18" charset="0"/>
                <a:cs typeface="+mn-cs"/>
              </a:rPr>
              <a:t>bị</a:t>
            </a:r>
            <a:r>
              <a:rPr lang="en-US" altLang="en-US" dirty="0">
                <a:latin typeface="Times New Roman" pitchFamily="18" charset="0"/>
                <a:cs typeface="+mn-cs"/>
              </a:rPr>
              <a:t> </a:t>
            </a:r>
            <a:r>
              <a:rPr lang="en-US" altLang="en-US" dirty="0" err="1">
                <a:latin typeface="Times New Roman" pitchFamily="18" charset="0"/>
                <a:cs typeface="+mn-cs"/>
              </a:rPr>
              <a:t>biến</a:t>
            </a:r>
            <a:r>
              <a:rPr lang="en-US" altLang="en-US" dirty="0">
                <a:latin typeface="Times New Roman" pitchFamily="18" charset="0"/>
                <a:cs typeface="+mn-cs"/>
              </a:rPr>
              <a:t> </a:t>
            </a:r>
            <a:r>
              <a:rPr lang="en-US" altLang="en-US" dirty="0" err="1">
                <a:latin typeface="Times New Roman" pitchFamily="18" charset="0"/>
                <a:cs typeface="+mn-cs"/>
              </a:rPr>
              <a:t>đổi</a:t>
            </a:r>
            <a:r>
              <a:rPr lang="en-US" altLang="en-US" dirty="0">
                <a:latin typeface="Times New Roman" pitchFamily="18" charset="0"/>
                <a:cs typeface="+mn-cs"/>
              </a:rPr>
              <a:t> </a:t>
            </a:r>
            <a:r>
              <a:rPr lang="en-US" altLang="en-US" dirty="0" err="1">
                <a:latin typeface="Times New Roman" pitchFamily="18" charset="0"/>
                <a:cs typeface="+mn-cs"/>
              </a:rPr>
              <a:t>trong</a:t>
            </a:r>
            <a:r>
              <a:rPr lang="en-US" altLang="en-US" dirty="0">
                <a:latin typeface="Times New Roman" pitchFamily="18" charset="0"/>
                <a:cs typeface="+mn-cs"/>
              </a:rPr>
              <a:t> </a:t>
            </a:r>
            <a:r>
              <a:rPr lang="en-US" altLang="en-US" dirty="0" err="1">
                <a:latin typeface="Times New Roman" pitchFamily="18" charset="0"/>
                <a:cs typeface="+mn-cs"/>
              </a:rPr>
              <a:t>phản</a:t>
            </a:r>
            <a:r>
              <a:rPr lang="en-US" altLang="en-US" dirty="0">
                <a:latin typeface="Times New Roman" pitchFamily="18" charset="0"/>
                <a:cs typeface="+mn-cs"/>
              </a:rPr>
              <a:t> </a:t>
            </a:r>
            <a:r>
              <a:rPr lang="en-US" altLang="en-US" dirty="0" err="1">
                <a:latin typeface="Times New Roman" pitchFamily="18" charset="0"/>
                <a:cs typeface="+mn-cs"/>
              </a:rPr>
              <a:t>ứng</a:t>
            </a:r>
            <a:r>
              <a:rPr lang="en-US" altLang="en-US" dirty="0">
                <a:latin typeface="Times New Roman" pitchFamily="18" charset="0"/>
                <a:cs typeface="+mn-cs"/>
              </a:rPr>
              <a:t> </a:t>
            </a:r>
            <a:r>
              <a:rPr lang="en-US" altLang="en-US" dirty="0" err="1">
                <a:latin typeface="Times New Roman" pitchFamily="18" charset="0"/>
                <a:cs typeface="+mn-cs"/>
              </a:rPr>
              <a:t>là</a:t>
            </a:r>
            <a:r>
              <a:rPr lang="en-US" altLang="en-US" dirty="0">
                <a:latin typeface="Times New Roman" pitchFamily="18" charset="0"/>
                <a:cs typeface="+mn-cs"/>
              </a:rPr>
              <a:t> </a:t>
            </a:r>
            <a:r>
              <a:rPr lang="en-US" altLang="en-US" dirty="0" err="1">
                <a:latin typeface="Times New Roman" pitchFamily="18" charset="0"/>
                <a:cs typeface="+mn-cs"/>
              </a:rPr>
              <a:t>gì</a:t>
            </a:r>
            <a:r>
              <a:rPr lang="en-US" altLang="en-US" dirty="0">
                <a:latin typeface="Times New Roman" pitchFamily="18" charset="0"/>
                <a:cs typeface="+mn-cs"/>
              </a:rPr>
              <a:t>? </a:t>
            </a:r>
          </a:p>
          <a:p>
            <a:pPr algn="ctr" eaLnBrk="1" fontAlgn="auto" hangingPunct="1">
              <a:spcAft>
                <a:spcPts val="0"/>
              </a:spcAft>
              <a:buClr>
                <a:schemeClr val="tx2"/>
              </a:buClr>
              <a:buSzPct val="115000"/>
              <a:buFont typeface="Wingdings" pitchFamily="2" charset="2"/>
              <a:buNone/>
              <a:defRPr/>
            </a:pPr>
            <a:endParaRPr lang="en-US" altLang="en-US" dirty="0">
              <a:latin typeface="Times New Roman" pitchFamily="18" charset="0"/>
              <a:cs typeface="+mn-cs"/>
            </a:endParaRPr>
          </a:p>
        </p:txBody>
      </p:sp>
      <p:sp>
        <p:nvSpPr>
          <p:cNvPr id="219153" name="Text Box 17">
            <a:extLst>
              <a:ext uri="{FF2B5EF4-FFF2-40B4-BE49-F238E27FC236}">
                <a16:creationId xmlns:a16="http://schemas.microsoft.com/office/drawing/2014/main" id="{CE536D9A-5220-4B61-B9CA-77A6652C9714}"/>
              </a:ext>
            </a:extLst>
          </p:cNvPr>
          <p:cNvSpPr txBox="1">
            <a:spLocks noChangeArrowheads="1"/>
          </p:cNvSpPr>
          <p:nvPr/>
        </p:nvSpPr>
        <p:spPr bwMode="auto">
          <a:xfrm>
            <a:off x="152400" y="5553075"/>
            <a:ext cx="723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50000"/>
              </a:spcBef>
              <a:buClrTx/>
              <a:buFontTx/>
              <a:buNone/>
            </a:pPr>
            <a:r>
              <a:rPr lang="en-US" altLang="en-US" sz="3200">
                <a:solidFill>
                  <a:srgbClr val="0000FF"/>
                </a:solidFill>
                <a:latin typeface="Times New Roman" panose="02020603050405020304" pitchFamily="18" charset="0"/>
              </a:rPr>
              <a:t>          Đường                     Than và nước</a:t>
            </a:r>
          </a:p>
        </p:txBody>
      </p:sp>
      <p:sp>
        <p:nvSpPr>
          <p:cNvPr id="219154" name="Text Box 18">
            <a:extLst>
              <a:ext uri="{FF2B5EF4-FFF2-40B4-BE49-F238E27FC236}">
                <a16:creationId xmlns:a16="http://schemas.microsoft.com/office/drawing/2014/main" id="{2FE70E56-B03C-45EA-8124-9099196EB521}"/>
              </a:ext>
            </a:extLst>
          </p:cNvPr>
          <p:cNvSpPr txBox="1">
            <a:spLocks noChangeArrowheads="1"/>
          </p:cNvSpPr>
          <p:nvPr/>
        </p:nvSpPr>
        <p:spPr bwMode="auto">
          <a:xfrm>
            <a:off x="2754313" y="5411788"/>
            <a:ext cx="1958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50000"/>
              </a:spcBef>
              <a:buClrTx/>
              <a:buFontTx/>
              <a:buNone/>
            </a:pPr>
            <a:r>
              <a:rPr lang="en-US" altLang="en-US" sz="2400">
                <a:solidFill>
                  <a:srgbClr val="FF0000"/>
                </a:solidFill>
                <a:latin typeface="Times New Roman" panose="02020603050405020304" pitchFamily="18" charset="0"/>
                <a:cs typeface="Times New Roman" panose="02020603050405020304" pitchFamily="18" charset="0"/>
              </a:rPr>
              <a:t>đun nóng</a:t>
            </a:r>
          </a:p>
        </p:txBody>
      </p:sp>
      <p:sp>
        <p:nvSpPr>
          <p:cNvPr id="219155" name="Line 19">
            <a:extLst>
              <a:ext uri="{FF2B5EF4-FFF2-40B4-BE49-F238E27FC236}">
                <a16:creationId xmlns:a16="http://schemas.microsoft.com/office/drawing/2014/main" id="{C7CD4A31-395C-445F-A590-0F7D56BC5F86}"/>
              </a:ext>
            </a:extLst>
          </p:cNvPr>
          <p:cNvSpPr>
            <a:spLocks noChangeShapeType="1"/>
          </p:cNvSpPr>
          <p:nvPr/>
        </p:nvSpPr>
        <p:spPr bwMode="auto">
          <a:xfrm>
            <a:off x="3194050" y="5886450"/>
            <a:ext cx="539750"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19156" name="AutoShape 20">
            <a:extLst>
              <a:ext uri="{FF2B5EF4-FFF2-40B4-BE49-F238E27FC236}">
                <a16:creationId xmlns:a16="http://schemas.microsoft.com/office/drawing/2014/main" id="{63E9C037-15D9-4E7E-BB8A-57BA5D8A0B18}"/>
              </a:ext>
            </a:extLst>
          </p:cNvPr>
          <p:cNvSpPr>
            <a:spLocks/>
          </p:cNvSpPr>
          <p:nvPr/>
        </p:nvSpPr>
        <p:spPr bwMode="auto">
          <a:xfrm rot="5400000">
            <a:off x="5487988" y="5268913"/>
            <a:ext cx="166687" cy="1881187"/>
          </a:xfrm>
          <a:prstGeom prst="rightBrace">
            <a:avLst>
              <a:gd name="adj1" fmla="val 58310"/>
              <a:gd name="adj2" fmla="val 49699"/>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3200">
              <a:latin typeface="VNI-Times" pitchFamily="2" charset="0"/>
            </a:endParaRPr>
          </a:p>
        </p:txBody>
      </p:sp>
      <p:sp>
        <p:nvSpPr>
          <p:cNvPr id="219157" name="Text Box 21">
            <a:extLst>
              <a:ext uri="{FF2B5EF4-FFF2-40B4-BE49-F238E27FC236}">
                <a16:creationId xmlns:a16="http://schemas.microsoft.com/office/drawing/2014/main" id="{68E354E0-34D4-4742-86ED-8CD55DD311D5}"/>
              </a:ext>
            </a:extLst>
          </p:cNvPr>
          <p:cNvSpPr txBox="1">
            <a:spLocks noChangeArrowheads="1"/>
          </p:cNvSpPr>
          <p:nvPr/>
        </p:nvSpPr>
        <p:spPr bwMode="auto">
          <a:xfrm>
            <a:off x="4027488" y="6292850"/>
            <a:ext cx="2484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solidFill>
                  <a:srgbClr val="FF0000"/>
                </a:solidFill>
                <a:latin typeface="VNI-Times" pitchFamily="2" charset="0"/>
              </a:rPr>
              <a:t>Sản phẩm</a:t>
            </a:r>
          </a:p>
        </p:txBody>
      </p:sp>
      <p:sp>
        <p:nvSpPr>
          <p:cNvPr id="219158" name="AutoShape 22">
            <a:extLst>
              <a:ext uri="{FF2B5EF4-FFF2-40B4-BE49-F238E27FC236}">
                <a16:creationId xmlns:a16="http://schemas.microsoft.com/office/drawing/2014/main" id="{6CDC630C-2742-464C-A0AF-5E74419D47C3}"/>
              </a:ext>
            </a:extLst>
          </p:cNvPr>
          <p:cNvSpPr>
            <a:spLocks/>
          </p:cNvSpPr>
          <p:nvPr/>
        </p:nvSpPr>
        <p:spPr bwMode="auto">
          <a:xfrm rot="5400000">
            <a:off x="1750219" y="5874544"/>
            <a:ext cx="166687" cy="619125"/>
          </a:xfrm>
          <a:prstGeom prst="rightBrace">
            <a:avLst>
              <a:gd name="adj1" fmla="val 38123"/>
              <a:gd name="adj2" fmla="val 49699"/>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3200">
              <a:latin typeface="VNI-Times" pitchFamily="2" charset="0"/>
            </a:endParaRPr>
          </a:p>
        </p:txBody>
      </p:sp>
      <p:sp>
        <p:nvSpPr>
          <p:cNvPr id="219159" name="Text Box 23">
            <a:extLst>
              <a:ext uri="{FF2B5EF4-FFF2-40B4-BE49-F238E27FC236}">
                <a16:creationId xmlns:a16="http://schemas.microsoft.com/office/drawing/2014/main" id="{383BFD75-6D2A-4ABB-ACA7-C5F4FA51672E}"/>
              </a:ext>
            </a:extLst>
          </p:cNvPr>
          <p:cNvSpPr txBox="1">
            <a:spLocks noChangeArrowheads="1"/>
          </p:cNvSpPr>
          <p:nvPr/>
        </p:nvSpPr>
        <p:spPr bwMode="auto">
          <a:xfrm>
            <a:off x="609600" y="6292850"/>
            <a:ext cx="334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50000"/>
              </a:spcBef>
              <a:buClrTx/>
              <a:buFontTx/>
              <a:buNone/>
            </a:pPr>
            <a:r>
              <a:rPr lang="en-US" altLang="en-US" sz="3200">
                <a:solidFill>
                  <a:srgbClr val="FF0000"/>
                </a:solidFill>
                <a:latin typeface="VNI-Times" pitchFamily="2" charset="0"/>
              </a:rPr>
              <a:t>Chất phản ứng</a:t>
            </a:r>
          </a:p>
        </p:txBody>
      </p:sp>
      <p:sp>
        <p:nvSpPr>
          <p:cNvPr id="16" name="AutoShape 14">
            <a:extLst>
              <a:ext uri="{FF2B5EF4-FFF2-40B4-BE49-F238E27FC236}">
                <a16:creationId xmlns:a16="http://schemas.microsoft.com/office/drawing/2014/main" id="{5E2BF9D3-6ABB-414B-95D1-028BEAF333EE}"/>
              </a:ext>
            </a:extLst>
          </p:cNvPr>
          <p:cNvSpPr>
            <a:spLocks noChangeArrowheads="1"/>
          </p:cNvSpPr>
          <p:nvPr/>
        </p:nvSpPr>
        <p:spPr bwMode="auto">
          <a:xfrm>
            <a:off x="4572000" y="1828800"/>
            <a:ext cx="3879850" cy="2300288"/>
          </a:xfrm>
          <a:prstGeom prst="cloudCallout">
            <a:avLst>
              <a:gd name="adj1" fmla="val -39931"/>
              <a:gd name="adj2" fmla="val 115417"/>
            </a:avLst>
          </a:prstGeom>
          <a:solidFill>
            <a:schemeClr val="accent2"/>
          </a:solidFill>
          <a:ln w="9525">
            <a:solidFill>
              <a:schemeClr val="tx1"/>
            </a:solidFill>
            <a:round/>
            <a:headEnd/>
            <a:tailEnd/>
          </a:ln>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buClr>
                <a:schemeClr val="tx2"/>
              </a:buClr>
              <a:buSzPct val="115000"/>
              <a:buFont typeface="Wingdings" panose="05000000000000000000" pitchFamily="2" charset="2"/>
              <a:buNone/>
            </a:pPr>
            <a:r>
              <a:rPr lang="en-US" altLang="en-US" sz="3200">
                <a:latin typeface="Times New Roman" panose="02020603050405020304" pitchFamily="18" charset="0"/>
              </a:rPr>
              <a:t>- Chất mới sinh ra là gì?</a:t>
            </a:r>
          </a:p>
        </p:txBody>
      </p:sp>
      <p:sp>
        <p:nvSpPr>
          <p:cNvPr id="13" name="Rectangle 12">
            <a:extLst>
              <a:ext uri="{FF2B5EF4-FFF2-40B4-BE49-F238E27FC236}">
                <a16:creationId xmlns:a16="http://schemas.microsoft.com/office/drawing/2014/main" id="{EC95077A-97D6-4544-BFD1-49E2BC2BDBA3}"/>
              </a:ext>
            </a:extLst>
          </p:cNvPr>
          <p:cNvSpPr/>
          <p:nvPr/>
        </p:nvSpPr>
        <p:spPr>
          <a:xfrm>
            <a:off x="112713" y="0"/>
            <a:ext cx="8347075" cy="954088"/>
          </a:xfrm>
          <a:prstGeom prst="rect">
            <a:avLst/>
          </a:prstGeom>
          <a:solidFill>
            <a:schemeClr val="accent3">
              <a:lumMod val="40000"/>
              <a:lumOff val="60000"/>
            </a:schemeClr>
          </a:solidFill>
        </p:spPr>
        <p:txBody>
          <a:bodyPr>
            <a:spAutoFit/>
          </a:bodyPr>
          <a:lstStyle/>
          <a:p>
            <a:pPr algn="ctr" eaLnBrk="1" fontAlgn="auto" hangingPunct="1">
              <a:spcBef>
                <a:spcPts val="0"/>
              </a:spcBef>
              <a:spcAft>
                <a:spcPts val="0"/>
              </a:spcAft>
              <a:defRPr/>
            </a:pPr>
            <a:r>
              <a:rPr lang="en-US" sz="2800" b="1" u="sng" dirty="0">
                <a:solidFill>
                  <a:srgbClr val="FF0000"/>
                </a:solidFill>
                <a:latin typeface="+mn-lt"/>
                <a:cs typeface="+mn-cs"/>
              </a:rPr>
              <a:t>BÀI 2:</a:t>
            </a:r>
            <a:r>
              <a:rPr lang="en-US" sz="2800" dirty="0">
                <a:solidFill>
                  <a:srgbClr val="FF0000"/>
                </a:solidFill>
                <a:latin typeface="+mn-lt"/>
                <a:cs typeface="+mn-cs"/>
              </a:rPr>
              <a:t> </a:t>
            </a:r>
            <a:r>
              <a:rPr lang="en-US" altLang="en-US" sz="2800" b="1" dirty="0">
                <a:solidFill>
                  <a:srgbClr val="FF0000"/>
                </a:solidFill>
                <a:latin typeface="Times New Roman" panose="02020603050405020304" pitchFamily="18" charset="0"/>
                <a:cs typeface="Times New Roman" panose="02020603050405020304" pitchFamily="18" charset="0"/>
              </a:rPr>
              <a:t>PHẢN ỨNG HOÁ HỌC </a:t>
            </a:r>
          </a:p>
          <a:p>
            <a:pPr algn="ctr" eaLnBrk="1" fontAlgn="auto" hangingPunct="1">
              <a:spcBef>
                <a:spcPts val="0"/>
              </a:spcBef>
              <a:spcAft>
                <a:spcPts val="0"/>
              </a:spcAft>
              <a:defRPr/>
            </a:pPr>
            <a:r>
              <a:rPr lang="en-US" altLang="en-US" sz="2800" b="1" dirty="0">
                <a:solidFill>
                  <a:srgbClr val="FF0000"/>
                </a:solidFill>
                <a:latin typeface="Times New Roman" panose="02020603050405020304" pitchFamily="18" charset="0"/>
                <a:cs typeface="Times New Roman" panose="02020603050405020304" pitchFamily="18" charset="0"/>
              </a:rPr>
              <a:t>VÀ NĂNG L</a:t>
            </a:r>
            <a:r>
              <a:rPr lang="vi-VN" altLang="en-US" sz="2800" b="1" dirty="0">
                <a:solidFill>
                  <a:srgbClr val="FF0000"/>
                </a:solidFill>
                <a:latin typeface="Times New Roman" panose="02020603050405020304" pitchFamily="18" charset="0"/>
                <a:cs typeface="Times New Roman" panose="02020603050405020304" pitchFamily="18" charset="0"/>
              </a:rPr>
              <a:t>Ư</a:t>
            </a:r>
            <a:r>
              <a:rPr lang="en-US" altLang="en-US" sz="2800" b="1" dirty="0">
                <a:solidFill>
                  <a:srgbClr val="FF0000"/>
                </a:solidFill>
                <a:latin typeface="Times New Roman" panose="02020603050405020304" pitchFamily="18" charset="0"/>
                <a:cs typeface="Times New Roman" panose="02020603050405020304" pitchFamily="18" charset="0"/>
              </a:rPr>
              <a:t>ỢNG CỦA PHẢN ỨNG HOÁ HỌC</a:t>
            </a:r>
          </a:p>
        </p:txBody>
      </p:sp>
      <p:sp>
        <p:nvSpPr>
          <p:cNvPr id="17" name="Rectangle 16">
            <a:extLst>
              <a:ext uri="{FF2B5EF4-FFF2-40B4-BE49-F238E27FC236}">
                <a16:creationId xmlns:a16="http://schemas.microsoft.com/office/drawing/2014/main" id="{C0ED3F60-E26D-4E56-84AD-E23DFD39E5B9}"/>
              </a:ext>
            </a:extLst>
          </p:cNvPr>
          <p:cNvSpPr/>
          <p:nvPr/>
        </p:nvSpPr>
        <p:spPr>
          <a:xfrm>
            <a:off x="174625" y="1185863"/>
            <a:ext cx="5319713" cy="584200"/>
          </a:xfrm>
          <a:prstGeom prst="rect">
            <a:avLst/>
          </a:prstGeom>
          <a:solidFill>
            <a:schemeClr val="accent2">
              <a:lumMod val="60000"/>
              <a:lumOff val="40000"/>
            </a:schemeClr>
          </a:solidFill>
        </p:spPr>
        <p:txBody>
          <a:bodyPr wrap="none">
            <a:spAutoFit/>
          </a:bodyPr>
          <a:lstStyle/>
          <a:p>
            <a:pPr eaLnBrk="1" fontAlgn="auto" hangingPunct="1">
              <a:spcBef>
                <a:spcPts val="0"/>
              </a:spcBef>
              <a:spcAft>
                <a:spcPts val="0"/>
              </a:spcAft>
              <a:defRPr/>
            </a:pPr>
            <a:r>
              <a:rPr lang="en-US" sz="3200" b="1" dirty="0">
                <a:latin typeface="+mn-lt"/>
                <a:cs typeface="+mn-cs"/>
              </a:rPr>
              <a:t>I. PHẢN ỨNG HÓA HỌC LÀ GÌ?</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9153"/>
                                        </p:tgtEl>
                                        <p:attrNameLst>
                                          <p:attrName>style.visibility</p:attrName>
                                        </p:attrNameLst>
                                      </p:cBhvr>
                                      <p:to>
                                        <p:strVal val="visible"/>
                                      </p:to>
                                    </p:set>
                                    <p:animEffect transition="in" filter="blinds(horizontal)">
                                      <p:cBhvr>
                                        <p:cTn id="7" dur="500"/>
                                        <p:tgtEl>
                                          <p:spTgt spid="21915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9154"/>
                                        </p:tgtEl>
                                        <p:attrNameLst>
                                          <p:attrName>style.visibility</p:attrName>
                                        </p:attrNameLst>
                                      </p:cBhvr>
                                      <p:to>
                                        <p:strVal val="visible"/>
                                      </p:to>
                                    </p:set>
                                    <p:animEffect transition="in" filter="blinds(horizontal)">
                                      <p:cBhvr>
                                        <p:cTn id="10" dur="500"/>
                                        <p:tgtEl>
                                          <p:spTgt spid="219154"/>
                                        </p:tgtEl>
                                      </p:cBhvr>
                                    </p:animEffect>
                                  </p:childTnLst>
                                </p:cTn>
                              </p:par>
                              <p:par>
                                <p:cTn id="11" presetID="3" presetClass="entr" presetSubtype="10" fill="hold" nodeType="withEffect">
                                  <p:stCondLst>
                                    <p:cond delay="0"/>
                                  </p:stCondLst>
                                  <p:childTnLst>
                                    <p:set>
                                      <p:cBhvr>
                                        <p:cTn id="12" dur="1" fill="hold">
                                          <p:stCondLst>
                                            <p:cond delay="0"/>
                                          </p:stCondLst>
                                        </p:cTn>
                                        <p:tgtEl>
                                          <p:spTgt spid="219155"/>
                                        </p:tgtEl>
                                        <p:attrNameLst>
                                          <p:attrName>style.visibility</p:attrName>
                                        </p:attrNameLst>
                                      </p:cBhvr>
                                      <p:to>
                                        <p:strVal val="visible"/>
                                      </p:to>
                                    </p:set>
                                    <p:animEffect transition="in" filter="blinds(horizontal)">
                                      <p:cBhvr>
                                        <p:cTn id="13" dur="500"/>
                                        <p:tgtEl>
                                          <p:spTgt spid="2191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19158"/>
                                        </p:tgtEl>
                                        <p:attrNameLst>
                                          <p:attrName>style.visibility</p:attrName>
                                        </p:attrNameLst>
                                      </p:cBhvr>
                                      <p:to>
                                        <p:strVal val="visible"/>
                                      </p:to>
                                    </p:set>
                                    <p:animEffect transition="in" filter="box(in)">
                                      <p:cBhvr>
                                        <p:cTn id="18" dur="500"/>
                                        <p:tgtEl>
                                          <p:spTgt spid="2191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205"/>
                                        </p:tgtEl>
                                        <p:attrNameLst>
                                          <p:attrName>style.visibility</p:attrName>
                                        </p:attrNameLst>
                                      </p:cBhvr>
                                      <p:to>
                                        <p:strVal val="visible"/>
                                      </p:to>
                                    </p:set>
                                    <p:animEffect transition="in" filter="wipe(up)">
                                      <p:cBhvr>
                                        <p:cTn id="23" dur="500"/>
                                        <p:tgtEl>
                                          <p:spTgt spid="82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0" presetClass="entr" presetSubtype="0" fill="hold" grpId="0" nodeType="clickEffect">
                                  <p:stCondLst>
                                    <p:cond delay="0"/>
                                  </p:stCondLst>
                                  <p:childTnLst>
                                    <p:set>
                                      <p:cBhvr>
                                        <p:cTn id="27" dur="1" fill="hold">
                                          <p:stCondLst>
                                            <p:cond delay="0"/>
                                          </p:stCondLst>
                                        </p:cTn>
                                        <p:tgtEl>
                                          <p:spTgt spid="219159"/>
                                        </p:tgtEl>
                                        <p:attrNameLst>
                                          <p:attrName>style.visibility</p:attrName>
                                        </p:attrNameLst>
                                      </p:cBhvr>
                                      <p:to>
                                        <p:strVal val="visible"/>
                                      </p:to>
                                    </p:set>
                                    <p:animEffect transition="in" filter="fade">
                                      <p:cBhvr>
                                        <p:cTn id="28" dur="800" decel="100000"/>
                                        <p:tgtEl>
                                          <p:spTgt spid="219159"/>
                                        </p:tgtEl>
                                      </p:cBhvr>
                                    </p:animEffect>
                                    <p:anim calcmode="lin" valueType="num">
                                      <p:cBhvr>
                                        <p:cTn id="29" dur="800" decel="100000" fill="hold"/>
                                        <p:tgtEl>
                                          <p:spTgt spid="219159"/>
                                        </p:tgtEl>
                                        <p:attrNameLst>
                                          <p:attrName>style.rotation</p:attrName>
                                        </p:attrNameLst>
                                      </p:cBhvr>
                                      <p:tavLst>
                                        <p:tav tm="0">
                                          <p:val>
                                            <p:fltVal val="-90"/>
                                          </p:val>
                                        </p:tav>
                                        <p:tav tm="100000">
                                          <p:val>
                                            <p:fltVal val="0"/>
                                          </p:val>
                                        </p:tav>
                                      </p:tavLst>
                                    </p:anim>
                                    <p:anim calcmode="lin" valueType="num">
                                      <p:cBhvr>
                                        <p:cTn id="30" dur="800" decel="100000" fill="hold"/>
                                        <p:tgtEl>
                                          <p:spTgt spid="219159"/>
                                        </p:tgtEl>
                                        <p:attrNameLst>
                                          <p:attrName>ppt_x</p:attrName>
                                        </p:attrNameLst>
                                      </p:cBhvr>
                                      <p:tavLst>
                                        <p:tav tm="0">
                                          <p:val>
                                            <p:strVal val="#ppt_x+0.4"/>
                                          </p:val>
                                        </p:tav>
                                        <p:tav tm="100000">
                                          <p:val>
                                            <p:strVal val="#ppt_x-0.05"/>
                                          </p:val>
                                        </p:tav>
                                      </p:tavLst>
                                    </p:anim>
                                    <p:anim calcmode="lin" valueType="num">
                                      <p:cBhvr>
                                        <p:cTn id="31" dur="800" decel="100000" fill="hold"/>
                                        <p:tgtEl>
                                          <p:spTgt spid="219159"/>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219159"/>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219159"/>
                                        </p:tgtEl>
                                        <p:attrNameLst>
                                          <p:attrName>ppt_y</p:attrName>
                                        </p:attrNameLst>
                                      </p:cBhvr>
                                      <p:tavLst>
                                        <p:tav tm="0">
                                          <p:val>
                                            <p:strVal val="#ppt_y+0.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19156"/>
                                        </p:tgtEl>
                                        <p:attrNameLst>
                                          <p:attrName>style.visibility</p:attrName>
                                        </p:attrNameLst>
                                      </p:cBhvr>
                                      <p:to>
                                        <p:strVal val="visible"/>
                                      </p:to>
                                    </p:set>
                                    <p:animEffect transition="in" filter="box(in)">
                                      <p:cBhvr>
                                        <p:cTn id="43" dur="500"/>
                                        <p:tgtEl>
                                          <p:spTgt spid="21915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4" presetClass="entr" presetSubtype="0" fill="hold" grpId="0" nodeType="clickEffect">
                                  <p:stCondLst>
                                    <p:cond delay="0"/>
                                  </p:stCondLst>
                                  <p:childTnLst>
                                    <p:set>
                                      <p:cBhvr>
                                        <p:cTn id="47" dur="1" fill="hold">
                                          <p:stCondLst>
                                            <p:cond delay="0"/>
                                          </p:stCondLst>
                                        </p:cTn>
                                        <p:tgtEl>
                                          <p:spTgt spid="219157"/>
                                        </p:tgtEl>
                                        <p:attrNameLst>
                                          <p:attrName>style.visibility</p:attrName>
                                        </p:attrNameLst>
                                      </p:cBhvr>
                                      <p:to>
                                        <p:strVal val="visible"/>
                                      </p:to>
                                    </p:set>
                                    <p:anim from="(-#ppt_w/2)" to="(#ppt_x)" calcmode="lin" valueType="num">
                                      <p:cBhvr>
                                        <p:cTn id="48" dur="600" fill="hold">
                                          <p:stCondLst>
                                            <p:cond delay="0"/>
                                          </p:stCondLst>
                                        </p:cTn>
                                        <p:tgtEl>
                                          <p:spTgt spid="219157"/>
                                        </p:tgtEl>
                                        <p:attrNameLst>
                                          <p:attrName>ppt_x</p:attrName>
                                        </p:attrNameLst>
                                      </p:cBhvr>
                                    </p:anim>
                                    <p:anim from="0" to="-1.0" calcmode="lin" valueType="num">
                                      <p:cBhvr>
                                        <p:cTn id="49" dur="200" decel="50000" autoRev="1" fill="hold">
                                          <p:stCondLst>
                                            <p:cond delay="600"/>
                                          </p:stCondLst>
                                        </p:cTn>
                                        <p:tgtEl>
                                          <p:spTgt spid="219157"/>
                                        </p:tgtEl>
                                        <p:attrNameLst>
                                          <p:attrName>xshear</p:attrName>
                                        </p:attrNameLst>
                                      </p:cBhvr>
                                    </p:anim>
                                    <p:animScale>
                                      <p:cBhvr>
                                        <p:cTn id="50" dur="200" decel="100000" autoRev="1" fill="hold">
                                          <p:stCondLst>
                                            <p:cond delay="600"/>
                                          </p:stCondLst>
                                        </p:cTn>
                                        <p:tgtEl>
                                          <p:spTgt spid="219157"/>
                                        </p:tgtEl>
                                      </p:cBhvr>
                                      <p:from x="100000" y="100000"/>
                                      <p:to x="80000" y="100000"/>
                                    </p:animScale>
                                    <p:anim by="(#ppt_h/3+#ppt_w*0.1)" calcmode="lin" valueType="num">
                                      <p:cBhvr additive="sum">
                                        <p:cTn id="51" dur="200" decel="100000" autoRev="1" fill="hold">
                                          <p:stCondLst>
                                            <p:cond delay="600"/>
                                          </p:stCondLst>
                                        </p:cTn>
                                        <p:tgtEl>
                                          <p:spTgt spid="21915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animBg="1"/>
      <p:bldP spid="219153" grpId="0"/>
      <p:bldP spid="219154" grpId="0"/>
      <p:bldP spid="219156" grpId="0" animBg="1"/>
      <p:bldP spid="219157" grpId="0"/>
      <p:bldP spid="219158" grpId="0" animBg="1"/>
      <p:bldP spid="219159"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6">
            <a:extLst>
              <a:ext uri="{FF2B5EF4-FFF2-40B4-BE49-F238E27FC236}">
                <a16:creationId xmlns:a16="http://schemas.microsoft.com/office/drawing/2014/main" id="{463B7749-467B-4EF0-8876-0EB8EC873446}"/>
              </a:ext>
            </a:extLst>
          </p:cNvPr>
          <p:cNvSpPr txBox="1">
            <a:spLocks noChangeArrowheads="1"/>
          </p:cNvSpPr>
          <p:nvPr/>
        </p:nvSpPr>
        <p:spPr bwMode="auto">
          <a:xfrm>
            <a:off x="90488" y="1933575"/>
            <a:ext cx="792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ct val="50000"/>
              </a:spcBef>
              <a:buClrTx/>
              <a:buFontTx/>
              <a:buNone/>
            </a:pPr>
            <a:r>
              <a:rPr lang="en-US" altLang="en-US" sz="3200">
                <a:solidFill>
                  <a:srgbClr val="0000FF"/>
                </a:solidFill>
                <a:latin typeface="Times New Roman" panose="02020603050405020304" pitchFamily="18" charset="0"/>
                <a:cs typeface="Times New Roman" panose="02020603050405020304" pitchFamily="18" charset="0"/>
              </a:rPr>
              <a:t>- Quá trình biến đổi từ chất này thành chất khác  gọi là phản ứng hóa học.</a:t>
            </a:r>
          </a:p>
        </p:txBody>
      </p:sp>
      <p:sp>
        <p:nvSpPr>
          <p:cNvPr id="2" name="Rectangle 1">
            <a:extLst>
              <a:ext uri="{FF2B5EF4-FFF2-40B4-BE49-F238E27FC236}">
                <a16:creationId xmlns:a16="http://schemas.microsoft.com/office/drawing/2014/main" id="{1D804EB7-083B-438A-9504-0E4DA478A5F9}"/>
              </a:ext>
            </a:extLst>
          </p:cNvPr>
          <p:cNvSpPr>
            <a:spLocks noChangeArrowheads="1"/>
          </p:cNvSpPr>
          <p:nvPr/>
        </p:nvSpPr>
        <p:spPr bwMode="auto">
          <a:xfrm>
            <a:off x="266700" y="3136900"/>
            <a:ext cx="8610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3200" b="1">
                <a:solidFill>
                  <a:srgbClr val="0000FF"/>
                </a:solidFill>
                <a:latin typeface="Times New Roman" panose="02020603050405020304" pitchFamily="18" charset="0"/>
                <a:cs typeface="Times New Roman" panose="02020603050405020304" pitchFamily="18" charset="0"/>
              </a:rPr>
              <a:t>  + Chất phản ứng </a:t>
            </a:r>
            <a:r>
              <a:rPr lang="en-US" altLang="en-US" sz="3200" b="1">
                <a:latin typeface="Times New Roman" panose="02020603050405020304" pitchFamily="18" charset="0"/>
                <a:cs typeface="Times New Roman" panose="02020603050405020304" pitchFamily="18" charset="0"/>
              </a:rPr>
              <a:t>(chất tham gia): Chất ban đầu bị biến đổi </a:t>
            </a:r>
          </a:p>
        </p:txBody>
      </p:sp>
      <p:sp>
        <p:nvSpPr>
          <p:cNvPr id="8" name="Rectangle 7">
            <a:extLst>
              <a:ext uri="{FF2B5EF4-FFF2-40B4-BE49-F238E27FC236}">
                <a16:creationId xmlns:a16="http://schemas.microsoft.com/office/drawing/2014/main" id="{7AC862DE-B7D5-407C-A368-AFA63486E4A5}"/>
              </a:ext>
            </a:extLst>
          </p:cNvPr>
          <p:cNvSpPr>
            <a:spLocks noChangeArrowheads="1"/>
          </p:cNvSpPr>
          <p:nvPr/>
        </p:nvSpPr>
        <p:spPr bwMode="auto">
          <a:xfrm>
            <a:off x="366713" y="4213225"/>
            <a:ext cx="8629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3200" b="1">
                <a:solidFill>
                  <a:srgbClr val="0000FF"/>
                </a:solidFill>
                <a:latin typeface="Times New Roman" panose="02020603050405020304" pitchFamily="18" charset="0"/>
                <a:cs typeface="Times New Roman" panose="02020603050405020304" pitchFamily="18" charset="0"/>
              </a:rPr>
              <a:t>+ Sản phẩm </a:t>
            </a:r>
            <a:r>
              <a:rPr lang="en-US" altLang="en-US" sz="3200" b="1">
                <a:latin typeface="Times New Roman" panose="02020603050405020304" pitchFamily="18" charset="0"/>
                <a:cs typeface="Times New Roman" panose="02020603050405020304" pitchFamily="18" charset="0"/>
              </a:rPr>
              <a:t>(chất tạo thành): Chất mới sinh ra.</a:t>
            </a:r>
          </a:p>
        </p:txBody>
      </p:sp>
      <p:sp>
        <p:nvSpPr>
          <p:cNvPr id="10" name="Rectangle 9">
            <a:extLst>
              <a:ext uri="{FF2B5EF4-FFF2-40B4-BE49-F238E27FC236}">
                <a16:creationId xmlns:a16="http://schemas.microsoft.com/office/drawing/2014/main" id="{3E94AEBA-DD69-4C41-B0B7-796CC24A4E7B}"/>
              </a:ext>
            </a:extLst>
          </p:cNvPr>
          <p:cNvSpPr/>
          <p:nvPr/>
        </p:nvSpPr>
        <p:spPr>
          <a:xfrm>
            <a:off x="755576" y="1135574"/>
            <a:ext cx="5319713" cy="585788"/>
          </a:xfrm>
          <a:prstGeom prst="rect">
            <a:avLst/>
          </a:prstGeom>
          <a:solidFill>
            <a:schemeClr val="accent2">
              <a:lumMod val="60000"/>
              <a:lumOff val="40000"/>
            </a:schemeClr>
          </a:solidFill>
        </p:spPr>
        <p:txBody>
          <a:bodyPr wrap="none">
            <a:spAutoFit/>
          </a:bodyPr>
          <a:lstStyle/>
          <a:p>
            <a:pPr eaLnBrk="1" fontAlgn="auto" hangingPunct="1">
              <a:spcBef>
                <a:spcPts val="0"/>
              </a:spcBef>
              <a:spcAft>
                <a:spcPts val="0"/>
              </a:spcAft>
              <a:defRPr/>
            </a:pPr>
            <a:r>
              <a:rPr lang="en-US" sz="3200" b="1" dirty="0">
                <a:latin typeface="+mn-lt"/>
                <a:cs typeface="+mn-cs"/>
              </a:rPr>
              <a:t>I. PHẢN ỨNG HÓA HỌC LÀ GÌ?</a:t>
            </a:r>
          </a:p>
        </p:txBody>
      </p:sp>
      <p:sp>
        <p:nvSpPr>
          <p:cNvPr id="11" name="Rectangle 10">
            <a:extLst>
              <a:ext uri="{FF2B5EF4-FFF2-40B4-BE49-F238E27FC236}">
                <a16:creationId xmlns:a16="http://schemas.microsoft.com/office/drawing/2014/main" id="{F7D45CEB-2F17-41DD-9045-1FE7FE323429}"/>
              </a:ext>
            </a:extLst>
          </p:cNvPr>
          <p:cNvSpPr/>
          <p:nvPr/>
        </p:nvSpPr>
        <p:spPr>
          <a:xfrm>
            <a:off x="28575" y="0"/>
            <a:ext cx="8347075" cy="954088"/>
          </a:xfrm>
          <a:prstGeom prst="rect">
            <a:avLst/>
          </a:prstGeom>
          <a:solidFill>
            <a:schemeClr val="accent3">
              <a:lumMod val="40000"/>
              <a:lumOff val="60000"/>
            </a:schemeClr>
          </a:solidFill>
        </p:spPr>
        <p:txBody>
          <a:bodyPr>
            <a:spAutoFit/>
          </a:bodyPr>
          <a:lstStyle/>
          <a:p>
            <a:pPr algn="ctr" eaLnBrk="1" fontAlgn="auto" hangingPunct="1">
              <a:spcBef>
                <a:spcPts val="0"/>
              </a:spcBef>
              <a:spcAft>
                <a:spcPts val="0"/>
              </a:spcAft>
              <a:defRPr/>
            </a:pPr>
            <a:r>
              <a:rPr lang="en-US" sz="2800" b="1" u="sng" dirty="0">
                <a:solidFill>
                  <a:srgbClr val="FF0000"/>
                </a:solidFill>
                <a:latin typeface="+mn-lt"/>
                <a:cs typeface="+mn-cs"/>
              </a:rPr>
              <a:t>BÀI 2:</a:t>
            </a:r>
            <a:r>
              <a:rPr lang="en-US" sz="2800" dirty="0">
                <a:solidFill>
                  <a:srgbClr val="FF0000"/>
                </a:solidFill>
                <a:latin typeface="+mn-lt"/>
                <a:cs typeface="+mn-cs"/>
              </a:rPr>
              <a:t> </a:t>
            </a:r>
            <a:r>
              <a:rPr lang="en-US" altLang="en-US" sz="2800" b="1" dirty="0">
                <a:solidFill>
                  <a:srgbClr val="FF0000"/>
                </a:solidFill>
                <a:latin typeface="Times New Roman" panose="02020603050405020304" pitchFamily="18" charset="0"/>
                <a:cs typeface="Times New Roman" panose="02020603050405020304" pitchFamily="18" charset="0"/>
              </a:rPr>
              <a:t>PHẢN ỨNG HOÁ HỌC </a:t>
            </a:r>
          </a:p>
          <a:p>
            <a:pPr algn="ctr" eaLnBrk="1" fontAlgn="auto" hangingPunct="1">
              <a:spcBef>
                <a:spcPts val="0"/>
              </a:spcBef>
              <a:spcAft>
                <a:spcPts val="0"/>
              </a:spcAft>
              <a:defRPr/>
            </a:pPr>
            <a:r>
              <a:rPr lang="en-US" altLang="en-US" sz="2800" b="1" dirty="0">
                <a:solidFill>
                  <a:srgbClr val="FF0000"/>
                </a:solidFill>
                <a:latin typeface="Times New Roman" panose="02020603050405020304" pitchFamily="18" charset="0"/>
                <a:cs typeface="Times New Roman" panose="02020603050405020304" pitchFamily="18" charset="0"/>
              </a:rPr>
              <a:t>VÀ NĂNG L</a:t>
            </a:r>
            <a:r>
              <a:rPr lang="vi-VN" altLang="en-US" sz="2800" b="1" dirty="0">
                <a:solidFill>
                  <a:srgbClr val="FF0000"/>
                </a:solidFill>
                <a:latin typeface="Times New Roman" panose="02020603050405020304" pitchFamily="18" charset="0"/>
                <a:cs typeface="Times New Roman" panose="02020603050405020304" pitchFamily="18" charset="0"/>
              </a:rPr>
              <a:t>Ư</a:t>
            </a:r>
            <a:r>
              <a:rPr lang="en-US" altLang="en-US" sz="2800" b="1" dirty="0">
                <a:solidFill>
                  <a:srgbClr val="FF0000"/>
                </a:solidFill>
                <a:latin typeface="Times New Roman" panose="02020603050405020304" pitchFamily="18" charset="0"/>
                <a:cs typeface="Times New Roman" panose="02020603050405020304" pitchFamily="18" charset="0"/>
              </a:rPr>
              <a:t>ỢNG CỦA PHẢN ỨNG HOÁ HỌC</a:t>
            </a:r>
          </a:p>
        </p:txBody>
      </p:sp>
      <p:pic>
        <p:nvPicPr>
          <p:cNvPr id="7" name="Picture 6">
            <a:extLst>
              <a:ext uri="{FF2B5EF4-FFF2-40B4-BE49-F238E27FC236}">
                <a16:creationId xmlns:a16="http://schemas.microsoft.com/office/drawing/2014/main" id="{47E5E578-47F2-47EC-8AD2-84A1AC8F27FE}"/>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54853" y="925902"/>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AutoShape 2">
            <a:extLst>
              <a:ext uri="{FF2B5EF4-FFF2-40B4-BE49-F238E27FC236}">
                <a16:creationId xmlns:a16="http://schemas.microsoft.com/office/drawing/2014/main" id="{C851F366-9CC1-4A29-8F0A-0356444C3560}"/>
              </a:ext>
            </a:extLst>
          </p:cNvPr>
          <p:cNvSpPr>
            <a:spLocks noChangeArrowheads="1"/>
          </p:cNvSpPr>
          <p:nvPr/>
        </p:nvSpPr>
        <p:spPr bwMode="auto">
          <a:xfrm>
            <a:off x="1905000" y="609600"/>
            <a:ext cx="5715000" cy="2209800"/>
          </a:xfrm>
          <a:prstGeom prst="cloudCallout">
            <a:avLst>
              <a:gd name="adj1" fmla="val -57389"/>
              <a:gd name="adj2" fmla="val 107903"/>
            </a:avLst>
          </a:prstGeom>
          <a:solidFill>
            <a:srgbClr val="FFFF00"/>
          </a:solidFill>
          <a:ln w="9525">
            <a:solidFill>
              <a:schemeClr val="tx1"/>
            </a:solidFill>
            <a:round/>
            <a:headEnd/>
            <a:tailEnd/>
          </a:ln>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a:spcBef>
                <a:spcPct val="0"/>
              </a:spcBef>
              <a:buClrTx/>
              <a:buFontTx/>
              <a:buNone/>
              <a:defRPr/>
            </a:pPr>
            <a:endParaRPr lang="vi-VN" altLang="en-US" sz="3200" dirty="0">
              <a:solidFill>
                <a:schemeClr val="bg1"/>
              </a:solidFill>
              <a:latin typeface="+mj-lt"/>
            </a:endParaRPr>
          </a:p>
        </p:txBody>
      </p:sp>
      <p:sp>
        <p:nvSpPr>
          <p:cNvPr id="222211" name="Text Box 3">
            <a:extLst>
              <a:ext uri="{FF2B5EF4-FFF2-40B4-BE49-F238E27FC236}">
                <a16:creationId xmlns:a16="http://schemas.microsoft.com/office/drawing/2014/main" id="{1D27AB98-4939-4C78-A789-2AE251334B47}"/>
              </a:ext>
            </a:extLst>
          </p:cNvPr>
          <p:cNvSpPr txBox="1">
            <a:spLocks noChangeArrowheads="1"/>
          </p:cNvSpPr>
          <p:nvPr/>
        </p:nvSpPr>
        <p:spPr bwMode="auto">
          <a:xfrm>
            <a:off x="2590800" y="838200"/>
            <a:ext cx="464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50000"/>
              </a:spcBef>
              <a:buClrTx/>
              <a:buFontTx/>
              <a:buNone/>
            </a:pPr>
            <a:r>
              <a:rPr lang="en-US" altLang="en-US" sz="3200">
                <a:solidFill>
                  <a:srgbClr val="0033CC"/>
                </a:solidFill>
                <a:latin typeface="Times New Roman" panose="02020603050405020304" pitchFamily="18" charset="0"/>
              </a:rPr>
              <a:t>Trong quá trình phản ứng, lượng chất nào giảm dần? lượng chất nào tăng dần?</a:t>
            </a:r>
          </a:p>
        </p:txBody>
      </p:sp>
      <p:pic>
        <p:nvPicPr>
          <p:cNvPr id="222212" name="Picture 4" descr="TRFAQ">
            <a:extLst>
              <a:ext uri="{FF2B5EF4-FFF2-40B4-BE49-F238E27FC236}">
                <a16:creationId xmlns:a16="http://schemas.microsoft.com/office/drawing/2014/main" id="{D62DD881-93EF-4F7D-B9CE-88E6764F445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4613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3" name="Text Box 5">
            <a:extLst>
              <a:ext uri="{FF2B5EF4-FFF2-40B4-BE49-F238E27FC236}">
                <a16:creationId xmlns:a16="http://schemas.microsoft.com/office/drawing/2014/main" id="{251C19E0-D5FD-4D39-8165-F3CE50335BE8}"/>
              </a:ext>
            </a:extLst>
          </p:cNvPr>
          <p:cNvSpPr txBox="1">
            <a:spLocks noChangeArrowheads="1"/>
          </p:cNvSpPr>
          <p:nvPr/>
        </p:nvSpPr>
        <p:spPr bwMode="auto">
          <a:xfrm>
            <a:off x="990600" y="4889500"/>
            <a:ext cx="7391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50000"/>
              </a:spcBef>
              <a:buClrTx/>
              <a:buFontTx/>
              <a:buNone/>
            </a:pPr>
            <a:r>
              <a:rPr lang="en-US" altLang="en-US" sz="2800" u="sng">
                <a:solidFill>
                  <a:srgbClr val="FF0066"/>
                </a:solidFill>
                <a:latin typeface="Times New Roman" panose="02020603050405020304" pitchFamily="18" charset="0"/>
              </a:rPr>
              <a:t>Trả lời:</a:t>
            </a:r>
            <a:r>
              <a:rPr lang="en-US" altLang="en-US" sz="2400">
                <a:solidFill>
                  <a:srgbClr val="FF0066"/>
                </a:solidFill>
                <a:latin typeface="Times New Roman" panose="02020603050405020304" pitchFamily="18" charset="0"/>
              </a:rPr>
              <a:t> </a:t>
            </a:r>
          </a:p>
          <a:p>
            <a:pPr>
              <a:spcBef>
                <a:spcPct val="50000"/>
              </a:spcBef>
              <a:buClrTx/>
              <a:buFontTx/>
              <a:buNone/>
            </a:pPr>
            <a:r>
              <a:rPr lang="en-US" altLang="en-US" sz="2400">
                <a:latin typeface=".VnTime" panose="020B7200000000000000" pitchFamily="34" charset="0"/>
              </a:rPr>
              <a:t>  </a:t>
            </a:r>
            <a:r>
              <a:rPr lang="en-US" altLang="en-US" sz="2800">
                <a:latin typeface="Times New Roman" panose="02020603050405020304" pitchFamily="18" charset="0"/>
              </a:rPr>
              <a:t>Trong quá trình phản ứng, </a:t>
            </a:r>
            <a:r>
              <a:rPr lang="en-US" altLang="en-US" sz="2800" i="1">
                <a:solidFill>
                  <a:srgbClr val="FF0000"/>
                </a:solidFill>
                <a:latin typeface="Times New Roman" panose="02020603050405020304" pitchFamily="18" charset="0"/>
              </a:rPr>
              <a:t>lượng chất phản ứng</a:t>
            </a:r>
            <a:r>
              <a:rPr lang="en-US" altLang="en-US" sz="2800">
                <a:latin typeface="Times New Roman" panose="02020603050405020304" pitchFamily="18" charset="0"/>
              </a:rPr>
              <a:t> </a:t>
            </a:r>
            <a:r>
              <a:rPr lang="en-US" altLang="en-US" sz="2800" i="1">
                <a:solidFill>
                  <a:srgbClr val="FF0000"/>
                </a:solidFill>
                <a:latin typeface="Times New Roman" panose="02020603050405020304" pitchFamily="18" charset="0"/>
              </a:rPr>
              <a:t>giảm dần</a:t>
            </a:r>
            <a:r>
              <a:rPr lang="en-US" altLang="en-US" sz="2800">
                <a:latin typeface="Times New Roman" panose="02020603050405020304" pitchFamily="18" charset="0"/>
              </a:rPr>
              <a:t> và </a:t>
            </a:r>
            <a:r>
              <a:rPr lang="en-US" altLang="en-US" sz="2800" i="1">
                <a:solidFill>
                  <a:srgbClr val="0000FF"/>
                </a:solidFill>
                <a:latin typeface="Times New Roman" panose="02020603050405020304" pitchFamily="18" charset="0"/>
              </a:rPr>
              <a:t>lượng sản phẩm tăng dần</a:t>
            </a:r>
            <a:r>
              <a:rPr lang="en-US" altLang="en-US" sz="2800">
                <a:latin typeface="Times New Roman" panose="02020603050405020304" pitchFamily="18" charset="0"/>
              </a:rPr>
              <a:t> .</a:t>
            </a:r>
            <a:endParaRPr lang="en-US" altLang="en-US" sz="2800">
              <a:solidFill>
                <a:srgbClr val="006600"/>
              </a:solidFill>
              <a:latin typeface="Times New Roman" panose="02020603050405020304" pitchFamily="18" charset="0"/>
            </a:endParaRPr>
          </a:p>
        </p:txBody>
      </p:sp>
      <p:sp>
        <p:nvSpPr>
          <p:cNvPr id="6" name="Text Box 17">
            <a:extLst>
              <a:ext uri="{FF2B5EF4-FFF2-40B4-BE49-F238E27FC236}">
                <a16:creationId xmlns:a16="http://schemas.microsoft.com/office/drawing/2014/main" id="{F3377EC4-F49E-4618-AF8A-A582215806DE}"/>
              </a:ext>
            </a:extLst>
          </p:cNvPr>
          <p:cNvSpPr txBox="1">
            <a:spLocks noChangeArrowheads="1"/>
          </p:cNvSpPr>
          <p:nvPr/>
        </p:nvSpPr>
        <p:spPr bwMode="auto">
          <a:xfrm>
            <a:off x="2155825" y="3340100"/>
            <a:ext cx="696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50000"/>
              </a:spcBef>
              <a:buClrTx/>
              <a:buFontTx/>
              <a:buNone/>
            </a:pPr>
            <a:r>
              <a:rPr lang="en-US" altLang="en-US" sz="3200">
                <a:solidFill>
                  <a:srgbClr val="0000FF"/>
                </a:solidFill>
                <a:latin typeface="Times New Roman" panose="02020603050405020304" pitchFamily="18" charset="0"/>
              </a:rPr>
              <a:t>          Đường                  Than và nước</a:t>
            </a:r>
          </a:p>
        </p:txBody>
      </p:sp>
      <p:sp>
        <p:nvSpPr>
          <p:cNvPr id="7" name="Text Box 18">
            <a:extLst>
              <a:ext uri="{FF2B5EF4-FFF2-40B4-BE49-F238E27FC236}">
                <a16:creationId xmlns:a16="http://schemas.microsoft.com/office/drawing/2014/main" id="{DC50F1D5-17B3-4A7D-AD73-2D0ADDC44D37}"/>
              </a:ext>
            </a:extLst>
          </p:cNvPr>
          <p:cNvSpPr txBox="1">
            <a:spLocks noChangeArrowheads="1"/>
          </p:cNvSpPr>
          <p:nvPr/>
        </p:nvSpPr>
        <p:spPr bwMode="auto">
          <a:xfrm>
            <a:off x="4525963" y="3108325"/>
            <a:ext cx="1609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50000"/>
              </a:spcBef>
              <a:buClrTx/>
              <a:buFontTx/>
              <a:buNone/>
            </a:pPr>
            <a:r>
              <a:rPr lang="en-US" altLang="en-US" sz="2800">
                <a:solidFill>
                  <a:srgbClr val="FF0000"/>
                </a:solidFill>
                <a:latin typeface="Times New Roman" panose="02020603050405020304" pitchFamily="18" charset="0"/>
                <a:cs typeface="Times New Roman" panose="02020603050405020304" pitchFamily="18" charset="0"/>
              </a:rPr>
              <a:t>Đun nóng </a:t>
            </a:r>
          </a:p>
        </p:txBody>
      </p:sp>
      <p:sp>
        <p:nvSpPr>
          <p:cNvPr id="8" name="Line 19">
            <a:extLst>
              <a:ext uri="{FF2B5EF4-FFF2-40B4-BE49-F238E27FC236}">
                <a16:creationId xmlns:a16="http://schemas.microsoft.com/office/drawing/2014/main" id="{F3A27FF0-CAAA-4C97-A9BA-A97300570F86}"/>
              </a:ext>
            </a:extLst>
          </p:cNvPr>
          <p:cNvSpPr>
            <a:spLocks noChangeShapeType="1"/>
          </p:cNvSpPr>
          <p:nvPr/>
        </p:nvSpPr>
        <p:spPr bwMode="auto">
          <a:xfrm>
            <a:off x="4724400" y="3657600"/>
            <a:ext cx="990600"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 name="AutoShape 20">
            <a:extLst>
              <a:ext uri="{FF2B5EF4-FFF2-40B4-BE49-F238E27FC236}">
                <a16:creationId xmlns:a16="http://schemas.microsoft.com/office/drawing/2014/main" id="{56AB8A1E-F7AC-4C62-9047-7AA907CB0C92}"/>
              </a:ext>
            </a:extLst>
          </p:cNvPr>
          <p:cNvSpPr>
            <a:spLocks/>
          </p:cNvSpPr>
          <p:nvPr/>
        </p:nvSpPr>
        <p:spPr bwMode="auto">
          <a:xfrm rot="5400000">
            <a:off x="7135813" y="3371850"/>
            <a:ext cx="228600" cy="1219200"/>
          </a:xfrm>
          <a:prstGeom prst="rightBrace">
            <a:avLst>
              <a:gd name="adj1" fmla="val 58321"/>
              <a:gd name="adj2" fmla="val 49699"/>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3200">
              <a:latin typeface="VNI-Times" pitchFamily="2" charset="0"/>
            </a:endParaRPr>
          </a:p>
        </p:txBody>
      </p:sp>
      <p:sp>
        <p:nvSpPr>
          <p:cNvPr id="10" name="Text Box 21">
            <a:extLst>
              <a:ext uri="{FF2B5EF4-FFF2-40B4-BE49-F238E27FC236}">
                <a16:creationId xmlns:a16="http://schemas.microsoft.com/office/drawing/2014/main" id="{961F3ED2-09EF-4D8F-9ABA-2D4D01B50C63}"/>
              </a:ext>
            </a:extLst>
          </p:cNvPr>
          <p:cNvSpPr txBox="1">
            <a:spLocks noChangeArrowheads="1"/>
          </p:cNvSpPr>
          <p:nvPr/>
        </p:nvSpPr>
        <p:spPr bwMode="auto">
          <a:xfrm>
            <a:off x="5921375" y="4038600"/>
            <a:ext cx="2657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a:solidFill>
                  <a:srgbClr val="FF0000"/>
                </a:solidFill>
                <a:latin typeface="VNI-Times" pitchFamily="2" charset="0"/>
              </a:rPr>
              <a:t>Sản phẩm</a:t>
            </a:r>
          </a:p>
        </p:txBody>
      </p:sp>
      <p:sp>
        <p:nvSpPr>
          <p:cNvPr id="11" name="AutoShape 22">
            <a:extLst>
              <a:ext uri="{FF2B5EF4-FFF2-40B4-BE49-F238E27FC236}">
                <a16:creationId xmlns:a16="http://schemas.microsoft.com/office/drawing/2014/main" id="{C09E84BC-8A73-46B6-B685-64CFA410E240}"/>
              </a:ext>
            </a:extLst>
          </p:cNvPr>
          <p:cNvSpPr>
            <a:spLocks/>
          </p:cNvSpPr>
          <p:nvPr/>
        </p:nvSpPr>
        <p:spPr bwMode="auto">
          <a:xfrm rot="5400000">
            <a:off x="3579019" y="3645694"/>
            <a:ext cx="166687" cy="619125"/>
          </a:xfrm>
          <a:prstGeom prst="rightBrace">
            <a:avLst>
              <a:gd name="adj1" fmla="val 38123"/>
              <a:gd name="adj2" fmla="val 49699"/>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3200">
              <a:latin typeface="VNI-Times" pitchFamily="2" charset="0"/>
            </a:endParaRPr>
          </a:p>
        </p:txBody>
      </p:sp>
      <p:sp>
        <p:nvSpPr>
          <p:cNvPr id="12" name="Text Box 23">
            <a:extLst>
              <a:ext uri="{FF2B5EF4-FFF2-40B4-BE49-F238E27FC236}">
                <a16:creationId xmlns:a16="http://schemas.microsoft.com/office/drawing/2014/main" id="{99D9AA27-49BB-44F0-9FC1-30C98FD62172}"/>
              </a:ext>
            </a:extLst>
          </p:cNvPr>
          <p:cNvSpPr txBox="1">
            <a:spLocks noChangeArrowheads="1"/>
          </p:cNvSpPr>
          <p:nvPr/>
        </p:nvSpPr>
        <p:spPr bwMode="auto">
          <a:xfrm>
            <a:off x="2301875" y="3948113"/>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50000"/>
              </a:spcBef>
              <a:buClrTx/>
              <a:buFontTx/>
              <a:buNone/>
            </a:pPr>
            <a:r>
              <a:rPr lang="en-US" altLang="en-US" sz="3200">
                <a:solidFill>
                  <a:srgbClr val="FF0000"/>
                </a:solidFill>
                <a:latin typeface="VNI-Times" pitchFamily="2" charset="0"/>
              </a:rPr>
              <a:t>Chất phản ứng</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2212"/>
                                        </p:tgtEl>
                                        <p:attrNameLst>
                                          <p:attrName>style.visibility</p:attrName>
                                        </p:attrNameLst>
                                      </p:cBhvr>
                                      <p:to>
                                        <p:strVal val="visible"/>
                                      </p:to>
                                    </p:set>
                                    <p:anim calcmode="lin" valueType="num">
                                      <p:cBhvr additive="base">
                                        <p:cTn id="7" dur="500" fill="hold"/>
                                        <p:tgtEl>
                                          <p:spTgt spid="222212"/>
                                        </p:tgtEl>
                                        <p:attrNameLst>
                                          <p:attrName>ppt_x</p:attrName>
                                        </p:attrNameLst>
                                      </p:cBhvr>
                                      <p:tavLst>
                                        <p:tav tm="0">
                                          <p:val>
                                            <p:strVal val="#ppt_x"/>
                                          </p:val>
                                        </p:tav>
                                        <p:tav tm="100000">
                                          <p:val>
                                            <p:strVal val="#ppt_x"/>
                                          </p:val>
                                        </p:tav>
                                      </p:tavLst>
                                    </p:anim>
                                    <p:anim calcmode="lin" valueType="num">
                                      <p:cBhvr additive="base">
                                        <p:cTn id="8" dur="500" fill="hold"/>
                                        <p:tgtEl>
                                          <p:spTgt spid="222212"/>
                                        </p:tgtEl>
                                        <p:attrNameLst>
                                          <p:attrName>ppt_y</p:attrName>
                                        </p:attrNameLst>
                                      </p:cBhvr>
                                      <p:tavLst>
                                        <p:tav tm="0">
                                          <p:val>
                                            <p:strVal val="1+#ppt_h/2"/>
                                          </p:val>
                                        </p:tav>
                                        <p:tav tm="100000">
                                          <p:val>
                                            <p:strVal val="#ppt_y"/>
                                          </p:val>
                                        </p:tav>
                                      </p:tavLst>
                                    </p:anim>
                                  </p:childTnLst>
                                </p:cTn>
                              </p:par>
                              <p:par>
                                <p:cTn id="9" presetID="27" presetClass="entr" presetSubtype="0" fill="hold" grpId="0" nodeType="withEffect">
                                  <p:stCondLst>
                                    <p:cond delay="0"/>
                                  </p:stCondLst>
                                  <p:iterate type="lt">
                                    <p:tmPct val="50000"/>
                                  </p:iterate>
                                  <p:childTnLst>
                                    <p:set>
                                      <p:cBhvr>
                                        <p:cTn id="10" dur="1" fill="hold">
                                          <p:stCondLst>
                                            <p:cond delay="0"/>
                                          </p:stCondLst>
                                        </p:cTn>
                                        <p:tgtEl>
                                          <p:spTgt spid="222210"/>
                                        </p:tgtEl>
                                        <p:attrNameLst>
                                          <p:attrName>style.visibility</p:attrName>
                                        </p:attrNameLst>
                                      </p:cBhvr>
                                      <p:to>
                                        <p:strVal val="visible"/>
                                      </p:to>
                                    </p:set>
                                    <p:anim calcmode="discrete" valueType="clr">
                                      <p:cBhvr override="childStyle">
                                        <p:cTn id="11" dur="80"/>
                                        <p:tgtEl>
                                          <p:spTgt spid="22221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22210"/>
                                        </p:tgtEl>
                                        <p:attrNameLst>
                                          <p:attrName>fillcolor</p:attrName>
                                        </p:attrNameLst>
                                      </p:cBhvr>
                                      <p:tavLst>
                                        <p:tav tm="0">
                                          <p:val>
                                            <p:clrVal>
                                              <a:schemeClr val="accent2"/>
                                            </p:clrVal>
                                          </p:val>
                                        </p:tav>
                                        <p:tav tm="50000">
                                          <p:val>
                                            <p:clrVal>
                                              <a:schemeClr val="hlink"/>
                                            </p:clrVal>
                                          </p:val>
                                        </p:tav>
                                      </p:tavLst>
                                    </p:anim>
                                    <p:set>
                                      <p:cBhvr>
                                        <p:cTn id="13" dur="80"/>
                                        <p:tgtEl>
                                          <p:spTgt spid="222210"/>
                                        </p:tgtEl>
                                        <p:attrNameLst>
                                          <p:attrName>fill.type</p:attrName>
                                        </p:attrNameLst>
                                      </p:cBhvr>
                                      <p:to>
                                        <p:strVal val="solid"/>
                                      </p:to>
                                    </p:set>
                                  </p:childTnLst>
                                </p:cTn>
                              </p:par>
                              <p:par>
                                <p:cTn id="14" presetID="27" presetClass="entr" presetSubtype="0" fill="hold" grpId="0" nodeType="withEffect">
                                  <p:stCondLst>
                                    <p:cond delay="0"/>
                                  </p:stCondLst>
                                  <p:iterate type="lt">
                                    <p:tmPct val="50000"/>
                                  </p:iterate>
                                  <p:childTnLst>
                                    <p:set>
                                      <p:cBhvr>
                                        <p:cTn id="15" dur="1" fill="hold">
                                          <p:stCondLst>
                                            <p:cond delay="0"/>
                                          </p:stCondLst>
                                        </p:cTn>
                                        <p:tgtEl>
                                          <p:spTgt spid="222211"/>
                                        </p:tgtEl>
                                        <p:attrNameLst>
                                          <p:attrName>style.visibility</p:attrName>
                                        </p:attrNameLst>
                                      </p:cBhvr>
                                      <p:to>
                                        <p:strVal val="visible"/>
                                      </p:to>
                                    </p:set>
                                    <p:anim calcmode="discrete" valueType="clr">
                                      <p:cBhvr override="childStyle">
                                        <p:cTn id="16" dur="80"/>
                                        <p:tgtEl>
                                          <p:spTgt spid="222211"/>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22211"/>
                                        </p:tgtEl>
                                        <p:attrNameLst>
                                          <p:attrName>fillcolor</p:attrName>
                                        </p:attrNameLst>
                                      </p:cBhvr>
                                      <p:tavLst>
                                        <p:tav tm="0">
                                          <p:val>
                                            <p:clrVal>
                                              <a:schemeClr val="accent2"/>
                                            </p:clrVal>
                                          </p:val>
                                        </p:tav>
                                        <p:tav tm="50000">
                                          <p:val>
                                            <p:clrVal>
                                              <a:schemeClr val="hlink"/>
                                            </p:clrVal>
                                          </p:val>
                                        </p:tav>
                                      </p:tavLst>
                                    </p:anim>
                                    <p:set>
                                      <p:cBhvr>
                                        <p:cTn id="18" dur="80"/>
                                        <p:tgtEl>
                                          <p:spTgt spid="222211"/>
                                        </p:tgtEl>
                                        <p:attrNameLst>
                                          <p:attrName>fill.type</p:attrName>
                                        </p:attrNameLst>
                                      </p:cBhvr>
                                      <p:to>
                                        <p:strVal val="solid"/>
                                      </p:to>
                                    </p:se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ox(in)">
                                      <p:cBhvr>
                                        <p:cTn id="30" dur="500"/>
                                        <p:tgtEl>
                                          <p:spTgt spid="11"/>
                                        </p:tgtEl>
                                      </p:cBhvr>
                                    </p:animEffect>
                                  </p:childTnLst>
                                </p:cTn>
                              </p:par>
                              <p:par>
                                <p:cTn id="31" presetID="3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800" decel="100000"/>
                                        <p:tgtEl>
                                          <p:spTgt spid="12"/>
                                        </p:tgtEl>
                                      </p:cBhvr>
                                    </p:animEffect>
                                    <p:anim calcmode="lin" valueType="num">
                                      <p:cBhvr>
                                        <p:cTn id="34" dur="800" decel="100000" fill="hold"/>
                                        <p:tgtEl>
                                          <p:spTgt spid="12"/>
                                        </p:tgtEl>
                                        <p:attrNameLst>
                                          <p:attrName>style.rotation</p:attrName>
                                        </p:attrNameLst>
                                      </p:cBhvr>
                                      <p:tavLst>
                                        <p:tav tm="0">
                                          <p:val>
                                            <p:fltVal val="-90"/>
                                          </p:val>
                                        </p:tav>
                                        <p:tav tm="100000">
                                          <p:val>
                                            <p:fltVal val="0"/>
                                          </p:val>
                                        </p:tav>
                                      </p:tavLst>
                                    </p:anim>
                                    <p:anim calcmode="lin" valueType="num">
                                      <p:cBhvr>
                                        <p:cTn id="35" dur="800" decel="100000" fill="hold"/>
                                        <p:tgtEl>
                                          <p:spTgt spid="12"/>
                                        </p:tgtEl>
                                        <p:attrNameLst>
                                          <p:attrName>ppt_x</p:attrName>
                                        </p:attrNameLst>
                                      </p:cBhvr>
                                      <p:tavLst>
                                        <p:tav tm="0">
                                          <p:val>
                                            <p:strVal val="#ppt_x+0.4"/>
                                          </p:val>
                                        </p:tav>
                                        <p:tav tm="100000">
                                          <p:val>
                                            <p:strVal val="#ppt_x-0.05"/>
                                          </p:val>
                                        </p:tav>
                                      </p:tavLst>
                                    </p:anim>
                                    <p:anim calcmode="lin" valueType="num">
                                      <p:cBhvr>
                                        <p:cTn id="36" dur="800" decel="100000" fill="hold"/>
                                        <p:tgtEl>
                                          <p:spTgt spid="12"/>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39" presetID="4"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ox(in)">
                                      <p:cBhvr>
                                        <p:cTn id="41" dur="500"/>
                                        <p:tgtEl>
                                          <p:spTgt spid="9"/>
                                        </p:tgtEl>
                                      </p:cBhvr>
                                    </p:animEffect>
                                  </p:childTnLst>
                                </p:cTn>
                              </p:par>
                              <p:par>
                                <p:cTn id="42" presetID="34"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from="(-#ppt_w/2)" to="(#ppt_x)" calcmode="lin" valueType="num">
                                      <p:cBhvr>
                                        <p:cTn id="44" dur="600" fill="hold">
                                          <p:stCondLst>
                                            <p:cond delay="0"/>
                                          </p:stCondLst>
                                        </p:cTn>
                                        <p:tgtEl>
                                          <p:spTgt spid="10"/>
                                        </p:tgtEl>
                                        <p:attrNameLst>
                                          <p:attrName>ppt_x</p:attrName>
                                        </p:attrNameLst>
                                      </p:cBhvr>
                                    </p:anim>
                                    <p:anim from="0" to="-1.0" calcmode="lin" valueType="num">
                                      <p:cBhvr>
                                        <p:cTn id="45" dur="200" decel="50000" autoRev="1" fill="hold">
                                          <p:stCondLst>
                                            <p:cond delay="600"/>
                                          </p:stCondLst>
                                        </p:cTn>
                                        <p:tgtEl>
                                          <p:spTgt spid="10"/>
                                        </p:tgtEl>
                                        <p:attrNameLst>
                                          <p:attrName>xshear</p:attrName>
                                        </p:attrNameLst>
                                      </p:cBhvr>
                                    </p:anim>
                                    <p:animScale>
                                      <p:cBhvr>
                                        <p:cTn id="46" dur="200" decel="100000" autoRev="1" fill="hold">
                                          <p:stCondLst>
                                            <p:cond delay="600"/>
                                          </p:stCondLst>
                                        </p:cTn>
                                        <p:tgtEl>
                                          <p:spTgt spid="10"/>
                                        </p:tgtEl>
                                      </p:cBhvr>
                                      <p:from x="100000" y="100000"/>
                                      <p:to x="80000" y="100000"/>
                                    </p:animScale>
                                    <p:anim by="(#ppt_h/3+#ppt_w*0.1)" calcmode="lin" valueType="num">
                                      <p:cBhvr additive="sum">
                                        <p:cTn id="47" dur="200" decel="100000" autoRev="1" fill="hold">
                                          <p:stCondLst>
                                            <p:cond delay="600"/>
                                          </p:stCondLst>
                                        </p:cTn>
                                        <p:tgtEl>
                                          <p:spTgt spid="10"/>
                                        </p:tgtEl>
                                        <p:attrNameLst>
                                          <p:attrName>ppt_x</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22213">
                                            <p:txEl>
                                              <p:pRg st="0" end="0"/>
                                            </p:txEl>
                                          </p:spTgt>
                                        </p:tgtEl>
                                        <p:attrNameLst>
                                          <p:attrName>style.visibility</p:attrName>
                                        </p:attrNameLst>
                                      </p:cBhvr>
                                      <p:to>
                                        <p:strVal val="visible"/>
                                      </p:to>
                                    </p:set>
                                    <p:animEffect transition="in" filter="dissolve">
                                      <p:cBhvr>
                                        <p:cTn id="52" dur="500"/>
                                        <p:tgtEl>
                                          <p:spTgt spid="222213">
                                            <p:txEl>
                                              <p:pRg st="0" end="0"/>
                                            </p:txEl>
                                          </p:spTgt>
                                        </p:tgtEl>
                                      </p:cBhvr>
                                    </p:animEffect>
                                  </p:childTnLst>
                                </p:cTn>
                              </p:par>
                              <p:par>
                                <p:cTn id="53" presetID="27" presetClass="entr" presetSubtype="0" fill="hold" nodeType="withEffect">
                                  <p:stCondLst>
                                    <p:cond delay="0"/>
                                  </p:stCondLst>
                                  <p:iterate type="lt">
                                    <p:tmPct val="50000"/>
                                  </p:iterate>
                                  <p:childTnLst>
                                    <p:set>
                                      <p:cBhvr>
                                        <p:cTn id="54" dur="1" fill="hold">
                                          <p:stCondLst>
                                            <p:cond delay="0"/>
                                          </p:stCondLst>
                                        </p:cTn>
                                        <p:tgtEl>
                                          <p:spTgt spid="222213">
                                            <p:txEl>
                                              <p:pRg st="1" end="1"/>
                                            </p:txEl>
                                          </p:spTgt>
                                        </p:tgtEl>
                                        <p:attrNameLst>
                                          <p:attrName>style.visibility</p:attrName>
                                        </p:attrNameLst>
                                      </p:cBhvr>
                                      <p:to>
                                        <p:strVal val="visible"/>
                                      </p:to>
                                    </p:set>
                                    <p:anim calcmode="discrete" valueType="clr">
                                      <p:cBhvr override="childStyle">
                                        <p:cTn id="55" dur="80"/>
                                        <p:tgtEl>
                                          <p:spTgt spid="22221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222213">
                                            <p:txEl>
                                              <p:pRg st="1" end="1"/>
                                            </p:txEl>
                                          </p:spTgt>
                                        </p:tgtEl>
                                        <p:attrNameLst>
                                          <p:attrName>fillcolor</p:attrName>
                                        </p:attrNameLst>
                                      </p:cBhvr>
                                      <p:tavLst>
                                        <p:tav tm="0">
                                          <p:val>
                                            <p:clrVal>
                                              <a:schemeClr val="accent2"/>
                                            </p:clrVal>
                                          </p:val>
                                        </p:tav>
                                        <p:tav tm="50000">
                                          <p:val>
                                            <p:clrVal>
                                              <a:schemeClr val="hlink"/>
                                            </p:clrVal>
                                          </p:val>
                                        </p:tav>
                                      </p:tavLst>
                                    </p:anim>
                                    <p:set>
                                      <p:cBhvr>
                                        <p:cTn id="57" dur="80"/>
                                        <p:tgtEl>
                                          <p:spTgt spid="22221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animBg="1"/>
      <p:bldP spid="222211" grpId="0"/>
      <p:bldP spid="6" grpId="0"/>
      <p:bldP spid="7" grpId="0"/>
      <p:bldP spid="9" grpId="0" animBg="1"/>
      <p:bldP spid="10" grpId="0"/>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44" name="Rectangle 12">
            <a:extLst>
              <a:ext uri="{FF2B5EF4-FFF2-40B4-BE49-F238E27FC236}">
                <a16:creationId xmlns:a16="http://schemas.microsoft.com/office/drawing/2014/main" id="{1DA0F026-4B68-4E8D-8ECE-1B71BCCC6B04}"/>
              </a:ext>
            </a:extLst>
          </p:cNvPr>
          <p:cNvSpPr>
            <a:spLocks noChangeArrowheads="1"/>
          </p:cNvSpPr>
          <p:nvPr/>
        </p:nvSpPr>
        <p:spPr bwMode="auto">
          <a:xfrm>
            <a:off x="412750" y="2328863"/>
            <a:ext cx="7924800" cy="685800"/>
          </a:xfrm>
          <a:prstGeom prst="rect">
            <a:avLst/>
          </a:prstGeom>
          <a:solidFill>
            <a:schemeClr val="accent2">
              <a:lumMod val="40000"/>
              <a:lumOff val="60000"/>
            </a:schemeClr>
          </a:solidFill>
          <a:ln w="38100" cmpd="dbl">
            <a:solidFill>
              <a:srgbClr val="00B050"/>
            </a:solidFill>
            <a:miter lim="800000"/>
            <a:headEnd/>
            <a:tailEnd/>
          </a:ln>
        </p:spPr>
        <p:txBody>
          <a:bodyPr wrap="none" anchor="ct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defRPr/>
            </a:pPr>
            <a:endParaRPr lang="en-US" altLang="en-US" sz="2800">
              <a:solidFill>
                <a:schemeClr val="tx2"/>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23237" name="Rectangle 5">
            <a:extLst>
              <a:ext uri="{FF2B5EF4-FFF2-40B4-BE49-F238E27FC236}">
                <a16:creationId xmlns:a16="http://schemas.microsoft.com/office/drawing/2014/main" id="{8C6ED215-8667-49C3-AB81-3709E69A3694}"/>
              </a:ext>
            </a:extLst>
          </p:cNvPr>
          <p:cNvSpPr>
            <a:spLocks noChangeArrowheads="1"/>
          </p:cNvSpPr>
          <p:nvPr/>
        </p:nvSpPr>
        <p:spPr bwMode="auto">
          <a:xfrm>
            <a:off x="-23813" y="1612900"/>
            <a:ext cx="7416801"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914400" lvl="2" indent="-677863" eaLnBrk="1" fontAlgn="auto" hangingPunct="1">
              <a:lnSpc>
                <a:spcPct val="120000"/>
              </a:lnSpc>
              <a:spcAft>
                <a:spcPts val="0"/>
              </a:spcAft>
              <a:buFontTx/>
              <a:buNone/>
              <a:defRPr/>
            </a:pP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Phương</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trình</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chữ</a:t>
            </a:r>
            <a:r>
              <a:rPr lang="en-US" altLang="en-US" sz="3200" b="1" dirty="0">
                <a:solidFill>
                  <a:srgbClr val="FF0000"/>
                </a:solidFill>
                <a:latin typeface="Times New Roman" panose="02020603050405020304" pitchFamily="18" charset="0"/>
                <a:cs typeface="Times New Roman" panose="02020603050405020304" pitchFamily="18" charset="0"/>
              </a:rPr>
              <a:t>:</a:t>
            </a:r>
          </a:p>
          <a:p>
            <a:pPr marL="914400" lvl="2" indent="-515938" eaLnBrk="1" fontAlgn="auto" hangingPunct="1">
              <a:lnSpc>
                <a:spcPct val="120000"/>
              </a:lnSpc>
              <a:spcAft>
                <a:spcPts val="0"/>
              </a:spcAft>
              <a:buFontTx/>
              <a:buNone/>
              <a:defRPr/>
            </a:pPr>
            <a:r>
              <a:rPr lang="en-US" altLang="en-US" sz="3200" b="1" dirty="0" err="1">
                <a:solidFill>
                  <a:srgbClr val="C00000"/>
                </a:solidFill>
                <a:latin typeface="Times New Roman" panose="02020603050405020304" pitchFamily="18" charset="0"/>
                <a:cs typeface="Times New Roman" panose="02020603050405020304" pitchFamily="18" charset="0"/>
                <a:sym typeface="Symbol" pitchFamily="18" charset="2"/>
              </a:rPr>
              <a:t>Tên</a:t>
            </a:r>
            <a:r>
              <a:rPr lang="en-US" altLang="en-US" sz="3200" b="1" dirty="0">
                <a:solidFill>
                  <a:srgbClr val="C00000"/>
                </a:solidFill>
                <a:latin typeface="Times New Roman" panose="02020603050405020304" pitchFamily="18" charset="0"/>
                <a:cs typeface="Times New Roman" panose="02020603050405020304" pitchFamily="18" charset="0"/>
                <a:sym typeface="Symbol" pitchFamily="18" charset="2"/>
              </a:rPr>
              <a:t> </a:t>
            </a:r>
            <a:r>
              <a:rPr lang="en-US" altLang="en-US" sz="3200" b="1" dirty="0" err="1">
                <a:solidFill>
                  <a:srgbClr val="C00000"/>
                </a:solidFill>
                <a:latin typeface="Times New Roman" panose="02020603050405020304" pitchFamily="18" charset="0"/>
                <a:cs typeface="Times New Roman" panose="02020603050405020304" pitchFamily="18" charset="0"/>
                <a:sym typeface="Symbol" pitchFamily="18" charset="2"/>
              </a:rPr>
              <a:t>các</a:t>
            </a:r>
            <a:r>
              <a:rPr lang="en-US" altLang="en-US" sz="3200" b="1" dirty="0">
                <a:solidFill>
                  <a:srgbClr val="C00000"/>
                </a:solidFill>
                <a:latin typeface="Times New Roman" panose="02020603050405020304" pitchFamily="18" charset="0"/>
                <a:cs typeface="Times New Roman" panose="02020603050405020304" pitchFamily="18" charset="0"/>
                <a:sym typeface="Symbol" pitchFamily="18" charset="2"/>
              </a:rPr>
              <a:t> </a:t>
            </a:r>
            <a:r>
              <a:rPr lang="en-US" altLang="en-US" sz="3200" b="1" dirty="0" err="1">
                <a:solidFill>
                  <a:srgbClr val="C00000"/>
                </a:solidFill>
                <a:latin typeface="Times New Roman" panose="02020603050405020304" pitchFamily="18" charset="0"/>
                <a:cs typeface="Times New Roman" panose="02020603050405020304" pitchFamily="18" charset="0"/>
                <a:sym typeface="Symbol" pitchFamily="18" charset="2"/>
              </a:rPr>
              <a:t>chất</a:t>
            </a:r>
            <a:r>
              <a:rPr lang="en-US" altLang="en-US" sz="3200" b="1" dirty="0">
                <a:solidFill>
                  <a:srgbClr val="C00000"/>
                </a:solidFill>
                <a:latin typeface="Times New Roman" panose="02020603050405020304" pitchFamily="18" charset="0"/>
                <a:cs typeface="Times New Roman" panose="02020603050405020304" pitchFamily="18" charset="0"/>
                <a:sym typeface="Symbol" pitchFamily="18" charset="2"/>
              </a:rPr>
              <a:t> </a:t>
            </a:r>
            <a:r>
              <a:rPr lang="en-US" altLang="en-US" sz="3200" b="1" dirty="0" err="1">
                <a:solidFill>
                  <a:srgbClr val="C00000"/>
                </a:solidFill>
                <a:latin typeface="Times New Roman" panose="02020603050405020304" pitchFamily="18" charset="0"/>
                <a:cs typeface="Times New Roman" panose="02020603050405020304" pitchFamily="18" charset="0"/>
                <a:sym typeface="Symbol" pitchFamily="18" charset="2"/>
              </a:rPr>
              <a:t>phản</a:t>
            </a:r>
            <a:r>
              <a:rPr lang="en-US" altLang="en-US" sz="3200" b="1" dirty="0">
                <a:solidFill>
                  <a:srgbClr val="C00000"/>
                </a:solidFill>
                <a:latin typeface="Times New Roman" panose="02020603050405020304" pitchFamily="18" charset="0"/>
                <a:cs typeface="Times New Roman" panose="02020603050405020304" pitchFamily="18" charset="0"/>
                <a:sym typeface="Symbol" pitchFamily="18" charset="2"/>
              </a:rPr>
              <a:t> </a:t>
            </a:r>
            <a:r>
              <a:rPr lang="en-US" altLang="en-US" sz="3200" b="1" dirty="0" err="1">
                <a:solidFill>
                  <a:srgbClr val="C00000"/>
                </a:solidFill>
                <a:latin typeface="Times New Roman" panose="02020603050405020304" pitchFamily="18" charset="0"/>
                <a:cs typeface="Times New Roman" panose="02020603050405020304" pitchFamily="18" charset="0"/>
                <a:sym typeface="Symbol" pitchFamily="18" charset="2"/>
              </a:rPr>
              <a:t>ứng</a:t>
            </a:r>
            <a:r>
              <a:rPr lang="en-US" altLang="en-US" sz="3200" b="1" dirty="0">
                <a:solidFill>
                  <a:srgbClr val="C00000"/>
                </a:solidFill>
                <a:latin typeface="Times New Roman" panose="02020603050405020304" pitchFamily="18" charset="0"/>
                <a:cs typeface="Times New Roman" panose="02020603050405020304" pitchFamily="18" charset="0"/>
                <a:sym typeface="Symbol" pitchFamily="18" charset="2"/>
              </a:rPr>
              <a:t> </a:t>
            </a:r>
            <a:endParaRPr lang="en-US" sz="3200" dirty="0">
              <a:latin typeface="Times New Roman" panose="02020603050405020304" pitchFamily="18" charset="0"/>
              <a:cs typeface="Times New Roman" panose="02020603050405020304" pitchFamily="18" charset="0"/>
            </a:endParaRPr>
          </a:p>
          <a:p>
            <a:pPr marL="914400" lvl="2" indent="-168275" eaLnBrk="1" fontAlgn="auto" hangingPunct="1">
              <a:lnSpc>
                <a:spcPct val="120000"/>
              </a:lnSpc>
              <a:spcAft>
                <a:spcPts val="0"/>
              </a:spcAft>
              <a:buFontTx/>
              <a:buNone/>
              <a:defRPr/>
            </a:pPr>
            <a:endParaRPr lang="en-US" altLang="en-US" sz="3200" b="1" dirty="0">
              <a:solidFill>
                <a:srgbClr val="C00000"/>
              </a:solidFill>
              <a:latin typeface="Times New Roman" panose="02020603050405020304" pitchFamily="18" charset="0"/>
              <a:cs typeface="Times New Roman" panose="02020603050405020304" pitchFamily="18" charset="0"/>
              <a:sym typeface="Wingdings" pitchFamily="2" charset="2"/>
            </a:endParaRPr>
          </a:p>
        </p:txBody>
      </p:sp>
      <p:sp>
        <p:nvSpPr>
          <p:cNvPr id="223242" name="Text Box 10">
            <a:extLst>
              <a:ext uri="{FF2B5EF4-FFF2-40B4-BE49-F238E27FC236}">
                <a16:creationId xmlns:a16="http://schemas.microsoft.com/office/drawing/2014/main" id="{114B1D67-FAD1-4CCA-B71D-752E721C8986}"/>
              </a:ext>
            </a:extLst>
          </p:cNvPr>
          <p:cNvSpPr txBox="1">
            <a:spLocks noChangeArrowheads="1"/>
          </p:cNvSpPr>
          <p:nvPr/>
        </p:nvSpPr>
        <p:spPr bwMode="auto">
          <a:xfrm>
            <a:off x="4722813" y="2349500"/>
            <a:ext cx="37544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3200" b="1">
                <a:solidFill>
                  <a:srgbClr val="5F2987"/>
                </a:solidFill>
                <a:latin typeface="Times New Roman" panose="02020603050405020304" pitchFamily="18" charset="0"/>
                <a:cs typeface="Times New Roman" panose="02020603050405020304" pitchFamily="18" charset="0"/>
                <a:sym typeface="Wingdings" panose="05000000000000000000" pitchFamily="2" charset="2"/>
              </a:rPr>
              <a:t> Tên các sản phẩm</a:t>
            </a:r>
            <a:endParaRPr lang="vi-VN" altLang="en-US" sz="3200" b="1">
              <a:solidFill>
                <a:srgbClr val="5F2987"/>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23243" name="Text Box 11">
            <a:extLst>
              <a:ext uri="{FF2B5EF4-FFF2-40B4-BE49-F238E27FC236}">
                <a16:creationId xmlns:a16="http://schemas.microsoft.com/office/drawing/2014/main" id="{DECC01DC-34CC-402F-8C19-B6D9F68DEF28}"/>
              </a:ext>
            </a:extLst>
          </p:cNvPr>
          <p:cNvSpPr txBox="1">
            <a:spLocks noChangeArrowheads="1"/>
          </p:cNvSpPr>
          <p:nvPr/>
        </p:nvSpPr>
        <p:spPr bwMode="auto">
          <a:xfrm>
            <a:off x="4121150" y="2459038"/>
            <a:ext cx="1295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2294" name="Left Brace 8">
            <a:extLst>
              <a:ext uri="{FF2B5EF4-FFF2-40B4-BE49-F238E27FC236}">
                <a16:creationId xmlns:a16="http://schemas.microsoft.com/office/drawing/2014/main" id="{5C1613EB-3F0E-4632-9025-6E494E74207F}"/>
              </a:ext>
            </a:extLst>
          </p:cNvPr>
          <p:cNvSpPr>
            <a:spLocks/>
          </p:cNvSpPr>
          <p:nvPr/>
        </p:nvSpPr>
        <p:spPr bwMode="auto">
          <a:xfrm>
            <a:off x="2668588" y="6619875"/>
            <a:ext cx="2362200" cy="612775"/>
          </a:xfrm>
          <a:prstGeom prst="leftBrace">
            <a:avLst>
              <a:gd name="adj1" fmla="val 8333"/>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3200">
              <a:latin typeface="Times New Roman" panose="02020603050405020304" pitchFamily="18" charset="0"/>
              <a:cs typeface="Times New Roman" panose="02020603050405020304" pitchFamily="18" charset="0"/>
            </a:endParaRPr>
          </a:p>
        </p:txBody>
      </p:sp>
      <p:sp>
        <p:nvSpPr>
          <p:cNvPr id="12295" name="Left Brace 9">
            <a:extLst>
              <a:ext uri="{FF2B5EF4-FFF2-40B4-BE49-F238E27FC236}">
                <a16:creationId xmlns:a16="http://schemas.microsoft.com/office/drawing/2014/main" id="{48EE0ECE-E8C2-4445-87F7-FE62A42135C0}"/>
              </a:ext>
            </a:extLst>
          </p:cNvPr>
          <p:cNvSpPr>
            <a:spLocks/>
          </p:cNvSpPr>
          <p:nvPr/>
        </p:nvSpPr>
        <p:spPr bwMode="auto">
          <a:xfrm>
            <a:off x="4116388" y="6848475"/>
            <a:ext cx="155575" cy="590550"/>
          </a:xfrm>
          <a:prstGeom prst="leftBrace">
            <a:avLst>
              <a:gd name="adj1" fmla="val 833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3200">
              <a:latin typeface="Times New Roman" panose="02020603050405020304" pitchFamily="18" charset="0"/>
              <a:cs typeface="Times New Roman" panose="02020603050405020304" pitchFamily="18" charset="0"/>
            </a:endParaRPr>
          </a:p>
        </p:txBody>
      </p:sp>
      <p:sp>
        <p:nvSpPr>
          <p:cNvPr id="10250" name="Rectangle 1">
            <a:extLst>
              <a:ext uri="{FF2B5EF4-FFF2-40B4-BE49-F238E27FC236}">
                <a16:creationId xmlns:a16="http://schemas.microsoft.com/office/drawing/2014/main" id="{70B047DC-22B9-47C5-9F68-16F99DF9D189}"/>
              </a:ext>
            </a:extLst>
          </p:cNvPr>
          <p:cNvSpPr>
            <a:spLocks noChangeArrowheads="1"/>
          </p:cNvSpPr>
          <p:nvPr/>
        </p:nvSpPr>
        <p:spPr bwMode="auto">
          <a:xfrm>
            <a:off x="3206750" y="5497513"/>
            <a:ext cx="136525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0000"/>
              </a:lnSpc>
              <a:spcBef>
                <a:spcPct val="0"/>
              </a:spcBef>
              <a:buClrTx/>
              <a:buFontTx/>
              <a:buNone/>
            </a:pPr>
            <a:r>
              <a:rPr lang="en-US" altLang="en-US" sz="3200" b="1">
                <a:latin typeface="Times New Roman" panose="02020603050405020304" pitchFamily="18" charset="0"/>
                <a:cs typeface="Times New Roman" panose="02020603050405020304" pitchFamily="18" charset="0"/>
              </a:rPr>
              <a:t>Sulfur </a:t>
            </a:r>
            <a:endParaRPr lang="en-US" altLang="en-US" sz="3200" b="1">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5" name="Rectangle 14">
            <a:extLst>
              <a:ext uri="{FF2B5EF4-FFF2-40B4-BE49-F238E27FC236}">
                <a16:creationId xmlns:a16="http://schemas.microsoft.com/office/drawing/2014/main" id="{F4AC6EDB-A2C7-4EEF-84BD-939728CB4D15}"/>
              </a:ext>
            </a:extLst>
          </p:cNvPr>
          <p:cNvSpPr/>
          <p:nvPr/>
        </p:nvSpPr>
        <p:spPr>
          <a:xfrm>
            <a:off x="733425" y="1030287"/>
            <a:ext cx="4683125" cy="523875"/>
          </a:xfrm>
          <a:prstGeom prst="rect">
            <a:avLst/>
          </a:prstGeom>
          <a:solidFill>
            <a:schemeClr val="accent2">
              <a:lumMod val="60000"/>
              <a:lumOff val="40000"/>
            </a:schemeClr>
          </a:solidFill>
        </p:spPr>
        <p:txBody>
          <a:bodyPr wrap="none">
            <a:spAutoFit/>
          </a:bodyPr>
          <a:lstStyle/>
          <a:p>
            <a:pPr eaLnBrk="1" fontAlgn="auto" hangingPunct="1">
              <a:spcBef>
                <a:spcPts val="0"/>
              </a:spcBef>
              <a:spcAft>
                <a:spcPts val="0"/>
              </a:spcAft>
              <a:defRPr/>
            </a:pPr>
            <a:r>
              <a:rPr lang="en-US" sz="2800" b="1" dirty="0">
                <a:latin typeface="+mn-lt"/>
                <a:cs typeface="+mn-cs"/>
              </a:rPr>
              <a:t>I. PHẢN ỨNG HÓA HỌC LÀ GÌ?</a:t>
            </a:r>
          </a:p>
        </p:txBody>
      </p:sp>
      <p:sp>
        <p:nvSpPr>
          <p:cNvPr id="16" name="Rectangle 1">
            <a:extLst>
              <a:ext uri="{FF2B5EF4-FFF2-40B4-BE49-F238E27FC236}">
                <a16:creationId xmlns:a16="http://schemas.microsoft.com/office/drawing/2014/main" id="{D2A6562E-D24B-44D5-8F3A-1B8A2460FDF5}"/>
              </a:ext>
            </a:extLst>
          </p:cNvPr>
          <p:cNvSpPr>
            <a:spLocks noChangeArrowheads="1"/>
          </p:cNvSpPr>
          <p:nvPr/>
        </p:nvSpPr>
        <p:spPr bwMode="auto">
          <a:xfrm>
            <a:off x="122238" y="6092825"/>
            <a:ext cx="87185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0000"/>
              </a:lnSpc>
              <a:spcBef>
                <a:spcPct val="0"/>
              </a:spcBef>
              <a:buClrTx/>
              <a:buFontTx/>
              <a:buNone/>
            </a:pPr>
            <a:r>
              <a:rPr lang="en-US" altLang="en-US" sz="2800">
                <a:solidFill>
                  <a:srgbClr val="532476"/>
                </a:solidFill>
                <a:latin typeface="Times New Roman" panose="02020603050405020304" pitchFamily="18" charset="0"/>
                <a:cs typeface="Times New Roman" panose="02020603050405020304" pitchFamily="18" charset="0"/>
              </a:rPr>
              <a:t>Đọc là: </a:t>
            </a:r>
            <a:r>
              <a:rPr lang="en-US" altLang="en-US" sz="2800" b="1">
                <a:solidFill>
                  <a:srgbClr val="532476"/>
                </a:solidFill>
                <a:latin typeface="Times New Roman" panose="02020603050405020304" pitchFamily="18" charset="0"/>
                <a:cs typeface="Times New Roman" panose="02020603050405020304" pitchFamily="18" charset="0"/>
              </a:rPr>
              <a:t>Iron </a:t>
            </a:r>
            <a:r>
              <a:rPr lang="en-US" altLang="en-US" sz="2800">
                <a:solidFill>
                  <a:srgbClr val="FF0000"/>
                </a:solidFill>
                <a:latin typeface="Times New Roman" panose="02020603050405020304" pitchFamily="18" charset="0"/>
                <a:cs typeface="Times New Roman" panose="02020603050405020304" pitchFamily="18" charset="0"/>
              </a:rPr>
              <a:t>tác dụng </a:t>
            </a:r>
            <a:r>
              <a:rPr lang="en-US" altLang="en-US" sz="2800" b="1">
                <a:solidFill>
                  <a:srgbClr val="532476"/>
                </a:solidFill>
                <a:latin typeface="Times New Roman" panose="02020603050405020304" pitchFamily="18" charset="0"/>
                <a:cs typeface="Times New Roman" panose="02020603050405020304" pitchFamily="18" charset="0"/>
              </a:rPr>
              <a:t>Sulfur </a:t>
            </a: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tạo thành </a:t>
            </a:r>
            <a:r>
              <a:rPr lang="en-US" altLang="en-US" sz="2800" b="1">
                <a:solidFill>
                  <a:srgbClr val="532476"/>
                </a:solidFill>
                <a:latin typeface="Times New Roman" panose="02020603050405020304" pitchFamily="18" charset="0"/>
                <a:cs typeface="Times New Roman" panose="02020603050405020304" pitchFamily="18" charset="0"/>
              </a:rPr>
              <a:t>Iron (II) sulfide</a:t>
            </a:r>
            <a:endParaRPr lang="en-US" altLang="en-US" sz="2800">
              <a:solidFill>
                <a:srgbClr val="532476"/>
              </a:solidFill>
              <a:latin typeface="Times New Roman" panose="02020603050405020304" pitchFamily="18" charset="0"/>
              <a:cs typeface="Times New Roman" panose="02020603050405020304" pitchFamily="18" charset="0"/>
              <a:sym typeface="Wingdings" panose="05000000000000000000" pitchFamily="2" charset="2"/>
            </a:endParaRPr>
          </a:p>
        </p:txBody>
      </p:sp>
      <p:cxnSp>
        <p:nvCxnSpPr>
          <p:cNvPr id="3" name="Straight Arrow Connector 2">
            <a:extLst>
              <a:ext uri="{FF2B5EF4-FFF2-40B4-BE49-F238E27FC236}">
                <a16:creationId xmlns:a16="http://schemas.microsoft.com/office/drawing/2014/main" id="{BD05B7F5-D718-4EEE-99F3-76709F98EC0F}"/>
              </a:ext>
            </a:extLst>
          </p:cNvPr>
          <p:cNvCxnSpPr>
            <a:cxnSpLocks/>
          </p:cNvCxnSpPr>
          <p:nvPr/>
        </p:nvCxnSpPr>
        <p:spPr>
          <a:xfrm flipH="1">
            <a:off x="2714625" y="5868988"/>
            <a:ext cx="273050" cy="323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98E45B-B899-4326-808F-AE0DCFDA5B9A}"/>
              </a:ext>
            </a:extLst>
          </p:cNvPr>
          <p:cNvCxnSpPr>
            <a:cxnSpLocks/>
          </p:cNvCxnSpPr>
          <p:nvPr/>
        </p:nvCxnSpPr>
        <p:spPr>
          <a:xfrm>
            <a:off x="4746625" y="5926138"/>
            <a:ext cx="200025" cy="4111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01" name="Rectangle 1">
            <a:extLst>
              <a:ext uri="{FF2B5EF4-FFF2-40B4-BE49-F238E27FC236}">
                <a16:creationId xmlns:a16="http://schemas.microsoft.com/office/drawing/2014/main" id="{7ABA7BBC-2B7E-4577-A225-7B6B9F00FCB6}"/>
              </a:ext>
            </a:extLst>
          </p:cNvPr>
          <p:cNvSpPr>
            <a:spLocks noChangeArrowheads="1"/>
          </p:cNvSpPr>
          <p:nvPr/>
        </p:nvSpPr>
        <p:spPr bwMode="auto">
          <a:xfrm>
            <a:off x="311150" y="3159125"/>
            <a:ext cx="76692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VD 1: Đun nóng hỗn hợp bột </a:t>
            </a:r>
            <a:r>
              <a:rPr lang="en-US" altLang="en-US" sz="3200" b="1">
                <a:solidFill>
                  <a:srgbClr val="00B050"/>
                </a:solidFill>
                <a:latin typeface="Times New Roman" panose="02020603050405020304" pitchFamily="18" charset="0"/>
                <a:cs typeface="Times New Roman" panose="02020603050405020304" pitchFamily="18" charset="0"/>
              </a:rPr>
              <a:t>Iron</a:t>
            </a:r>
            <a:r>
              <a:rPr lang="en-US" altLang="en-US" sz="3200" b="1">
                <a:latin typeface="Times New Roman" panose="02020603050405020304" pitchFamily="18" charset="0"/>
                <a:cs typeface="Times New Roman" panose="02020603050405020304" pitchFamily="18" charset="0"/>
              </a:rPr>
              <a:t> và bột </a:t>
            </a:r>
            <a:r>
              <a:rPr lang="en-US" altLang="en-US" sz="3200" b="1">
                <a:solidFill>
                  <a:srgbClr val="00B050"/>
                </a:solidFill>
                <a:latin typeface="Times New Roman" panose="02020603050405020304" pitchFamily="18" charset="0"/>
                <a:cs typeface="Times New Roman" panose="02020603050405020304" pitchFamily="18" charset="0"/>
              </a:rPr>
              <a:t>Sulfur</a:t>
            </a:r>
            <a:r>
              <a:rPr lang="en-US" altLang="en-US" sz="3200" b="1">
                <a:latin typeface="Times New Roman" panose="02020603050405020304" pitchFamily="18" charset="0"/>
                <a:cs typeface="Times New Roman" panose="02020603050405020304" pitchFamily="18" charset="0"/>
              </a:rPr>
              <a:t> thì biến đổi thành  </a:t>
            </a:r>
            <a:r>
              <a:rPr lang="en-US" altLang="en-US" sz="3200" b="1">
                <a:solidFill>
                  <a:srgbClr val="00B050"/>
                </a:solidFill>
                <a:latin typeface="Times New Roman" panose="02020603050405020304" pitchFamily="18" charset="0"/>
                <a:cs typeface="Times New Roman" panose="02020603050405020304" pitchFamily="18" charset="0"/>
              </a:rPr>
              <a:t>Iron (II) sulfide. </a:t>
            </a:r>
            <a:endParaRPr lang="en-US" altLang="en-US" sz="3200">
              <a:latin typeface="Times New Roman" panose="02020603050405020304" pitchFamily="18" charset="0"/>
              <a:cs typeface="Times New Roman" panose="02020603050405020304" pitchFamily="18" charset="0"/>
            </a:endParaRPr>
          </a:p>
        </p:txBody>
      </p:sp>
      <p:sp>
        <p:nvSpPr>
          <p:cNvPr id="12302" name="Rectangle 3">
            <a:extLst>
              <a:ext uri="{FF2B5EF4-FFF2-40B4-BE49-F238E27FC236}">
                <a16:creationId xmlns:a16="http://schemas.microsoft.com/office/drawing/2014/main" id="{A2BD6FD7-8525-43BD-9B86-F4F93FAEEB82}"/>
              </a:ext>
            </a:extLst>
          </p:cNvPr>
          <p:cNvSpPr>
            <a:spLocks noChangeArrowheads="1"/>
          </p:cNvSpPr>
          <p:nvPr/>
        </p:nvSpPr>
        <p:spPr bwMode="auto">
          <a:xfrm>
            <a:off x="646113" y="4384675"/>
            <a:ext cx="7159625" cy="10779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sym typeface="Symbol" panose="05050102010706020507" pitchFamily="18" charset="2"/>
              </a:rPr>
              <a:t>Chất phản ứng:</a:t>
            </a:r>
          </a:p>
          <a:p>
            <a:r>
              <a:rPr lang="en-US" altLang="en-US" sz="3200" b="1">
                <a:latin typeface="Times New Roman" panose="02020603050405020304" pitchFamily="18" charset="0"/>
                <a:cs typeface="Times New Roman" panose="02020603050405020304" pitchFamily="18" charset="0"/>
                <a:sym typeface="Symbol" panose="05050102010706020507" pitchFamily="18" charset="2"/>
              </a:rPr>
              <a:t>Chất sản phẩm: </a:t>
            </a:r>
            <a:endParaRPr lang="en-US" altLang="en-US" sz="3200">
              <a:latin typeface="Times New Roman" panose="02020603050405020304" pitchFamily="18" charset="0"/>
              <a:cs typeface="Times New Roman" panose="02020603050405020304" pitchFamily="18" charset="0"/>
            </a:endParaRPr>
          </a:p>
        </p:txBody>
      </p:sp>
      <p:sp>
        <p:nvSpPr>
          <p:cNvPr id="12303" name="Rectangle 4">
            <a:extLst>
              <a:ext uri="{FF2B5EF4-FFF2-40B4-BE49-F238E27FC236}">
                <a16:creationId xmlns:a16="http://schemas.microsoft.com/office/drawing/2014/main" id="{807D6E0E-D086-43CD-91E1-FA16705D2865}"/>
              </a:ext>
            </a:extLst>
          </p:cNvPr>
          <p:cNvSpPr>
            <a:spLocks noChangeArrowheads="1"/>
          </p:cNvSpPr>
          <p:nvPr/>
        </p:nvSpPr>
        <p:spPr bwMode="auto">
          <a:xfrm>
            <a:off x="3570288" y="4352925"/>
            <a:ext cx="115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B050"/>
                </a:solidFill>
                <a:latin typeface="Times New Roman" panose="02020603050405020304" pitchFamily="18" charset="0"/>
                <a:cs typeface="Times New Roman" panose="02020603050405020304" pitchFamily="18" charset="0"/>
              </a:rPr>
              <a:t>Iron, </a:t>
            </a:r>
            <a:endParaRPr lang="en-US" altLang="en-US" sz="3200">
              <a:latin typeface="Times New Roman" panose="02020603050405020304" pitchFamily="18" charset="0"/>
              <a:cs typeface="Times New Roman" panose="02020603050405020304" pitchFamily="18" charset="0"/>
            </a:endParaRPr>
          </a:p>
        </p:txBody>
      </p:sp>
      <p:sp>
        <p:nvSpPr>
          <p:cNvPr id="12304" name="Rectangle 5">
            <a:extLst>
              <a:ext uri="{FF2B5EF4-FFF2-40B4-BE49-F238E27FC236}">
                <a16:creationId xmlns:a16="http://schemas.microsoft.com/office/drawing/2014/main" id="{80BFEE50-E39A-44CE-9F5E-F326DC820BC4}"/>
              </a:ext>
            </a:extLst>
          </p:cNvPr>
          <p:cNvSpPr>
            <a:spLocks noChangeArrowheads="1"/>
          </p:cNvSpPr>
          <p:nvPr/>
        </p:nvSpPr>
        <p:spPr bwMode="auto">
          <a:xfrm>
            <a:off x="4699000" y="4359275"/>
            <a:ext cx="1300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B050"/>
                </a:solidFill>
                <a:latin typeface="Times New Roman" panose="02020603050405020304" pitchFamily="18" charset="0"/>
                <a:cs typeface="Times New Roman" panose="02020603050405020304" pitchFamily="18" charset="0"/>
              </a:rPr>
              <a:t>Sulfur</a:t>
            </a:r>
            <a:endParaRPr lang="en-US" altLang="en-US" sz="3200">
              <a:latin typeface="Times New Roman" panose="02020603050405020304" pitchFamily="18" charset="0"/>
              <a:cs typeface="Times New Roman" panose="02020603050405020304" pitchFamily="18" charset="0"/>
            </a:endParaRPr>
          </a:p>
        </p:txBody>
      </p:sp>
      <p:sp>
        <p:nvSpPr>
          <p:cNvPr id="12305" name="Rectangle 6">
            <a:extLst>
              <a:ext uri="{FF2B5EF4-FFF2-40B4-BE49-F238E27FC236}">
                <a16:creationId xmlns:a16="http://schemas.microsoft.com/office/drawing/2014/main" id="{8A32DE89-BDBE-416B-9794-8C3F58FE408D}"/>
              </a:ext>
            </a:extLst>
          </p:cNvPr>
          <p:cNvSpPr>
            <a:spLocks noChangeArrowheads="1"/>
          </p:cNvSpPr>
          <p:nvPr/>
        </p:nvSpPr>
        <p:spPr bwMode="auto">
          <a:xfrm>
            <a:off x="3573463" y="4843463"/>
            <a:ext cx="29146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B050"/>
                </a:solidFill>
                <a:latin typeface="Times New Roman" panose="02020603050405020304" pitchFamily="18" charset="0"/>
                <a:cs typeface="Times New Roman" panose="02020603050405020304" pitchFamily="18" charset="0"/>
              </a:rPr>
              <a:t>Iron (II) sulfide</a:t>
            </a:r>
            <a:endParaRPr lang="en-US" altLang="en-US" sz="32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2EA8A933-E637-4CAE-9B13-E45ED23009B0}"/>
              </a:ext>
            </a:extLst>
          </p:cNvPr>
          <p:cNvSpPr/>
          <p:nvPr/>
        </p:nvSpPr>
        <p:spPr>
          <a:xfrm>
            <a:off x="28575" y="0"/>
            <a:ext cx="8347075" cy="954088"/>
          </a:xfrm>
          <a:prstGeom prst="rect">
            <a:avLst/>
          </a:prstGeom>
          <a:solidFill>
            <a:schemeClr val="accent3">
              <a:lumMod val="40000"/>
              <a:lumOff val="60000"/>
            </a:schemeClr>
          </a:solidFill>
        </p:spPr>
        <p:txBody>
          <a:bodyPr>
            <a:spAutoFit/>
          </a:bodyPr>
          <a:lstStyle/>
          <a:p>
            <a:pPr algn="ctr" eaLnBrk="1" fontAlgn="auto" hangingPunct="1">
              <a:spcBef>
                <a:spcPts val="0"/>
              </a:spcBef>
              <a:spcAft>
                <a:spcPts val="0"/>
              </a:spcAft>
              <a:defRPr/>
            </a:pPr>
            <a:r>
              <a:rPr lang="en-US" sz="2800" b="1" u="sng" dirty="0">
                <a:solidFill>
                  <a:srgbClr val="FF0000"/>
                </a:solidFill>
                <a:latin typeface="+mn-lt"/>
                <a:cs typeface="+mn-cs"/>
              </a:rPr>
              <a:t>BÀI 2:</a:t>
            </a:r>
            <a:r>
              <a:rPr lang="en-US" sz="2800" dirty="0">
                <a:solidFill>
                  <a:srgbClr val="FF0000"/>
                </a:solidFill>
                <a:latin typeface="+mn-lt"/>
                <a:cs typeface="+mn-cs"/>
              </a:rPr>
              <a:t> </a:t>
            </a:r>
            <a:r>
              <a:rPr lang="en-US" altLang="en-US" sz="2800" b="1" dirty="0">
                <a:solidFill>
                  <a:srgbClr val="FF0000"/>
                </a:solidFill>
                <a:latin typeface="Times New Roman" panose="02020603050405020304" pitchFamily="18" charset="0"/>
                <a:cs typeface="Times New Roman" panose="02020603050405020304" pitchFamily="18" charset="0"/>
              </a:rPr>
              <a:t>PHẢN ỨNG HOÁ HỌC </a:t>
            </a:r>
          </a:p>
          <a:p>
            <a:pPr algn="ctr" eaLnBrk="1" fontAlgn="auto" hangingPunct="1">
              <a:spcBef>
                <a:spcPts val="0"/>
              </a:spcBef>
              <a:spcAft>
                <a:spcPts val="0"/>
              </a:spcAft>
              <a:defRPr/>
            </a:pPr>
            <a:r>
              <a:rPr lang="en-US" altLang="en-US" sz="2800" b="1" dirty="0">
                <a:solidFill>
                  <a:srgbClr val="FF0000"/>
                </a:solidFill>
                <a:latin typeface="Times New Roman" panose="02020603050405020304" pitchFamily="18" charset="0"/>
                <a:cs typeface="Times New Roman" panose="02020603050405020304" pitchFamily="18" charset="0"/>
              </a:rPr>
              <a:t>VÀ NĂNG L</a:t>
            </a:r>
            <a:r>
              <a:rPr lang="vi-VN" altLang="en-US" sz="2800" b="1" dirty="0">
                <a:solidFill>
                  <a:srgbClr val="FF0000"/>
                </a:solidFill>
                <a:latin typeface="Times New Roman" panose="02020603050405020304" pitchFamily="18" charset="0"/>
                <a:cs typeface="Times New Roman" panose="02020603050405020304" pitchFamily="18" charset="0"/>
              </a:rPr>
              <a:t>Ư</a:t>
            </a:r>
            <a:r>
              <a:rPr lang="en-US" altLang="en-US" sz="2800" b="1" dirty="0">
                <a:solidFill>
                  <a:srgbClr val="FF0000"/>
                </a:solidFill>
                <a:latin typeface="Times New Roman" panose="02020603050405020304" pitchFamily="18" charset="0"/>
                <a:cs typeface="Times New Roman" panose="02020603050405020304" pitchFamily="18" charset="0"/>
              </a:rPr>
              <a:t>ỢNG CỦA PHẢN ỨNG HOÁ HỌC</a:t>
            </a:r>
          </a:p>
        </p:txBody>
      </p:sp>
      <p:sp>
        <p:nvSpPr>
          <p:cNvPr id="19" name="Rectangle 1">
            <a:extLst>
              <a:ext uri="{FF2B5EF4-FFF2-40B4-BE49-F238E27FC236}">
                <a16:creationId xmlns:a16="http://schemas.microsoft.com/office/drawing/2014/main" id="{7E0130CC-543A-4B28-9490-5C430D2DC01C}"/>
              </a:ext>
            </a:extLst>
          </p:cNvPr>
          <p:cNvSpPr>
            <a:spLocks noChangeArrowheads="1"/>
          </p:cNvSpPr>
          <p:nvPr/>
        </p:nvSpPr>
        <p:spPr bwMode="auto">
          <a:xfrm>
            <a:off x="311150" y="5445125"/>
            <a:ext cx="16891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0000"/>
              </a:lnSpc>
              <a:spcBef>
                <a:spcPct val="0"/>
              </a:spcBef>
              <a:buClrTx/>
              <a:buFontTx/>
              <a:buNone/>
            </a:pPr>
            <a:r>
              <a:rPr lang="en-US" altLang="en-US" sz="3200" b="1">
                <a:latin typeface="Times New Roman" panose="02020603050405020304" pitchFamily="18" charset="0"/>
                <a:cs typeface="Times New Roman" panose="02020603050405020304" pitchFamily="18" charset="0"/>
              </a:rPr>
              <a:t>PT chữ:</a:t>
            </a:r>
            <a:endParaRPr lang="en-US" altLang="en-US" sz="3200" b="1">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0" name="Rectangle 1">
            <a:extLst>
              <a:ext uri="{FF2B5EF4-FFF2-40B4-BE49-F238E27FC236}">
                <a16:creationId xmlns:a16="http://schemas.microsoft.com/office/drawing/2014/main" id="{E989B430-FBDB-4E2B-AF01-44CB71B2A2A1}"/>
              </a:ext>
            </a:extLst>
          </p:cNvPr>
          <p:cNvSpPr>
            <a:spLocks noChangeArrowheads="1"/>
          </p:cNvSpPr>
          <p:nvPr/>
        </p:nvSpPr>
        <p:spPr bwMode="auto">
          <a:xfrm>
            <a:off x="1844675" y="5449888"/>
            <a:ext cx="10620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0000"/>
              </a:lnSpc>
              <a:spcBef>
                <a:spcPct val="0"/>
              </a:spcBef>
              <a:buClrTx/>
              <a:buFontTx/>
              <a:buNone/>
            </a:pPr>
            <a:r>
              <a:rPr lang="en-US" altLang="en-US" sz="3200" b="1">
                <a:latin typeface="Times New Roman" panose="02020603050405020304" pitchFamily="18" charset="0"/>
                <a:cs typeface="Times New Roman" panose="02020603050405020304" pitchFamily="18" charset="0"/>
              </a:rPr>
              <a:t>Iron</a:t>
            </a:r>
            <a:endParaRPr lang="en-US" altLang="en-US" sz="3200" b="1">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1" name="Rectangle 1">
            <a:extLst>
              <a:ext uri="{FF2B5EF4-FFF2-40B4-BE49-F238E27FC236}">
                <a16:creationId xmlns:a16="http://schemas.microsoft.com/office/drawing/2014/main" id="{BBE01A73-DE22-445A-9354-72E7EBA5BC12}"/>
              </a:ext>
            </a:extLst>
          </p:cNvPr>
          <p:cNvSpPr>
            <a:spLocks noChangeArrowheads="1"/>
          </p:cNvSpPr>
          <p:nvPr/>
        </p:nvSpPr>
        <p:spPr bwMode="auto">
          <a:xfrm>
            <a:off x="4946650" y="5526088"/>
            <a:ext cx="30337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0000"/>
              </a:lnSpc>
              <a:spcBef>
                <a:spcPct val="0"/>
              </a:spcBef>
              <a:buClrTx/>
              <a:buFontTx/>
              <a:buNone/>
            </a:pPr>
            <a:r>
              <a:rPr lang="en-US" altLang="en-US" sz="3200" b="1">
                <a:latin typeface="Times New Roman" panose="02020603050405020304" pitchFamily="18" charset="0"/>
                <a:cs typeface="Times New Roman" panose="02020603050405020304" pitchFamily="18" charset="0"/>
              </a:rPr>
              <a:t>Iron (II) sulfide</a:t>
            </a:r>
            <a:endParaRPr lang="en-US" altLang="en-US" sz="3200" b="1">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2" name="Rectangle 1">
            <a:extLst>
              <a:ext uri="{FF2B5EF4-FFF2-40B4-BE49-F238E27FC236}">
                <a16:creationId xmlns:a16="http://schemas.microsoft.com/office/drawing/2014/main" id="{11140E54-FA4C-4073-8DF5-1DD06BC9BF00}"/>
              </a:ext>
            </a:extLst>
          </p:cNvPr>
          <p:cNvSpPr>
            <a:spLocks noChangeArrowheads="1"/>
          </p:cNvSpPr>
          <p:nvPr/>
        </p:nvSpPr>
        <p:spPr bwMode="auto">
          <a:xfrm>
            <a:off x="4470400" y="5575300"/>
            <a:ext cx="8778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0000"/>
              </a:lnSpc>
              <a:spcBef>
                <a:spcPct val="0"/>
              </a:spcBef>
              <a:buClrTx/>
              <a:buFontTx/>
              <a:buNone/>
            </a:pPr>
            <a:r>
              <a:rPr lang="en-US" altLang="en-US" sz="3200" b="1">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24" name="Rectangle 1">
            <a:extLst>
              <a:ext uri="{FF2B5EF4-FFF2-40B4-BE49-F238E27FC236}">
                <a16:creationId xmlns:a16="http://schemas.microsoft.com/office/drawing/2014/main" id="{5C375CD9-216C-4400-84A8-0F1A8EDCA65F}"/>
              </a:ext>
            </a:extLst>
          </p:cNvPr>
          <p:cNvSpPr>
            <a:spLocks noChangeArrowheads="1"/>
          </p:cNvSpPr>
          <p:nvPr/>
        </p:nvSpPr>
        <p:spPr bwMode="auto">
          <a:xfrm>
            <a:off x="2786063" y="5478463"/>
            <a:ext cx="877887"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0000"/>
              </a:lnSpc>
              <a:spcBef>
                <a:spcPct val="0"/>
              </a:spcBef>
              <a:buClrTx/>
              <a:buFontTx/>
              <a:buNone/>
            </a:pPr>
            <a:r>
              <a:rPr lang="en-US" altLang="en-US" sz="3200" b="1">
                <a:latin typeface="Times New Roman" panose="02020603050405020304" pitchFamily="18" charset="0"/>
                <a:cs typeface="Times New Roman" panose="02020603050405020304" pitchFamily="18" charset="0"/>
                <a:sym typeface="Wingdings" panose="05000000000000000000" pitchFamily="2" charset="2"/>
              </a:rPr>
              <a:t>+</a:t>
            </a:r>
          </a:p>
        </p:txBody>
      </p:sp>
      <p:pic>
        <p:nvPicPr>
          <p:cNvPr id="25" name="Picture 6">
            <a:extLst>
              <a:ext uri="{FF2B5EF4-FFF2-40B4-BE49-F238E27FC236}">
                <a16:creationId xmlns:a16="http://schemas.microsoft.com/office/drawing/2014/main" id="{90FB3D89-13EE-4913-AC28-2F656F85BAF3}"/>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5649" y="866334"/>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303"/>
                                        </p:tgtEl>
                                        <p:attrNameLst>
                                          <p:attrName>style.visibility</p:attrName>
                                        </p:attrNameLst>
                                      </p:cBhvr>
                                      <p:to>
                                        <p:strVal val="visible"/>
                                      </p:to>
                                    </p:set>
                                    <p:anim calcmode="lin" valueType="num">
                                      <p:cBhvr>
                                        <p:cTn id="7" dur="500" fill="hold"/>
                                        <p:tgtEl>
                                          <p:spTgt spid="12303"/>
                                        </p:tgtEl>
                                        <p:attrNameLst>
                                          <p:attrName>ppt_w</p:attrName>
                                        </p:attrNameLst>
                                      </p:cBhvr>
                                      <p:tavLst>
                                        <p:tav tm="0">
                                          <p:val>
                                            <p:fltVal val="0"/>
                                          </p:val>
                                        </p:tav>
                                        <p:tav tm="100000">
                                          <p:val>
                                            <p:strVal val="#ppt_w"/>
                                          </p:val>
                                        </p:tav>
                                      </p:tavLst>
                                    </p:anim>
                                    <p:anim calcmode="lin" valueType="num">
                                      <p:cBhvr>
                                        <p:cTn id="8" dur="500" fill="hold"/>
                                        <p:tgtEl>
                                          <p:spTgt spid="12303"/>
                                        </p:tgtEl>
                                        <p:attrNameLst>
                                          <p:attrName>ppt_h</p:attrName>
                                        </p:attrNameLst>
                                      </p:cBhvr>
                                      <p:tavLst>
                                        <p:tav tm="0">
                                          <p:val>
                                            <p:fltVal val="0"/>
                                          </p:val>
                                        </p:tav>
                                        <p:tav tm="100000">
                                          <p:val>
                                            <p:strVal val="#ppt_h"/>
                                          </p:val>
                                        </p:tav>
                                      </p:tavLst>
                                    </p:anim>
                                    <p:animEffect transition="in" filter="fade">
                                      <p:cBhvr>
                                        <p:cTn id="9" dur="500"/>
                                        <p:tgtEl>
                                          <p:spTgt spid="1230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304"/>
                                        </p:tgtEl>
                                        <p:attrNameLst>
                                          <p:attrName>style.visibility</p:attrName>
                                        </p:attrNameLst>
                                      </p:cBhvr>
                                      <p:to>
                                        <p:strVal val="visible"/>
                                      </p:to>
                                    </p:set>
                                    <p:anim calcmode="lin" valueType="num">
                                      <p:cBhvr>
                                        <p:cTn id="14" dur="500" fill="hold"/>
                                        <p:tgtEl>
                                          <p:spTgt spid="12304"/>
                                        </p:tgtEl>
                                        <p:attrNameLst>
                                          <p:attrName>ppt_w</p:attrName>
                                        </p:attrNameLst>
                                      </p:cBhvr>
                                      <p:tavLst>
                                        <p:tav tm="0">
                                          <p:val>
                                            <p:fltVal val="0"/>
                                          </p:val>
                                        </p:tav>
                                        <p:tav tm="100000">
                                          <p:val>
                                            <p:strVal val="#ppt_w"/>
                                          </p:val>
                                        </p:tav>
                                      </p:tavLst>
                                    </p:anim>
                                    <p:anim calcmode="lin" valueType="num">
                                      <p:cBhvr>
                                        <p:cTn id="15" dur="500" fill="hold"/>
                                        <p:tgtEl>
                                          <p:spTgt spid="12304"/>
                                        </p:tgtEl>
                                        <p:attrNameLst>
                                          <p:attrName>ppt_h</p:attrName>
                                        </p:attrNameLst>
                                      </p:cBhvr>
                                      <p:tavLst>
                                        <p:tav tm="0">
                                          <p:val>
                                            <p:fltVal val="0"/>
                                          </p:val>
                                        </p:tav>
                                        <p:tav tm="100000">
                                          <p:val>
                                            <p:strVal val="#ppt_h"/>
                                          </p:val>
                                        </p:tav>
                                      </p:tavLst>
                                    </p:anim>
                                    <p:animEffect transition="in" filter="fade">
                                      <p:cBhvr>
                                        <p:cTn id="16" dur="500"/>
                                        <p:tgtEl>
                                          <p:spTgt spid="1230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305"/>
                                        </p:tgtEl>
                                        <p:attrNameLst>
                                          <p:attrName>style.visibility</p:attrName>
                                        </p:attrNameLst>
                                      </p:cBhvr>
                                      <p:to>
                                        <p:strVal val="visible"/>
                                      </p:to>
                                    </p:set>
                                    <p:anim calcmode="lin" valueType="num">
                                      <p:cBhvr>
                                        <p:cTn id="21" dur="500" fill="hold"/>
                                        <p:tgtEl>
                                          <p:spTgt spid="12305"/>
                                        </p:tgtEl>
                                        <p:attrNameLst>
                                          <p:attrName>ppt_w</p:attrName>
                                        </p:attrNameLst>
                                      </p:cBhvr>
                                      <p:tavLst>
                                        <p:tav tm="0">
                                          <p:val>
                                            <p:fltVal val="0"/>
                                          </p:val>
                                        </p:tav>
                                        <p:tav tm="100000">
                                          <p:val>
                                            <p:strVal val="#ppt_w"/>
                                          </p:val>
                                        </p:tav>
                                      </p:tavLst>
                                    </p:anim>
                                    <p:anim calcmode="lin" valueType="num">
                                      <p:cBhvr>
                                        <p:cTn id="22" dur="500" fill="hold"/>
                                        <p:tgtEl>
                                          <p:spTgt spid="12305"/>
                                        </p:tgtEl>
                                        <p:attrNameLst>
                                          <p:attrName>ppt_h</p:attrName>
                                        </p:attrNameLst>
                                      </p:cBhvr>
                                      <p:tavLst>
                                        <p:tav tm="0">
                                          <p:val>
                                            <p:fltVal val="0"/>
                                          </p:val>
                                        </p:tav>
                                        <p:tav tm="100000">
                                          <p:val>
                                            <p:strVal val="#ppt_h"/>
                                          </p:val>
                                        </p:tav>
                                      </p:tavLst>
                                    </p:anim>
                                    <p:animEffect transition="in" filter="fade">
                                      <p:cBhvr>
                                        <p:cTn id="23" dur="500"/>
                                        <p:tgtEl>
                                          <p:spTgt spid="123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23237">
                                            <p:txEl>
                                              <p:pRg st="0" end="0"/>
                                            </p:txEl>
                                          </p:spTgt>
                                        </p:tgtEl>
                                        <p:attrNameLst>
                                          <p:attrName>style.visibility</p:attrName>
                                        </p:attrNameLst>
                                      </p:cBhvr>
                                      <p:to>
                                        <p:strVal val="visible"/>
                                      </p:to>
                                    </p:set>
                                    <p:animEffect transition="in" filter="blinds(horizontal)">
                                      <p:cBhvr>
                                        <p:cTn id="28" dur="500"/>
                                        <p:tgtEl>
                                          <p:spTgt spid="223237">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223237">
                                            <p:txEl>
                                              <p:pRg st="1" end="1"/>
                                            </p:txEl>
                                          </p:spTgt>
                                        </p:tgtEl>
                                        <p:attrNameLst>
                                          <p:attrName>style.visibility</p:attrName>
                                        </p:attrNameLst>
                                      </p:cBhvr>
                                      <p:to>
                                        <p:strVal val="visible"/>
                                      </p:to>
                                    </p:set>
                                    <p:animEffect transition="in" filter="blinds(horizontal)">
                                      <p:cBhvr>
                                        <p:cTn id="33" dur="500"/>
                                        <p:tgtEl>
                                          <p:spTgt spid="223237">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23243"/>
                                        </p:tgtEl>
                                        <p:attrNameLst>
                                          <p:attrName>style.visibility</p:attrName>
                                        </p:attrNameLst>
                                      </p:cBhvr>
                                      <p:to>
                                        <p:strVal val="visible"/>
                                      </p:to>
                                    </p:set>
                                    <p:animEffect transition="in" filter="box(in)">
                                      <p:cBhvr>
                                        <p:cTn id="38" dur="500"/>
                                        <p:tgtEl>
                                          <p:spTgt spid="22324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23242"/>
                                        </p:tgtEl>
                                        <p:attrNameLst>
                                          <p:attrName>style.visibility</p:attrName>
                                        </p:attrNameLst>
                                      </p:cBhvr>
                                      <p:to>
                                        <p:strVal val="visible"/>
                                      </p:to>
                                    </p:set>
                                    <p:animEffect transition="in" filter="blinds(horizontal)">
                                      <p:cBhvr>
                                        <p:cTn id="43" dur="500"/>
                                        <p:tgtEl>
                                          <p:spTgt spid="22324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23244"/>
                                        </p:tgtEl>
                                        <p:attrNameLst>
                                          <p:attrName>style.visibility</p:attrName>
                                        </p:attrNameLst>
                                      </p:cBhvr>
                                      <p:to>
                                        <p:strVal val="visible"/>
                                      </p:to>
                                    </p:set>
                                    <p:animEffect transition="in" filter="blinds(horizontal)">
                                      <p:cBhvr>
                                        <p:cTn id="46" dur="500"/>
                                        <p:tgtEl>
                                          <p:spTgt spid="22324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0250"/>
                                        </p:tgtEl>
                                        <p:attrNameLst>
                                          <p:attrName>style.visibility</p:attrName>
                                        </p:attrNameLst>
                                      </p:cBhvr>
                                      <p:to>
                                        <p:strVal val="visible"/>
                                      </p:to>
                                    </p:set>
                                    <p:animEffect transition="in" filter="wipe(left)">
                                      <p:cBhvr>
                                        <p:cTn id="66" dur="500"/>
                                        <p:tgtEl>
                                          <p:spTgt spid="1025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500"/>
                                        <p:tgtEl>
                                          <p:spTgt spid="2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wipe(up)">
                                      <p:cBhvr>
                                        <p:cTn id="86" dur="500"/>
                                        <p:tgtEl>
                                          <p:spTgt spid="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1"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up)">
                                      <p:cBhvr>
                                        <p:cTn id="91" dur="500"/>
                                        <p:tgtEl>
                                          <p:spTgt spid="1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xit" presetSubtype="32" fill="hold" grpId="1" nodeType="clickEffect">
                                  <p:stCondLst>
                                    <p:cond delay="0"/>
                                  </p:stCondLst>
                                  <p:childTnLst>
                                    <p:anim calcmode="lin" valueType="num">
                                      <p:cBhvr>
                                        <p:cTn id="95" dur="500"/>
                                        <p:tgtEl>
                                          <p:spTgt spid="12303"/>
                                        </p:tgtEl>
                                        <p:attrNameLst>
                                          <p:attrName>ppt_w</p:attrName>
                                        </p:attrNameLst>
                                      </p:cBhvr>
                                      <p:tavLst>
                                        <p:tav tm="0">
                                          <p:val>
                                            <p:strVal val="ppt_w"/>
                                          </p:val>
                                        </p:tav>
                                        <p:tav tm="100000">
                                          <p:val>
                                            <p:fltVal val="0"/>
                                          </p:val>
                                        </p:tav>
                                      </p:tavLst>
                                    </p:anim>
                                    <p:anim calcmode="lin" valueType="num">
                                      <p:cBhvr>
                                        <p:cTn id="96" dur="500"/>
                                        <p:tgtEl>
                                          <p:spTgt spid="12303"/>
                                        </p:tgtEl>
                                        <p:attrNameLst>
                                          <p:attrName>ppt_h</p:attrName>
                                        </p:attrNameLst>
                                      </p:cBhvr>
                                      <p:tavLst>
                                        <p:tav tm="0">
                                          <p:val>
                                            <p:strVal val="ppt_h"/>
                                          </p:val>
                                        </p:tav>
                                        <p:tav tm="100000">
                                          <p:val>
                                            <p:fltVal val="0"/>
                                          </p:val>
                                        </p:tav>
                                      </p:tavLst>
                                    </p:anim>
                                    <p:animEffect transition="out" filter="fade">
                                      <p:cBhvr>
                                        <p:cTn id="97" dur="500"/>
                                        <p:tgtEl>
                                          <p:spTgt spid="12303"/>
                                        </p:tgtEl>
                                      </p:cBhvr>
                                    </p:animEffect>
                                    <p:set>
                                      <p:cBhvr>
                                        <p:cTn id="98" dur="1" fill="hold">
                                          <p:stCondLst>
                                            <p:cond delay="499"/>
                                          </p:stCondLst>
                                        </p:cTn>
                                        <p:tgtEl>
                                          <p:spTgt spid="12303"/>
                                        </p:tgtEl>
                                        <p:attrNameLst>
                                          <p:attrName>style.visibility</p:attrName>
                                        </p:attrNameLst>
                                      </p:cBhvr>
                                      <p:to>
                                        <p:strVal val="hidden"/>
                                      </p:to>
                                    </p:set>
                                  </p:childTnLst>
                                </p:cTn>
                              </p:par>
                              <p:par>
                                <p:cTn id="99" presetID="53" presetClass="exit" presetSubtype="32" fill="hold" grpId="1" nodeType="withEffect">
                                  <p:stCondLst>
                                    <p:cond delay="0"/>
                                  </p:stCondLst>
                                  <p:childTnLst>
                                    <p:anim calcmode="lin" valueType="num">
                                      <p:cBhvr>
                                        <p:cTn id="100" dur="500"/>
                                        <p:tgtEl>
                                          <p:spTgt spid="12304"/>
                                        </p:tgtEl>
                                        <p:attrNameLst>
                                          <p:attrName>ppt_w</p:attrName>
                                        </p:attrNameLst>
                                      </p:cBhvr>
                                      <p:tavLst>
                                        <p:tav tm="0">
                                          <p:val>
                                            <p:strVal val="ppt_w"/>
                                          </p:val>
                                        </p:tav>
                                        <p:tav tm="100000">
                                          <p:val>
                                            <p:fltVal val="0"/>
                                          </p:val>
                                        </p:tav>
                                      </p:tavLst>
                                    </p:anim>
                                    <p:anim calcmode="lin" valueType="num">
                                      <p:cBhvr>
                                        <p:cTn id="101" dur="500"/>
                                        <p:tgtEl>
                                          <p:spTgt spid="12304"/>
                                        </p:tgtEl>
                                        <p:attrNameLst>
                                          <p:attrName>ppt_h</p:attrName>
                                        </p:attrNameLst>
                                      </p:cBhvr>
                                      <p:tavLst>
                                        <p:tav tm="0">
                                          <p:val>
                                            <p:strVal val="ppt_h"/>
                                          </p:val>
                                        </p:tav>
                                        <p:tav tm="100000">
                                          <p:val>
                                            <p:fltVal val="0"/>
                                          </p:val>
                                        </p:tav>
                                      </p:tavLst>
                                    </p:anim>
                                    <p:animEffect transition="out" filter="fade">
                                      <p:cBhvr>
                                        <p:cTn id="102" dur="500"/>
                                        <p:tgtEl>
                                          <p:spTgt spid="12304"/>
                                        </p:tgtEl>
                                      </p:cBhvr>
                                    </p:animEffect>
                                    <p:set>
                                      <p:cBhvr>
                                        <p:cTn id="103" dur="1" fill="hold">
                                          <p:stCondLst>
                                            <p:cond delay="499"/>
                                          </p:stCondLst>
                                        </p:cTn>
                                        <p:tgtEl>
                                          <p:spTgt spid="12304"/>
                                        </p:tgtEl>
                                        <p:attrNameLst>
                                          <p:attrName>style.visibility</p:attrName>
                                        </p:attrNameLst>
                                      </p:cBhvr>
                                      <p:to>
                                        <p:strVal val="hidden"/>
                                      </p:to>
                                    </p:set>
                                  </p:childTnLst>
                                </p:cTn>
                              </p:par>
                              <p:par>
                                <p:cTn id="104" presetID="53" presetClass="exit" presetSubtype="32" fill="hold" grpId="1" nodeType="withEffect">
                                  <p:stCondLst>
                                    <p:cond delay="0"/>
                                  </p:stCondLst>
                                  <p:childTnLst>
                                    <p:anim calcmode="lin" valueType="num">
                                      <p:cBhvr>
                                        <p:cTn id="105" dur="500"/>
                                        <p:tgtEl>
                                          <p:spTgt spid="12305"/>
                                        </p:tgtEl>
                                        <p:attrNameLst>
                                          <p:attrName>ppt_w</p:attrName>
                                        </p:attrNameLst>
                                      </p:cBhvr>
                                      <p:tavLst>
                                        <p:tav tm="0">
                                          <p:val>
                                            <p:strVal val="ppt_w"/>
                                          </p:val>
                                        </p:tav>
                                        <p:tav tm="100000">
                                          <p:val>
                                            <p:fltVal val="0"/>
                                          </p:val>
                                        </p:tav>
                                      </p:tavLst>
                                    </p:anim>
                                    <p:anim calcmode="lin" valueType="num">
                                      <p:cBhvr>
                                        <p:cTn id="106" dur="500"/>
                                        <p:tgtEl>
                                          <p:spTgt spid="12305"/>
                                        </p:tgtEl>
                                        <p:attrNameLst>
                                          <p:attrName>ppt_h</p:attrName>
                                        </p:attrNameLst>
                                      </p:cBhvr>
                                      <p:tavLst>
                                        <p:tav tm="0">
                                          <p:val>
                                            <p:strVal val="ppt_h"/>
                                          </p:val>
                                        </p:tav>
                                        <p:tav tm="100000">
                                          <p:val>
                                            <p:fltVal val="0"/>
                                          </p:val>
                                        </p:tav>
                                      </p:tavLst>
                                    </p:anim>
                                    <p:animEffect transition="out" filter="fade">
                                      <p:cBhvr>
                                        <p:cTn id="107" dur="500"/>
                                        <p:tgtEl>
                                          <p:spTgt spid="12305"/>
                                        </p:tgtEl>
                                      </p:cBhvr>
                                    </p:animEffect>
                                    <p:set>
                                      <p:cBhvr>
                                        <p:cTn id="108" dur="1" fill="hold">
                                          <p:stCondLst>
                                            <p:cond delay="499"/>
                                          </p:stCondLst>
                                        </p:cTn>
                                        <p:tgtEl>
                                          <p:spTgt spid="12305"/>
                                        </p:tgtEl>
                                        <p:attrNameLst>
                                          <p:attrName>style.visibility</p:attrName>
                                        </p:attrNameLst>
                                      </p:cBhvr>
                                      <p:to>
                                        <p:strVal val="hidden"/>
                                      </p:to>
                                    </p:set>
                                  </p:childTnLst>
                                </p:cTn>
                              </p:par>
                              <p:par>
                                <p:cTn id="109" presetID="53" presetClass="exit" presetSubtype="32" fill="hold" grpId="0" nodeType="withEffect">
                                  <p:stCondLst>
                                    <p:cond delay="0"/>
                                  </p:stCondLst>
                                  <p:childTnLst>
                                    <p:anim calcmode="lin" valueType="num">
                                      <p:cBhvr>
                                        <p:cTn id="110" dur="500"/>
                                        <p:tgtEl>
                                          <p:spTgt spid="12301"/>
                                        </p:tgtEl>
                                        <p:attrNameLst>
                                          <p:attrName>ppt_w</p:attrName>
                                        </p:attrNameLst>
                                      </p:cBhvr>
                                      <p:tavLst>
                                        <p:tav tm="0">
                                          <p:val>
                                            <p:strVal val="ppt_w"/>
                                          </p:val>
                                        </p:tav>
                                        <p:tav tm="100000">
                                          <p:val>
                                            <p:fltVal val="0"/>
                                          </p:val>
                                        </p:tav>
                                      </p:tavLst>
                                    </p:anim>
                                    <p:anim calcmode="lin" valueType="num">
                                      <p:cBhvr>
                                        <p:cTn id="111" dur="500"/>
                                        <p:tgtEl>
                                          <p:spTgt spid="12301"/>
                                        </p:tgtEl>
                                        <p:attrNameLst>
                                          <p:attrName>ppt_h</p:attrName>
                                        </p:attrNameLst>
                                      </p:cBhvr>
                                      <p:tavLst>
                                        <p:tav tm="0">
                                          <p:val>
                                            <p:strVal val="ppt_h"/>
                                          </p:val>
                                        </p:tav>
                                        <p:tav tm="100000">
                                          <p:val>
                                            <p:fltVal val="0"/>
                                          </p:val>
                                        </p:tav>
                                      </p:tavLst>
                                    </p:anim>
                                    <p:animEffect transition="out" filter="fade">
                                      <p:cBhvr>
                                        <p:cTn id="112" dur="500"/>
                                        <p:tgtEl>
                                          <p:spTgt spid="12301"/>
                                        </p:tgtEl>
                                      </p:cBhvr>
                                    </p:animEffect>
                                    <p:set>
                                      <p:cBhvr>
                                        <p:cTn id="113" dur="1" fill="hold">
                                          <p:stCondLst>
                                            <p:cond delay="499"/>
                                          </p:stCondLst>
                                        </p:cTn>
                                        <p:tgtEl>
                                          <p:spTgt spid="12301"/>
                                        </p:tgtEl>
                                        <p:attrNameLst>
                                          <p:attrName>style.visibility</p:attrName>
                                        </p:attrNameLst>
                                      </p:cBhvr>
                                      <p:to>
                                        <p:strVal val="hidden"/>
                                      </p:to>
                                    </p:set>
                                  </p:childTnLst>
                                </p:cTn>
                              </p:par>
                              <p:par>
                                <p:cTn id="114" presetID="53" presetClass="exit" presetSubtype="32" fill="hold" grpId="0" nodeType="withEffect">
                                  <p:stCondLst>
                                    <p:cond delay="0"/>
                                  </p:stCondLst>
                                  <p:childTnLst>
                                    <p:anim calcmode="lin" valueType="num">
                                      <p:cBhvr>
                                        <p:cTn id="115" dur="500"/>
                                        <p:tgtEl>
                                          <p:spTgt spid="12302"/>
                                        </p:tgtEl>
                                        <p:attrNameLst>
                                          <p:attrName>ppt_w</p:attrName>
                                        </p:attrNameLst>
                                      </p:cBhvr>
                                      <p:tavLst>
                                        <p:tav tm="0">
                                          <p:val>
                                            <p:strVal val="ppt_w"/>
                                          </p:val>
                                        </p:tav>
                                        <p:tav tm="100000">
                                          <p:val>
                                            <p:fltVal val="0"/>
                                          </p:val>
                                        </p:tav>
                                      </p:tavLst>
                                    </p:anim>
                                    <p:anim calcmode="lin" valueType="num">
                                      <p:cBhvr>
                                        <p:cTn id="116" dur="500"/>
                                        <p:tgtEl>
                                          <p:spTgt spid="12302"/>
                                        </p:tgtEl>
                                        <p:attrNameLst>
                                          <p:attrName>ppt_h</p:attrName>
                                        </p:attrNameLst>
                                      </p:cBhvr>
                                      <p:tavLst>
                                        <p:tav tm="0">
                                          <p:val>
                                            <p:strVal val="ppt_h"/>
                                          </p:val>
                                        </p:tav>
                                        <p:tav tm="100000">
                                          <p:val>
                                            <p:fltVal val="0"/>
                                          </p:val>
                                        </p:tav>
                                      </p:tavLst>
                                    </p:anim>
                                    <p:animEffect transition="out" filter="fade">
                                      <p:cBhvr>
                                        <p:cTn id="117" dur="500"/>
                                        <p:tgtEl>
                                          <p:spTgt spid="12302"/>
                                        </p:tgtEl>
                                      </p:cBhvr>
                                    </p:animEffect>
                                    <p:set>
                                      <p:cBhvr>
                                        <p:cTn id="118" dur="1" fill="hold">
                                          <p:stCondLst>
                                            <p:cond delay="499"/>
                                          </p:stCondLst>
                                        </p:cTn>
                                        <p:tgtEl>
                                          <p:spTgt spid="12302"/>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64" presetClass="path" presetSubtype="0" accel="50000" decel="50000" fill="hold" grpId="1" nodeType="clickEffect">
                                  <p:stCondLst>
                                    <p:cond delay="0"/>
                                  </p:stCondLst>
                                  <p:childTnLst>
                                    <p:animMotion origin="layout" path="M 1.11111E-6 1.48148E-6 L 1.11111E-6 -0.25 " pathEditMode="relative" rAng="0" ptsTypes="AA">
                                      <p:cBhvr>
                                        <p:cTn id="122" dur="2000" fill="hold"/>
                                        <p:tgtEl>
                                          <p:spTgt spid="19"/>
                                        </p:tgtEl>
                                        <p:attrNameLst>
                                          <p:attrName>ppt_x</p:attrName>
                                          <p:attrName>ppt_y</p:attrName>
                                        </p:attrNameLst>
                                      </p:cBhvr>
                                      <p:rCtr x="0" y="-12500"/>
                                    </p:animMotion>
                                  </p:childTnLst>
                                </p:cTn>
                              </p:par>
                              <p:par>
                                <p:cTn id="123" presetID="64" presetClass="path" presetSubtype="0" accel="50000" decel="50000" fill="hold" grpId="1" nodeType="withEffect">
                                  <p:stCondLst>
                                    <p:cond delay="0"/>
                                  </p:stCondLst>
                                  <p:childTnLst>
                                    <p:animMotion origin="layout" path="M -2.22222E-6 -2.96296E-6 L -2.22222E-6 -0.25 " pathEditMode="relative" rAng="0" ptsTypes="AA">
                                      <p:cBhvr>
                                        <p:cTn id="124" dur="2000" fill="hold"/>
                                        <p:tgtEl>
                                          <p:spTgt spid="20"/>
                                        </p:tgtEl>
                                        <p:attrNameLst>
                                          <p:attrName>ppt_x</p:attrName>
                                          <p:attrName>ppt_y</p:attrName>
                                        </p:attrNameLst>
                                      </p:cBhvr>
                                      <p:rCtr x="0" y="-12500"/>
                                    </p:animMotion>
                                  </p:childTnLst>
                                </p:cTn>
                              </p:par>
                              <p:par>
                                <p:cTn id="125" presetID="64" presetClass="path" presetSubtype="0" accel="50000" decel="50000" fill="hold" grpId="1" nodeType="withEffect">
                                  <p:stCondLst>
                                    <p:cond delay="0"/>
                                  </p:stCondLst>
                                  <p:childTnLst>
                                    <p:animMotion origin="layout" path="M -4.16667E-6 3.7037E-7 L -4.16667E-6 -0.25 " pathEditMode="relative" rAng="0" ptsTypes="AA">
                                      <p:cBhvr>
                                        <p:cTn id="126" dur="2000" fill="hold"/>
                                        <p:tgtEl>
                                          <p:spTgt spid="24"/>
                                        </p:tgtEl>
                                        <p:attrNameLst>
                                          <p:attrName>ppt_x</p:attrName>
                                          <p:attrName>ppt_y</p:attrName>
                                        </p:attrNameLst>
                                      </p:cBhvr>
                                      <p:rCtr x="0" y="-12500"/>
                                    </p:animMotion>
                                  </p:childTnLst>
                                </p:cTn>
                              </p:par>
                              <p:par>
                                <p:cTn id="127" presetID="64" presetClass="path" presetSubtype="0" accel="50000" decel="50000" fill="hold" grpId="1" nodeType="withEffect">
                                  <p:stCondLst>
                                    <p:cond delay="0"/>
                                  </p:stCondLst>
                                  <p:childTnLst>
                                    <p:animMotion origin="layout" path="M 2.77778E-6 2.59259E-6 L 2.77778E-6 -0.25 " pathEditMode="relative" rAng="0" ptsTypes="AA">
                                      <p:cBhvr>
                                        <p:cTn id="128" dur="2000" fill="hold"/>
                                        <p:tgtEl>
                                          <p:spTgt spid="10250"/>
                                        </p:tgtEl>
                                        <p:attrNameLst>
                                          <p:attrName>ppt_x</p:attrName>
                                          <p:attrName>ppt_y</p:attrName>
                                        </p:attrNameLst>
                                      </p:cBhvr>
                                      <p:rCtr x="0" y="-12500"/>
                                    </p:animMotion>
                                  </p:childTnLst>
                                </p:cTn>
                              </p:par>
                              <p:par>
                                <p:cTn id="129" presetID="64" presetClass="path" presetSubtype="0" accel="50000" decel="50000" fill="hold" grpId="1" nodeType="withEffect">
                                  <p:stCondLst>
                                    <p:cond delay="0"/>
                                  </p:stCondLst>
                                  <p:childTnLst>
                                    <p:animMotion origin="layout" path="M 4.44444E-6 0 L 4.44444E-6 -0.25 " pathEditMode="relative" rAng="0" ptsTypes="AA">
                                      <p:cBhvr>
                                        <p:cTn id="130" dur="2000" fill="hold"/>
                                        <p:tgtEl>
                                          <p:spTgt spid="22"/>
                                        </p:tgtEl>
                                        <p:attrNameLst>
                                          <p:attrName>ppt_x</p:attrName>
                                          <p:attrName>ppt_y</p:attrName>
                                        </p:attrNameLst>
                                      </p:cBhvr>
                                      <p:rCtr x="0" y="-12500"/>
                                    </p:animMotion>
                                  </p:childTnLst>
                                </p:cTn>
                              </p:par>
                              <p:par>
                                <p:cTn id="131" presetID="64" presetClass="path" presetSubtype="0" accel="50000" decel="50000" fill="hold" grpId="1" nodeType="withEffect">
                                  <p:stCondLst>
                                    <p:cond delay="0"/>
                                  </p:stCondLst>
                                  <p:childTnLst>
                                    <p:animMotion origin="layout" path="M -8.33333E-7 -4.07407E-6 L -8.33333E-7 -0.25 " pathEditMode="relative" rAng="0" ptsTypes="AA">
                                      <p:cBhvr>
                                        <p:cTn id="132" dur="2000" fill="hold"/>
                                        <p:tgtEl>
                                          <p:spTgt spid="21"/>
                                        </p:tgtEl>
                                        <p:attrNameLst>
                                          <p:attrName>ppt_x</p:attrName>
                                          <p:attrName>ppt_y</p:attrName>
                                        </p:attrNameLst>
                                      </p:cBhvr>
                                      <p:rCtr x="0" y="-12500"/>
                                    </p:animMotion>
                                  </p:childTnLst>
                                </p:cTn>
                              </p:par>
                              <p:par>
                                <p:cTn id="133" presetID="64" presetClass="path" presetSubtype="0" accel="50000" decel="50000" fill="hold" grpId="1" nodeType="withEffect">
                                  <p:stCondLst>
                                    <p:cond delay="0"/>
                                  </p:stCondLst>
                                  <p:childTnLst>
                                    <p:animMotion origin="layout" path="M -4.16667E-6 -3.33333E-6 L -4.16667E-6 -0.25 " pathEditMode="relative" rAng="0" ptsTypes="AA">
                                      <p:cBhvr>
                                        <p:cTn id="134" dur="2000" fill="hold"/>
                                        <p:tgtEl>
                                          <p:spTgt spid="16"/>
                                        </p:tgtEl>
                                        <p:attrNameLst>
                                          <p:attrName>ppt_x</p:attrName>
                                          <p:attrName>ppt_y</p:attrName>
                                        </p:attrNameLst>
                                      </p:cBhvr>
                                      <p:rCtr x="0" y="-12500"/>
                                    </p:animMotion>
                                  </p:childTnLst>
                                </p:cTn>
                              </p:par>
                              <p:par>
                                <p:cTn id="135" presetID="64" presetClass="path" presetSubtype="0" accel="50000" decel="50000" fill="hold" nodeType="withEffect">
                                  <p:stCondLst>
                                    <p:cond delay="0"/>
                                  </p:stCondLst>
                                  <p:childTnLst>
                                    <p:animMotion origin="layout" path="M 4.44444E-6 1.85185E-6 L 4.44444E-6 -0.25 " pathEditMode="relative" rAng="0" ptsTypes="AA">
                                      <p:cBhvr>
                                        <p:cTn id="136" dur="2000" fill="hold"/>
                                        <p:tgtEl>
                                          <p:spTgt spid="3"/>
                                        </p:tgtEl>
                                        <p:attrNameLst>
                                          <p:attrName>ppt_x</p:attrName>
                                          <p:attrName>ppt_y</p:attrName>
                                        </p:attrNameLst>
                                      </p:cBhvr>
                                      <p:rCtr x="0" y="-12500"/>
                                    </p:animMotion>
                                  </p:childTnLst>
                                </p:cTn>
                              </p:par>
                              <p:par>
                                <p:cTn id="137" presetID="64" presetClass="path" presetSubtype="0" accel="50000" decel="50000" fill="hold" nodeType="withEffect">
                                  <p:stCondLst>
                                    <p:cond delay="0"/>
                                  </p:stCondLst>
                                  <p:childTnLst>
                                    <p:animMotion origin="layout" path="M -4.72222E-6 -1.48148E-6 L -4.72222E-6 -0.25 " pathEditMode="relative" rAng="0" ptsTypes="AA">
                                      <p:cBhvr>
                                        <p:cTn id="138" dur="2000" fill="hold"/>
                                        <p:tgtEl>
                                          <p:spTgt spid="17"/>
                                        </p:tgtEl>
                                        <p:attrNameLst>
                                          <p:attrName>ppt_x</p:attrName>
                                          <p:attrName>ppt_y</p:attrName>
                                        </p:attrNameLst>
                                      </p:cBhvr>
                                      <p:rCtr x="0" y="-12500"/>
                                    </p:animMotion>
                                  </p:childTnLst>
                                </p:cTn>
                              </p:par>
                              <p:par>
                                <p:cTn id="139" presetID="64" presetClass="path" presetSubtype="0" accel="50000" decel="50000" fill="hold" grpId="0" nodeType="withEffect" nodePh="1">
                                  <p:stCondLst>
                                    <p:cond delay="0"/>
                                  </p:stCondLst>
                                  <p:endCondLst>
                                    <p:cond evt="begin" delay="0">
                                      <p:tn val="139"/>
                                    </p:cond>
                                  </p:endCondLst>
                                  <p:childTnLst>
                                    <p:animMotion origin="layout" path="M 3.05556E-6 -3.7037E-6 L 3.05556E-6 -0.25 " pathEditMode="relative" rAng="0" ptsTypes="AA">
                                      <p:cBhvr>
                                        <p:cTn id="140" dur="2000" fill="hold"/>
                                        <p:tgtEl>
                                          <p:spTgt spid="12294"/>
                                        </p:tgtEl>
                                        <p:attrNameLst>
                                          <p:attrName>ppt_x</p:attrName>
                                          <p:attrName>ppt_y</p:attrName>
                                        </p:attrNameLst>
                                      </p:cBhvr>
                                      <p:rCtr x="0" y="-12500"/>
                                    </p:animMotion>
                                  </p:childTnLst>
                                </p:cTn>
                              </p:par>
                              <p:par>
                                <p:cTn id="141" presetID="64" presetClass="path" presetSubtype="0" accel="50000" decel="50000" fill="hold" grpId="0" nodeType="withEffect" nodePh="1">
                                  <p:stCondLst>
                                    <p:cond delay="0"/>
                                  </p:stCondLst>
                                  <p:endCondLst>
                                    <p:cond evt="begin" delay="0">
                                      <p:tn val="141"/>
                                    </p:cond>
                                  </p:endCondLst>
                                  <p:childTnLst>
                                    <p:animMotion origin="layout" path="M -5.55556E-7 3.33333E-6 L -5.55556E-7 -0.25 " pathEditMode="relative" rAng="0" ptsTypes="AA">
                                      <p:cBhvr>
                                        <p:cTn id="142" dur="2000" fill="hold"/>
                                        <p:tgtEl>
                                          <p:spTgt spid="1229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4" grpId="0" animBg="1"/>
      <p:bldP spid="223242" grpId="0"/>
      <p:bldP spid="223243" grpId="0"/>
      <p:bldP spid="12294" grpId="0"/>
      <p:bldP spid="12295" grpId="0"/>
      <p:bldP spid="10250" grpId="0"/>
      <p:bldP spid="10250" grpId="1"/>
      <p:bldP spid="16" grpId="0"/>
      <p:bldP spid="16" grpId="1"/>
      <p:bldP spid="12301" grpId="0"/>
      <p:bldP spid="12302" grpId="0" animBg="1"/>
      <p:bldP spid="12303" grpId="0"/>
      <p:bldP spid="12303" grpId="1"/>
      <p:bldP spid="12304" grpId="0"/>
      <p:bldP spid="12304" grpId="1"/>
      <p:bldP spid="12305" grpId="0"/>
      <p:bldP spid="12305" grpId="1"/>
      <p:bldP spid="19" grpId="0"/>
      <p:bldP spid="19" grpId="1"/>
      <p:bldP spid="20" grpId="0"/>
      <p:bldP spid="20" grpId="1"/>
      <p:bldP spid="21" grpId="0"/>
      <p:bldP spid="21" grpId="1"/>
      <p:bldP spid="22" grpId="0"/>
      <p:bldP spid="22" grpId="1"/>
      <p:bldP spid="24" grpId="0"/>
      <p:bldP spid="2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eft Brace 8">
            <a:extLst>
              <a:ext uri="{FF2B5EF4-FFF2-40B4-BE49-F238E27FC236}">
                <a16:creationId xmlns:a16="http://schemas.microsoft.com/office/drawing/2014/main" id="{832EE0F0-D601-4E28-A3B8-8132E5163130}"/>
              </a:ext>
            </a:extLst>
          </p:cNvPr>
          <p:cNvSpPr>
            <a:spLocks/>
          </p:cNvSpPr>
          <p:nvPr/>
        </p:nvSpPr>
        <p:spPr bwMode="auto">
          <a:xfrm>
            <a:off x="2708275" y="3360738"/>
            <a:ext cx="2362200" cy="612775"/>
          </a:xfrm>
          <a:prstGeom prst="leftBrace">
            <a:avLst>
              <a:gd name="adj1" fmla="val 8333"/>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3200">
              <a:latin typeface="Times New Roman" panose="02020603050405020304" pitchFamily="18" charset="0"/>
              <a:cs typeface="Times New Roman" panose="02020603050405020304" pitchFamily="18" charset="0"/>
            </a:endParaRPr>
          </a:p>
        </p:txBody>
      </p:sp>
      <p:sp>
        <p:nvSpPr>
          <p:cNvPr id="15363" name="Left Brace 9">
            <a:extLst>
              <a:ext uri="{FF2B5EF4-FFF2-40B4-BE49-F238E27FC236}">
                <a16:creationId xmlns:a16="http://schemas.microsoft.com/office/drawing/2014/main" id="{E395C9C6-5138-49B1-A15D-A9C7DF3A3603}"/>
              </a:ext>
            </a:extLst>
          </p:cNvPr>
          <p:cNvSpPr>
            <a:spLocks/>
          </p:cNvSpPr>
          <p:nvPr/>
        </p:nvSpPr>
        <p:spPr bwMode="auto">
          <a:xfrm>
            <a:off x="4156075" y="3589338"/>
            <a:ext cx="155575" cy="590550"/>
          </a:xfrm>
          <a:prstGeom prst="leftBrace">
            <a:avLst>
              <a:gd name="adj1" fmla="val 833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50000"/>
              </a:spcBef>
              <a:buClrTx/>
              <a:buFontTx/>
              <a:buNone/>
            </a:pPr>
            <a:endParaRPr lang="en-US" altLang="en-US" sz="3200">
              <a:latin typeface="Times New Roman" panose="02020603050405020304" pitchFamily="18" charset="0"/>
              <a:cs typeface="Times New Roman" panose="02020603050405020304" pitchFamily="18" charset="0"/>
            </a:endParaRPr>
          </a:p>
        </p:txBody>
      </p:sp>
      <p:sp>
        <p:nvSpPr>
          <p:cNvPr id="13" name="Text Box 3">
            <a:extLst>
              <a:ext uri="{FF2B5EF4-FFF2-40B4-BE49-F238E27FC236}">
                <a16:creationId xmlns:a16="http://schemas.microsoft.com/office/drawing/2014/main" id="{4AE05339-0E8D-4E15-936D-C1FC5B4DE1A1}"/>
              </a:ext>
            </a:extLst>
          </p:cNvPr>
          <p:cNvSpPr txBox="1">
            <a:spLocks noChangeArrowheads="1"/>
          </p:cNvSpPr>
          <p:nvPr/>
        </p:nvSpPr>
        <p:spPr bwMode="auto">
          <a:xfrm>
            <a:off x="209550" y="3910013"/>
            <a:ext cx="85613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50000"/>
              </a:spcBef>
              <a:buClrTx/>
              <a:buFontTx/>
              <a:buNone/>
            </a:pPr>
            <a:r>
              <a:rPr lang="en-US" altLang="en-US" sz="3200">
                <a:solidFill>
                  <a:srgbClr val="0033CC"/>
                </a:solidFill>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PT chữ: Đường  </a:t>
            </a:r>
            <a:r>
              <a:rPr lang="en-US" altLang="en-US" sz="3200" b="1">
                <a:latin typeface="Times New Roman" panose="02020603050405020304" pitchFamily="18" charset="0"/>
                <a:cs typeface="Times New Roman" panose="02020603050405020304" pitchFamily="18" charset="0"/>
                <a:sym typeface="Wingdings" panose="05000000000000000000" pitchFamily="2" charset="2"/>
              </a:rPr>
              <a:t> than  +   nước</a:t>
            </a:r>
          </a:p>
          <a:p>
            <a:pPr>
              <a:spcBef>
                <a:spcPct val="50000"/>
              </a:spcBef>
              <a:buClrTx/>
              <a:buFontTx/>
              <a:buNone/>
            </a:pPr>
            <a:r>
              <a:rPr lang="en-US" altLang="en-US" sz="3200">
                <a:solidFill>
                  <a:srgbClr val="5F2987"/>
                </a:solidFill>
                <a:latin typeface="Times New Roman" panose="02020603050405020304" pitchFamily="18" charset="0"/>
                <a:cs typeface="Times New Roman" panose="02020603050405020304" pitchFamily="18" charset="0"/>
                <a:sym typeface="Wingdings" panose="05000000000000000000" pitchFamily="2" charset="2"/>
              </a:rPr>
              <a:t>Đọc là: Đường bị </a:t>
            </a:r>
            <a:r>
              <a:rPr lang="en-US" altLang="en-US" sz="3200"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phân hủy </a:t>
            </a:r>
            <a:r>
              <a:rPr lang="en-US" altLang="en-US" sz="3200">
                <a:solidFill>
                  <a:srgbClr val="5F2987"/>
                </a:solidFill>
                <a:latin typeface="Times New Roman" panose="02020603050405020304" pitchFamily="18" charset="0"/>
                <a:cs typeface="Times New Roman" panose="02020603050405020304" pitchFamily="18" charset="0"/>
                <a:sym typeface="Wingdings" panose="05000000000000000000" pitchFamily="2" charset="2"/>
              </a:rPr>
              <a:t>tạo thành than </a:t>
            </a:r>
            <a:r>
              <a:rPr lang="en-US" altLang="en-US" sz="3200"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và </a:t>
            </a:r>
            <a:r>
              <a:rPr lang="en-US" altLang="en-US" sz="3200">
                <a:solidFill>
                  <a:srgbClr val="5F2987"/>
                </a:solidFill>
                <a:latin typeface="Times New Roman" panose="02020603050405020304" pitchFamily="18" charset="0"/>
                <a:cs typeface="Times New Roman" panose="02020603050405020304" pitchFamily="18" charset="0"/>
                <a:sym typeface="Wingdings" panose="05000000000000000000" pitchFamily="2" charset="2"/>
              </a:rPr>
              <a:t>nước</a:t>
            </a:r>
          </a:p>
        </p:txBody>
      </p:sp>
      <p:sp>
        <p:nvSpPr>
          <p:cNvPr id="15365" name="Rectangle 1">
            <a:extLst>
              <a:ext uri="{FF2B5EF4-FFF2-40B4-BE49-F238E27FC236}">
                <a16:creationId xmlns:a16="http://schemas.microsoft.com/office/drawing/2014/main" id="{6C8F6FB6-05BC-4417-A76B-814BA9661BB8}"/>
              </a:ext>
            </a:extLst>
          </p:cNvPr>
          <p:cNvSpPr>
            <a:spLocks noChangeArrowheads="1"/>
          </p:cNvSpPr>
          <p:nvPr/>
        </p:nvSpPr>
        <p:spPr bwMode="auto">
          <a:xfrm>
            <a:off x="-6350" y="2020888"/>
            <a:ext cx="856138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10000"/>
              </a:lnSpc>
              <a:spcBef>
                <a:spcPct val="0"/>
              </a:spcBef>
              <a:buClrTx/>
              <a:buFontTx/>
              <a:buNone/>
            </a:pPr>
            <a:r>
              <a:rPr lang="en-US" altLang="en-US" sz="3000" b="1">
                <a:latin typeface="Times New Roman" panose="02020603050405020304" pitchFamily="18" charset="0"/>
                <a:cs typeface="Times New Roman" panose="02020603050405020304" pitchFamily="18" charset="0"/>
                <a:sym typeface="Wingdings" panose="05000000000000000000" pitchFamily="2" charset="2"/>
              </a:rPr>
              <a:t>VD2: Đun nóng </a:t>
            </a:r>
            <a:r>
              <a:rPr lang="en-US" altLang="en-US" sz="3000" b="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đường</a:t>
            </a:r>
            <a:r>
              <a:rPr lang="en-US" altLang="en-US" sz="3000" b="1">
                <a:latin typeface="Times New Roman" panose="02020603050405020304" pitchFamily="18" charset="0"/>
                <a:cs typeface="Times New Roman" panose="02020603050405020304" pitchFamily="18" charset="0"/>
                <a:sym typeface="Wingdings" panose="05000000000000000000" pitchFamily="2" charset="2"/>
              </a:rPr>
              <a:t> biến đổi thành </a:t>
            </a:r>
            <a:r>
              <a:rPr lang="en-US" altLang="en-US" sz="3000" b="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than</a:t>
            </a:r>
            <a:r>
              <a:rPr lang="en-US" altLang="en-US" sz="3000" b="1">
                <a:latin typeface="Times New Roman" panose="02020603050405020304" pitchFamily="18" charset="0"/>
                <a:cs typeface="Times New Roman" panose="02020603050405020304" pitchFamily="18" charset="0"/>
                <a:sym typeface="Wingdings" panose="05000000000000000000" pitchFamily="2" charset="2"/>
              </a:rPr>
              <a:t> và </a:t>
            </a:r>
            <a:r>
              <a:rPr lang="en-US" altLang="en-US" sz="3000" b="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nước</a:t>
            </a:r>
          </a:p>
        </p:txBody>
      </p:sp>
      <p:cxnSp>
        <p:nvCxnSpPr>
          <p:cNvPr id="18" name="Straight Arrow Connector 17">
            <a:extLst>
              <a:ext uri="{FF2B5EF4-FFF2-40B4-BE49-F238E27FC236}">
                <a16:creationId xmlns:a16="http://schemas.microsoft.com/office/drawing/2014/main" id="{50F0F000-8E8D-4B27-A12A-064F48ACBDDC}"/>
              </a:ext>
            </a:extLst>
          </p:cNvPr>
          <p:cNvCxnSpPr/>
          <p:nvPr/>
        </p:nvCxnSpPr>
        <p:spPr>
          <a:xfrm>
            <a:off x="3473450" y="4281488"/>
            <a:ext cx="241300" cy="4841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DD21FAA-728A-4873-BAFB-DAF59DC42074}"/>
              </a:ext>
            </a:extLst>
          </p:cNvPr>
          <p:cNvCxnSpPr/>
          <p:nvPr/>
        </p:nvCxnSpPr>
        <p:spPr>
          <a:xfrm>
            <a:off x="4997450" y="4329113"/>
            <a:ext cx="2262188" cy="4857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368" name="Rectangle 18">
            <a:extLst>
              <a:ext uri="{FF2B5EF4-FFF2-40B4-BE49-F238E27FC236}">
                <a16:creationId xmlns:a16="http://schemas.microsoft.com/office/drawing/2014/main" id="{85F40D23-482C-4576-BA85-63C2F64A07CE}"/>
              </a:ext>
            </a:extLst>
          </p:cNvPr>
          <p:cNvSpPr>
            <a:spLocks noChangeArrowheads="1"/>
          </p:cNvSpPr>
          <p:nvPr/>
        </p:nvSpPr>
        <p:spPr bwMode="auto">
          <a:xfrm>
            <a:off x="963613" y="2832100"/>
            <a:ext cx="7159625" cy="10779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sym typeface="Symbol" panose="05050102010706020507" pitchFamily="18" charset="2"/>
              </a:rPr>
              <a:t>Chất phản ứng:</a:t>
            </a:r>
          </a:p>
          <a:p>
            <a:r>
              <a:rPr lang="en-US" altLang="en-US" sz="3200" b="1">
                <a:latin typeface="Times New Roman" panose="02020603050405020304" pitchFamily="18" charset="0"/>
                <a:cs typeface="Times New Roman" panose="02020603050405020304" pitchFamily="18" charset="0"/>
                <a:sym typeface="Symbol" panose="05050102010706020507" pitchFamily="18" charset="2"/>
              </a:rPr>
              <a:t>Chất sản phẩm: </a:t>
            </a:r>
            <a:endParaRPr lang="en-US" altLang="en-US" sz="3200">
              <a:latin typeface="Times New Roman" panose="02020603050405020304" pitchFamily="18" charset="0"/>
              <a:cs typeface="Times New Roman" panose="02020603050405020304" pitchFamily="18" charset="0"/>
            </a:endParaRPr>
          </a:p>
        </p:txBody>
      </p:sp>
      <p:sp>
        <p:nvSpPr>
          <p:cNvPr id="13325" name="Rectangle 20">
            <a:extLst>
              <a:ext uri="{FF2B5EF4-FFF2-40B4-BE49-F238E27FC236}">
                <a16:creationId xmlns:a16="http://schemas.microsoft.com/office/drawing/2014/main" id="{753AE78B-4AE4-448A-9DC3-96FCE9387433}"/>
              </a:ext>
            </a:extLst>
          </p:cNvPr>
          <p:cNvSpPr>
            <a:spLocks noChangeArrowheads="1"/>
          </p:cNvSpPr>
          <p:nvPr/>
        </p:nvSpPr>
        <p:spPr bwMode="auto">
          <a:xfrm>
            <a:off x="3887788" y="2800350"/>
            <a:ext cx="13874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Đường</a:t>
            </a:r>
            <a:endParaRPr lang="en-US" altLang="en-US" sz="3200">
              <a:latin typeface="Times New Roman" panose="02020603050405020304" pitchFamily="18" charset="0"/>
              <a:cs typeface="Times New Roman" panose="02020603050405020304" pitchFamily="18" charset="0"/>
            </a:endParaRPr>
          </a:p>
        </p:txBody>
      </p:sp>
      <p:sp>
        <p:nvSpPr>
          <p:cNvPr id="13326" name="Rectangle 21">
            <a:extLst>
              <a:ext uri="{FF2B5EF4-FFF2-40B4-BE49-F238E27FC236}">
                <a16:creationId xmlns:a16="http://schemas.microsoft.com/office/drawing/2014/main" id="{3BA58459-177E-46D2-AE38-E97C255641B5}"/>
              </a:ext>
            </a:extLst>
          </p:cNvPr>
          <p:cNvSpPr>
            <a:spLocks noChangeArrowheads="1"/>
          </p:cNvSpPr>
          <p:nvPr/>
        </p:nvSpPr>
        <p:spPr bwMode="auto">
          <a:xfrm>
            <a:off x="5027613" y="3290888"/>
            <a:ext cx="1069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nước</a:t>
            </a:r>
            <a:endParaRPr lang="en-US" altLang="en-US" sz="3200">
              <a:latin typeface="Times New Roman" panose="02020603050405020304" pitchFamily="18" charset="0"/>
              <a:cs typeface="Times New Roman" panose="02020603050405020304" pitchFamily="18" charset="0"/>
            </a:endParaRPr>
          </a:p>
        </p:txBody>
      </p:sp>
      <p:sp>
        <p:nvSpPr>
          <p:cNvPr id="13327" name="Rectangle 22">
            <a:extLst>
              <a:ext uri="{FF2B5EF4-FFF2-40B4-BE49-F238E27FC236}">
                <a16:creationId xmlns:a16="http://schemas.microsoft.com/office/drawing/2014/main" id="{8855D7AC-0043-4CE8-A5EF-C89BBBE92D37}"/>
              </a:ext>
            </a:extLst>
          </p:cNvPr>
          <p:cNvSpPr>
            <a:spLocks noChangeArrowheads="1"/>
          </p:cNvSpPr>
          <p:nvPr/>
        </p:nvSpPr>
        <p:spPr bwMode="auto">
          <a:xfrm>
            <a:off x="3890963" y="3290888"/>
            <a:ext cx="1325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3200" b="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Than, </a:t>
            </a:r>
            <a:endParaRPr lang="en-US" altLang="en-US" sz="320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EAA7B4A9-1B7B-466F-8FB5-9B48AB4F8D2D}"/>
              </a:ext>
            </a:extLst>
          </p:cNvPr>
          <p:cNvSpPr/>
          <p:nvPr/>
        </p:nvSpPr>
        <p:spPr>
          <a:xfrm>
            <a:off x="904421" y="1222375"/>
            <a:ext cx="4681537" cy="523875"/>
          </a:xfrm>
          <a:prstGeom prst="rect">
            <a:avLst/>
          </a:prstGeom>
          <a:solidFill>
            <a:schemeClr val="accent3">
              <a:lumMod val="60000"/>
              <a:lumOff val="40000"/>
            </a:schemeClr>
          </a:solidFill>
        </p:spPr>
        <p:txBody>
          <a:bodyPr wrap="none">
            <a:spAutoFit/>
          </a:bodyPr>
          <a:lstStyle/>
          <a:p>
            <a:pPr eaLnBrk="1" fontAlgn="auto" hangingPunct="1">
              <a:spcBef>
                <a:spcPts val="0"/>
              </a:spcBef>
              <a:spcAft>
                <a:spcPts val="0"/>
              </a:spcAft>
              <a:defRPr/>
            </a:pPr>
            <a:r>
              <a:rPr lang="en-US" sz="2800" b="1" dirty="0">
                <a:latin typeface="+mn-lt"/>
                <a:cs typeface="+mn-cs"/>
              </a:rPr>
              <a:t>I. PHẢN ỨNG HÓA HỌC LÀ GÌ?</a:t>
            </a:r>
          </a:p>
        </p:txBody>
      </p:sp>
      <p:sp>
        <p:nvSpPr>
          <p:cNvPr id="25" name="Rectangle 24">
            <a:extLst>
              <a:ext uri="{FF2B5EF4-FFF2-40B4-BE49-F238E27FC236}">
                <a16:creationId xmlns:a16="http://schemas.microsoft.com/office/drawing/2014/main" id="{F70B2C48-3655-4265-8CBF-529F95BFD14D}"/>
              </a:ext>
            </a:extLst>
          </p:cNvPr>
          <p:cNvSpPr/>
          <p:nvPr/>
        </p:nvSpPr>
        <p:spPr>
          <a:xfrm>
            <a:off x="28575" y="0"/>
            <a:ext cx="8347075" cy="954088"/>
          </a:xfrm>
          <a:prstGeom prst="rect">
            <a:avLst/>
          </a:prstGeom>
          <a:solidFill>
            <a:schemeClr val="accent3">
              <a:lumMod val="40000"/>
              <a:lumOff val="60000"/>
            </a:schemeClr>
          </a:solidFill>
        </p:spPr>
        <p:txBody>
          <a:bodyPr>
            <a:spAutoFit/>
          </a:bodyPr>
          <a:lstStyle/>
          <a:p>
            <a:pPr algn="ctr" eaLnBrk="1" fontAlgn="auto" hangingPunct="1">
              <a:spcBef>
                <a:spcPts val="0"/>
              </a:spcBef>
              <a:spcAft>
                <a:spcPts val="0"/>
              </a:spcAft>
              <a:defRPr/>
            </a:pPr>
            <a:r>
              <a:rPr lang="en-US" sz="2800" b="1" u="sng" dirty="0">
                <a:solidFill>
                  <a:srgbClr val="FF0000"/>
                </a:solidFill>
                <a:latin typeface="+mn-lt"/>
                <a:cs typeface="+mn-cs"/>
              </a:rPr>
              <a:t>BÀI 2:</a:t>
            </a:r>
            <a:r>
              <a:rPr lang="en-US" sz="2800" dirty="0">
                <a:solidFill>
                  <a:srgbClr val="FF0000"/>
                </a:solidFill>
                <a:latin typeface="+mn-lt"/>
                <a:cs typeface="+mn-cs"/>
              </a:rPr>
              <a:t> </a:t>
            </a:r>
            <a:r>
              <a:rPr lang="en-US" altLang="en-US" sz="2800" b="1" dirty="0">
                <a:solidFill>
                  <a:srgbClr val="FF0000"/>
                </a:solidFill>
                <a:latin typeface="Times New Roman" panose="02020603050405020304" pitchFamily="18" charset="0"/>
                <a:cs typeface="Times New Roman" panose="02020603050405020304" pitchFamily="18" charset="0"/>
              </a:rPr>
              <a:t>PHẢN ỨNG HOÁ HỌC </a:t>
            </a:r>
          </a:p>
          <a:p>
            <a:pPr algn="ctr" eaLnBrk="1" fontAlgn="auto" hangingPunct="1">
              <a:spcBef>
                <a:spcPts val="0"/>
              </a:spcBef>
              <a:spcAft>
                <a:spcPts val="0"/>
              </a:spcAft>
              <a:defRPr/>
            </a:pPr>
            <a:r>
              <a:rPr lang="en-US" altLang="en-US" sz="2800" b="1" dirty="0">
                <a:solidFill>
                  <a:srgbClr val="FF0000"/>
                </a:solidFill>
                <a:latin typeface="Times New Roman" panose="02020603050405020304" pitchFamily="18" charset="0"/>
                <a:cs typeface="Times New Roman" panose="02020603050405020304" pitchFamily="18" charset="0"/>
              </a:rPr>
              <a:t>VÀ NĂNG L</a:t>
            </a:r>
            <a:r>
              <a:rPr lang="vi-VN" altLang="en-US" sz="2800" b="1" dirty="0">
                <a:solidFill>
                  <a:srgbClr val="FF0000"/>
                </a:solidFill>
                <a:latin typeface="Times New Roman" panose="02020603050405020304" pitchFamily="18" charset="0"/>
                <a:cs typeface="Times New Roman" panose="02020603050405020304" pitchFamily="18" charset="0"/>
              </a:rPr>
              <a:t>Ư</a:t>
            </a:r>
            <a:r>
              <a:rPr lang="en-US" altLang="en-US" sz="2800" b="1" dirty="0">
                <a:solidFill>
                  <a:srgbClr val="FF0000"/>
                </a:solidFill>
                <a:latin typeface="Times New Roman" panose="02020603050405020304" pitchFamily="18" charset="0"/>
                <a:cs typeface="Times New Roman" panose="02020603050405020304" pitchFamily="18" charset="0"/>
              </a:rPr>
              <a:t>ỢNG CỦA PHẢN ỨNG HOÁ HỌC</a:t>
            </a:r>
          </a:p>
        </p:txBody>
      </p:sp>
      <p:pic>
        <p:nvPicPr>
          <p:cNvPr id="14" name="Picture 6">
            <a:extLst>
              <a:ext uri="{FF2B5EF4-FFF2-40B4-BE49-F238E27FC236}">
                <a16:creationId xmlns:a16="http://schemas.microsoft.com/office/drawing/2014/main" id="{DC37A9D0-144A-40F3-B3A0-22773884770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67603" y="1010706"/>
            <a:ext cx="830680" cy="58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p:cTn id="7" dur="500" fill="hold"/>
                                        <p:tgtEl>
                                          <p:spTgt spid="13325"/>
                                        </p:tgtEl>
                                        <p:attrNameLst>
                                          <p:attrName>ppt_w</p:attrName>
                                        </p:attrNameLst>
                                      </p:cBhvr>
                                      <p:tavLst>
                                        <p:tav tm="0">
                                          <p:val>
                                            <p:fltVal val="0"/>
                                          </p:val>
                                        </p:tav>
                                        <p:tav tm="100000">
                                          <p:val>
                                            <p:strVal val="#ppt_w"/>
                                          </p:val>
                                        </p:tav>
                                      </p:tavLst>
                                    </p:anim>
                                    <p:anim calcmode="lin" valueType="num">
                                      <p:cBhvr>
                                        <p:cTn id="8" dur="500" fill="hold"/>
                                        <p:tgtEl>
                                          <p:spTgt spid="13325"/>
                                        </p:tgtEl>
                                        <p:attrNameLst>
                                          <p:attrName>ppt_h</p:attrName>
                                        </p:attrNameLst>
                                      </p:cBhvr>
                                      <p:tavLst>
                                        <p:tav tm="0">
                                          <p:val>
                                            <p:fltVal val="0"/>
                                          </p:val>
                                        </p:tav>
                                        <p:tav tm="100000">
                                          <p:val>
                                            <p:strVal val="#ppt_h"/>
                                          </p:val>
                                        </p:tav>
                                      </p:tavLst>
                                    </p:anim>
                                    <p:animEffect transition="in" filter="fade">
                                      <p:cBhvr>
                                        <p:cTn id="9" dur="500"/>
                                        <p:tgtEl>
                                          <p:spTgt spid="1332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327"/>
                                        </p:tgtEl>
                                        <p:attrNameLst>
                                          <p:attrName>style.visibility</p:attrName>
                                        </p:attrNameLst>
                                      </p:cBhvr>
                                      <p:to>
                                        <p:strVal val="visible"/>
                                      </p:to>
                                    </p:set>
                                    <p:anim calcmode="lin" valueType="num">
                                      <p:cBhvr>
                                        <p:cTn id="14" dur="500" fill="hold"/>
                                        <p:tgtEl>
                                          <p:spTgt spid="13327"/>
                                        </p:tgtEl>
                                        <p:attrNameLst>
                                          <p:attrName>ppt_w</p:attrName>
                                        </p:attrNameLst>
                                      </p:cBhvr>
                                      <p:tavLst>
                                        <p:tav tm="0">
                                          <p:val>
                                            <p:fltVal val="0"/>
                                          </p:val>
                                        </p:tav>
                                        <p:tav tm="100000">
                                          <p:val>
                                            <p:strVal val="#ppt_w"/>
                                          </p:val>
                                        </p:tav>
                                      </p:tavLst>
                                    </p:anim>
                                    <p:anim calcmode="lin" valueType="num">
                                      <p:cBhvr>
                                        <p:cTn id="15" dur="500" fill="hold"/>
                                        <p:tgtEl>
                                          <p:spTgt spid="13327"/>
                                        </p:tgtEl>
                                        <p:attrNameLst>
                                          <p:attrName>ppt_h</p:attrName>
                                        </p:attrNameLst>
                                      </p:cBhvr>
                                      <p:tavLst>
                                        <p:tav tm="0">
                                          <p:val>
                                            <p:fltVal val="0"/>
                                          </p:val>
                                        </p:tav>
                                        <p:tav tm="100000">
                                          <p:val>
                                            <p:strVal val="#ppt_h"/>
                                          </p:val>
                                        </p:tav>
                                      </p:tavLst>
                                    </p:anim>
                                    <p:animEffect transition="in" filter="fade">
                                      <p:cBhvr>
                                        <p:cTn id="16" dur="500"/>
                                        <p:tgtEl>
                                          <p:spTgt spid="133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326"/>
                                        </p:tgtEl>
                                        <p:attrNameLst>
                                          <p:attrName>style.visibility</p:attrName>
                                        </p:attrNameLst>
                                      </p:cBhvr>
                                      <p:to>
                                        <p:strVal val="visible"/>
                                      </p:to>
                                    </p:set>
                                    <p:anim calcmode="lin" valueType="num">
                                      <p:cBhvr>
                                        <p:cTn id="21" dur="500" fill="hold"/>
                                        <p:tgtEl>
                                          <p:spTgt spid="13326"/>
                                        </p:tgtEl>
                                        <p:attrNameLst>
                                          <p:attrName>ppt_w</p:attrName>
                                        </p:attrNameLst>
                                      </p:cBhvr>
                                      <p:tavLst>
                                        <p:tav tm="0">
                                          <p:val>
                                            <p:fltVal val="0"/>
                                          </p:val>
                                        </p:tav>
                                        <p:tav tm="100000">
                                          <p:val>
                                            <p:strVal val="#ppt_w"/>
                                          </p:val>
                                        </p:tav>
                                      </p:tavLst>
                                    </p:anim>
                                    <p:anim calcmode="lin" valueType="num">
                                      <p:cBhvr>
                                        <p:cTn id="22" dur="500" fill="hold"/>
                                        <p:tgtEl>
                                          <p:spTgt spid="13326"/>
                                        </p:tgtEl>
                                        <p:attrNameLst>
                                          <p:attrName>ppt_h</p:attrName>
                                        </p:attrNameLst>
                                      </p:cBhvr>
                                      <p:tavLst>
                                        <p:tav tm="0">
                                          <p:val>
                                            <p:fltVal val="0"/>
                                          </p:val>
                                        </p:tav>
                                        <p:tav tm="100000">
                                          <p:val>
                                            <p:strVal val="#ppt_h"/>
                                          </p:val>
                                        </p:tav>
                                      </p:tavLst>
                                    </p:anim>
                                    <p:animEffect transition="in" filter="fade">
                                      <p:cBhvr>
                                        <p:cTn id="23" dur="500"/>
                                        <p:tgtEl>
                                          <p:spTgt spid="133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p:cTn id="28"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3">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3">
                                            <p:txEl>
                                              <p:pRg st="1" end="1"/>
                                            </p:txEl>
                                          </p:spTgt>
                                        </p:tgtEl>
                                        <p:attrNameLst>
                                          <p:attrName>style.visibility</p:attrName>
                                        </p:attrNameLst>
                                      </p:cBhvr>
                                      <p:to>
                                        <p:strVal val="visible"/>
                                      </p:to>
                                    </p:set>
                                    <p:anim calcmode="discrete" valueType="clr">
                                      <p:cBhvr override="childStyle">
                                        <p:cTn id="35" dur="80"/>
                                        <p:tgtEl>
                                          <p:spTgt spid="1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3">
                                            <p:txEl>
                                              <p:pRg st="1" end="1"/>
                                            </p:txEl>
                                          </p:spTgt>
                                        </p:tgtEl>
                                        <p:attrNameLst>
                                          <p:attrName>fillcolor</p:attrName>
                                        </p:attrNameLst>
                                      </p:cBhvr>
                                      <p:tavLst>
                                        <p:tav tm="0">
                                          <p:val>
                                            <p:clrVal>
                                              <a:schemeClr val="accent2"/>
                                            </p:clrVal>
                                          </p:val>
                                        </p:tav>
                                        <p:tav tm="50000">
                                          <p:val>
                                            <p:clrVal>
                                              <a:schemeClr val="hlink"/>
                                            </p:clrVal>
                                          </p:val>
                                        </p:tav>
                                      </p:tavLst>
                                    </p:anim>
                                    <p:set>
                                      <p:cBhvr>
                                        <p:cTn id="37" dur="80"/>
                                        <p:tgtEl>
                                          <p:spTgt spid="13">
                                            <p:txEl>
                                              <p:pRg st="1" end="1"/>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P spid="13326" grpId="0"/>
      <p:bldP spid="133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a:extLst>
              <a:ext uri="{FF2B5EF4-FFF2-40B4-BE49-F238E27FC236}">
                <a16:creationId xmlns:a16="http://schemas.microsoft.com/office/drawing/2014/main" id="{9453B69A-E05B-4450-957E-9F6857AE70B2}"/>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4840752-26E3-46DD-97C9-0880C249E89A}" type="slidenum">
              <a:rPr lang="en-US" altLang="en-US" smtClean="0">
                <a:solidFill>
                  <a:srgbClr val="FFFFFF"/>
                </a:solidFill>
              </a:rPr>
              <a:pPr/>
              <a:t>9</a:t>
            </a:fld>
            <a:endParaRPr lang="en-US" altLang="en-US">
              <a:solidFill>
                <a:srgbClr val="FFFFFF"/>
              </a:solidFill>
            </a:endParaRPr>
          </a:p>
        </p:txBody>
      </p:sp>
      <p:pic>
        <p:nvPicPr>
          <p:cNvPr id="17411" name="Picture 2">
            <a:extLst>
              <a:ext uri="{FF2B5EF4-FFF2-40B4-BE49-F238E27FC236}">
                <a16:creationId xmlns:a16="http://schemas.microsoft.com/office/drawing/2014/main" id="{EC5574EC-046A-4640-9276-CAC429EDF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7463"/>
            <a:ext cx="83947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2">
            <a:extLst>
              <a:ext uri="{FF2B5EF4-FFF2-40B4-BE49-F238E27FC236}">
                <a16:creationId xmlns:a16="http://schemas.microsoft.com/office/drawing/2014/main" id="{C032AFA4-5284-49EE-A1C5-B39F11B8C921}"/>
              </a:ext>
            </a:extLst>
          </p:cNvPr>
          <p:cNvSpPr txBox="1">
            <a:spLocks noChangeArrowheads="1"/>
          </p:cNvSpPr>
          <p:nvPr/>
        </p:nvSpPr>
        <p:spPr bwMode="auto">
          <a:xfrm>
            <a:off x="0" y="3933825"/>
            <a:ext cx="9144000" cy="2246313"/>
          </a:xfrm>
          <a:prstGeom prst="rect">
            <a:avLst/>
          </a:prstGeom>
          <a:noFill/>
          <a:ln w="9525">
            <a:noFill/>
            <a:miter lim="800000"/>
            <a:headEnd/>
            <a:tailEnd/>
          </a:ln>
        </p:spPr>
        <p:txBody>
          <a:bodyPr>
            <a:spAutoFit/>
          </a:bodyPr>
          <a:lstStyle/>
          <a:p>
            <a:pPr marL="342900" indent="-342900">
              <a:buFontTx/>
              <a:buAutoNum type="arabicPeriod"/>
              <a:defRPr/>
            </a:pPr>
            <a:r>
              <a:rPr lang="en-US" sz="2800" dirty="0" err="1">
                <a:solidFill>
                  <a:schemeClr val="bg2">
                    <a:lumMod val="10000"/>
                  </a:schemeClr>
                </a:solidFill>
                <a:latin typeface="Times New Roman" pitchFamily="18" charset="0"/>
                <a:cs typeface="Times New Roman" pitchFamily="18" charset="0"/>
              </a:rPr>
              <a:t>Trước</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phản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ứng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những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nguyên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tử</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nào</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liên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kết</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với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nhau</a:t>
            </a:r>
            <a:r>
              <a:rPr lang="en-US" sz="2800" dirty="0">
                <a:solidFill>
                  <a:schemeClr val="bg2">
                    <a:lumMod val="10000"/>
                  </a:schemeClr>
                </a:solidFill>
                <a:latin typeface="Times New Roman" pitchFamily="18" charset="0"/>
                <a:cs typeface="Times New Roman" pitchFamily="18" charset="0"/>
              </a:rPr>
              <a:t>?</a:t>
            </a:r>
          </a:p>
          <a:p>
            <a:pPr marL="342900" indent="-342900">
              <a:buFontTx/>
              <a:buAutoNum type="arabicPeriod"/>
              <a:defRPr/>
            </a:pPr>
            <a:r>
              <a:rPr lang="en-US" sz="2800" dirty="0" err="1">
                <a:solidFill>
                  <a:schemeClr val="bg2">
                    <a:lumMod val="10000"/>
                  </a:schemeClr>
                </a:solidFill>
                <a:latin typeface="Times New Roman" pitchFamily="18" charset="0"/>
                <a:cs typeface="Times New Roman" pitchFamily="18" charset="0"/>
              </a:rPr>
              <a:t>Sau</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phản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ứng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những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nguyên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tử</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nào</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liên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kết</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với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nhau</a:t>
            </a:r>
            <a:r>
              <a:rPr lang="en-US" sz="2800" dirty="0">
                <a:solidFill>
                  <a:schemeClr val="bg2">
                    <a:lumMod val="10000"/>
                  </a:schemeClr>
                </a:solidFill>
                <a:latin typeface="Times New Roman" pitchFamily="18" charset="0"/>
                <a:cs typeface="Times New Roman" pitchFamily="18" charset="0"/>
              </a:rPr>
              <a:t>?</a:t>
            </a:r>
          </a:p>
          <a:p>
            <a:pPr marL="342900" indent="-342900">
              <a:buFontTx/>
              <a:buAutoNum type="arabicPeriod"/>
              <a:defRPr/>
            </a:pPr>
            <a:r>
              <a:rPr lang="en-US" sz="2800" dirty="0" err="1">
                <a:solidFill>
                  <a:schemeClr val="bg2">
                    <a:lumMod val="10000"/>
                  </a:schemeClr>
                </a:solidFill>
                <a:latin typeface="Times New Roman" pitchFamily="18" charset="0"/>
                <a:cs typeface="Times New Roman" pitchFamily="18" charset="0"/>
              </a:rPr>
              <a:t>Hãy</a:t>
            </a:r>
            <a:r>
              <a:rPr lang="en-US" sz="2800" dirty="0">
                <a:solidFill>
                  <a:schemeClr val="bg2">
                    <a:lumMod val="10000"/>
                  </a:schemeClr>
                </a:solidFill>
                <a:latin typeface="Times New Roman" pitchFamily="18" charset="0"/>
                <a:cs typeface="Times New Roman" pitchFamily="18" charset="0"/>
              </a:rPr>
              <a:t> so </a:t>
            </a:r>
            <a:r>
              <a:rPr lang="en-US" sz="2800" dirty="0" err="1">
                <a:solidFill>
                  <a:schemeClr val="bg2">
                    <a:lumMod val="10000"/>
                  </a:schemeClr>
                </a:solidFill>
                <a:latin typeface="Times New Roman" pitchFamily="18" charset="0"/>
                <a:cs typeface="Times New Roman" pitchFamily="18" charset="0"/>
              </a:rPr>
              <a:t>sánh</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chất</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phản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ứng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và</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sản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phẩm</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về</a:t>
            </a:r>
            <a:r>
              <a:rPr lang="en-US" sz="2800" dirty="0">
                <a:solidFill>
                  <a:schemeClr val="bg2">
                    <a:lumMod val="10000"/>
                  </a:schemeClr>
                </a:solidFill>
                <a:latin typeface="Times New Roman" pitchFamily="18" charset="0"/>
                <a:cs typeface="Times New Roman" pitchFamily="18" charset="0"/>
              </a:rPr>
              <a:t>:</a:t>
            </a:r>
          </a:p>
          <a:p>
            <a:pPr marL="342900" indent="-342900">
              <a:defRPr/>
            </a:pP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Số</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nguyên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tử</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mỗi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loại</a:t>
            </a:r>
            <a:r>
              <a:rPr lang="en-US" sz="2800" dirty="0">
                <a:solidFill>
                  <a:schemeClr val="bg2">
                    <a:lumMod val="10000"/>
                  </a:schemeClr>
                </a:solidFill>
                <a:latin typeface="Times New Roman" pitchFamily="18" charset="0"/>
                <a:cs typeface="Times New Roman" pitchFamily="18" charset="0"/>
              </a:rPr>
              <a:t>?</a:t>
            </a:r>
          </a:p>
          <a:p>
            <a:pPr marL="342900" indent="-342900">
              <a:defRPr/>
            </a:pP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Liên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kết</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trong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phân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tử</a:t>
            </a:r>
            <a:r>
              <a:rPr lang="en-US" sz="2800" dirty="0">
                <a:solidFill>
                  <a:schemeClr val="bg2">
                    <a:lumMod val="1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1218</TotalTime>
  <Words>2029</Words>
  <Application>Microsoft Office PowerPoint</Application>
  <PresentationFormat>On-screen Show (4:3)</PresentationFormat>
  <Paragraphs>235</Paragraphs>
  <Slides>29</Slides>
  <Notes>0</Notes>
  <HiddenSlides>0</HiddenSlides>
  <MMClips>3</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.VnTime</vt:lpstr>
      <vt:lpstr>Arial</vt:lpstr>
      <vt:lpstr>Arial Black</vt:lpstr>
      <vt:lpstr>Calibri</vt:lpstr>
      <vt:lpstr>Calibri Light</vt:lpstr>
      <vt:lpstr>Cambria</vt:lpstr>
      <vt:lpstr>Symbol</vt:lpstr>
      <vt:lpstr>Times New Roman</vt:lpstr>
      <vt:lpstr>VNI-Times</vt:lpstr>
      <vt:lpstr>Wingdings</vt:lpstr>
      <vt:lpstr>Default Theme</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mai tran</cp:lastModifiedBy>
  <cp:revision>210</cp:revision>
  <dcterms:created xsi:type="dcterms:W3CDTF">2020-10-11T14:17:59Z</dcterms:created>
  <dcterms:modified xsi:type="dcterms:W3CDTF">2024-09-21T01:42:10Z</dcterms:modified>
</cp:coreProperties>
</file>