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9"/>
  </p:notesMasterIdLst>
  <p:sldIdLst>
    <p:sldId id="256" r:id="rId2"/>
    <p:sldId id="257" r:id="rId3"/>
    <p:sldId id="259" r:id="rId4"/>
    <p:sldId id="258" r:id="rId5"/>
    <p:sldId id="260" r:id="rId6"/>
    <p:sldId id="294" r:id="rId7"/>
    <p:sldId id="295" r:id="rId8"/>
    <p:sldId id="302" r:id="rId9"/>
    <p:sldId id="271" r:id="rId10"/>
    <p:sldId id="296" r:id="rId11"/>
    <p:sldId id="297" r:id="rId12"/>
    <p:sldId id="298" r:id="rId13"/>
    <p:sldId id="303" r:id="rId14"/>
    <p:sldId id="299" r:id="rId15"/>
    <p:sldId id="310" r:id="rId16"/>
    <p:sldId id="300" r:id="rId17"/>
    <p:sldId id="301" r:id="rId18"/>
    <p:sldId id="267" r:id="rId19"/>
    <p:sldId id="304" r:id="rId20"/>
    <p:sldId id="305" r:id="rId21"/>
    <p:sldId id="306" r:id="rId22"/>
    <p:sldId id="307" r:id="rId23"/>
    <p:sldId id="308" r:id="rId24"/>
    <p:sldId id="309" r:id="rId25"/>
    <p:sldId id="283" r:id="rId26"/>
    <p:sldId id="311" r:id="rId27"/>
    <p:sldId id="312" r:id="rId28"/>
  </p:sldIdLst>
  <p:sldSz cx="9144000" cy="5143500" type="screen16x9"/>
  <p:notesSz cx="6858000" cy="9144000"/>
  <p:embeddedFontLst>
    <p:embeddedFont>
      <p:font typeface="Roboto" panose="020B0604020202020204" charset="0"/>
      <p:regular r:id="rId30"/>
      <p:bold r:id="rId31"/>
      <p:italic r:id="rId32"/>
      <p:boldItalic r:id="rId33"/>
    </p:embeddedFont>
    <p:embeddedFont>
      <p:font typeface="Fira Sans Extra Condensed SemiBold" panose="020B0604020202020204" charset="0"/>
      <p:regular r:id="rId34"/>
      <p:bold r:id="rId35"/>
      <p:italic r:id="rId36"/>
      <p:boldItalic r:id="rId37"/>
    </p:embeddedFont>
    <p:embeddedFont>
      <p:font typeface="Lexend Deca" panose="020B0604020202020204" charset="0"/>
      <p:regular r:id="rId38"/>
      <p:bold r:id="rId39"/>
    </p:embeddedFont>
    <p:embeddedFont>
      <p:font typeface="UTM Aquarelle" panose="02040603050506020204" pitchFamily="18"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6">
          <p15:clr>
            <a:srgbClr val="9AA0A6"/>
          </p15:clr>
        </p15:guide>
        <p15:guide id="2" orient="horz" pos="70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8E0676-FF02-4733-9F47-71CB356D9E28}">
  <a:tblStyle styleId="{2B8E0676-FF02-4733-9F47-71CB356D9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66"/>
      </p:cViewPr>
      <p:guideLst>
        <p:guide orient="horz" pos="606"/>
        <p:guide orient="horz" pos="70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95195a5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95195a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85d92a75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85d92a75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10ad005257f_1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10ad005257f_1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0ad005257f_1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0ad005257f_1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0d4275dda6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0d4275dda6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154100" y="3667856"/>
            <a:ext cx="3212922"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4135975" y="3436975"/>
            <a:ext cx="2644500" cy="677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1" name="Google Shape;11;p2"/>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200"/>
              <a:buNone/>
              <a:defRPr sz="48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
        <p:nvSpPr>
          <p:cNvPr id="12" name="Google Shape;12;p2"/>
          <p:cNvSpPr/>
          <p:nvPr/>
        </p:nvSpPr>
        <p:spPr>
          <a:xfrm>
            <a:off x="5736975" y="4353281"/>
            <a:ext cx="1215300" cy="12153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99999">
            <a:off x="4821272" y="280788"/>
            <a:ext cx="596232" cy="51718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01025">
            <a:off x="8392867" y="2061425"/>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4_1">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18" name="Google Shape;318;p23"/>
          <p:cNvSpPr/>
          <p:nvPr/>
        </p:nvSpPr>
        <p:spPr>
          <a:xfrm>
            <a:off x="8591275" y="3687150"/>
            <a:ext cx="1371900" cy="137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293414" y="94579"/>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flipH="1">
            <a:off x="-1088449" y="755187"/>
            <a:ext cx="1692326" cy="61382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8237964" y="4405504"/>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686776" y="4710212"/>
            <a:ext cx="1692326" cy="61382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3"/>
          <p:cNvGrpSpPr/>
          <p:nvPr/>
        </p:nvGrpSpPr>
        <p:grpSpPr>
          <a:xfrm>
            <a:off x="8699187" y="2681099"/>
            <a:ext cx="701087" cy="701087"/>
            <a:chOff x="3796125" y="-35750"/>
            <a:chExt cx="773400" cy="773400"/>
          </a:xfrm>
        </p:grpSpPr>
        <p:sp>
          <p:nvSpPr>
            <p:cNvPr id="324" name="Google Shape;324;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3"/>
          <p:cNvGrpSpPr/>
          <p:nvPr/>
        </p:nvGrpSpPr>
        <p:grpSpPr>
          <a:xfrm>
            <a:off x="163895" y="665197"/>
            <a:ext cx="439987" cy="439987"/>
            <a:chOff x="3796125" y="-35750"/>
            <a:chExt cx="773400" cy="773400"/>
          </a:xfrm>
        </p:grpSpPr>
        <p:sp>
          <p:nvSpPr>
            <p:cNvPr id="327" name="Google Shape;327;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3"/>
          <p:cNvGrpSpPr/>
          <p:nvPr/>
        </p:nvGrpSpPr>
        <p:grpSpPr>
          <a:xfrm>
            <a:off x="-127000" y="4491635"/>
            <a:ext cx="840522" cy="492496"/>
            <a:chOff x="-127000" y="3412135"/>
            <a:chExt cx="840522" cy="492496"/>
          </a:xfrm>
        </p:grpSpPr>
        <p:cxnSp>
          <p:nvCxnSpPr>
            <p:cNvPr id="330" name="Google Shape;330;p23"/>
            <p:cNvCxnSpPr/>
            <p:nvPr/>
          </p:nvCxnSpPr>
          <p:spPr>
            <a:xfrm rot="10800000" flipH="1">
              <a:off x="-127000" y="3582050"/>
              <a:ext cx="406200" cy="298500"/>
            </a:xfrm>
            <a:prstGeom prst="straightConnector1">
              <a:avLst/>
            </a:prstGeom>
            <a:noFill/>
            <a:ln w="38100" cap="rnd" cmpd="sng">
              <a:solidFill>
                <a:schemeClr val="accent3"/>
              </a:solidFill>
              <a:prstDash val="solid"/>
              <a:round/>
              <a:headEnd type="none" w="med" len="med"/>
              <a:tailEnd type="none" w="med" len="med"/>
            </a:ln>
          </p:spPr>
        </p:cxnSp>
        <p:sp>
          <p:nvSpPr>
            <p:cNvPr id="331" name="Google Shape;331;p23"/>
            <p:cNvSpPr/>
            <p:nvPr/>
          </p:nvSpPr>
          <p:spPr>
            <a:xfrm>
              <a:off x="93867" y="3412135"/>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2" name="Google Shape;332;p23"/>
            <p:cNvCxnSpPr/>
            <p:nvPr/>
          </p:nvCxnSpPr>
          <p:spPr>
            <a:xfrm rot="10800000">
              <a:off x="293425" y="3602978"/>
              <a:ext cx="258300" cy="164700"/>
            </a:xfrm>
            <a:prstGeom prst="straightConnector1">
              <a:avLst/>
            </a:prstGeom>
            <a:noFill/>
            <a:ln w="38100" cap="rnd" cmpd="sng">
              <a:solidFill>
                <a:schemeClr val="accent3"/>
              </a:solidFill>
              <a:prstDash val="solid"/>
              <a:round/>
              <a:headEnd type="none" w="med" len="med"/>
              <a:tailEnd type="none" w="med" len="med"/>
            </a:ln>
          </p:spPr>
        </p:cxnSp>
        <p:sp>
          <p:nvSpPr>
            <p:cNvPr id="333" name="Google Shape;333;p23"/>
            <p:cNvSpPr/>
            <p:nvPr/>
          </p:nvSpPr>
          <p:spPr>
            <a:xfrm>
              <a:off x="467822" y="3658931"/>
              <a:ext cx="245700" cy="245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3"/>
          <p:cNvGrpSpPr/>
          <p:nvPr/>
        </p:nvGrpSpPr>
        <p:grpSpPr>
          <a:xfrm rot="10800000">
            <a:off x="8459600" y="172710"/>
            <a:ext cx="840522" cy="492496"/>
            <a:chOff x="-127000" y="3412135"/>
            <a:chExt cx="840522" cy="492496"/>
          </a:xfrm>
        </p:grpSpPr>
        <p:cxnSp>
          <p:nvCxnSpPr>
            <p:cNvPr id="335" name="Google Shape;335;p23"/>
            <p:cNvCxnSpPr/>
            <p:nvPr/>
          </p:nvCxnSpPr>
          <p:spPr>
            <a:xfrm rot="10800000" flipH="1">
              <a:off x="-127000" y="3582050"/>
              <a:ext cx="406200" cy="298500"/>
            </a:xfrm>
            <a:prstGeom prst="straightConnector1">
              <a:avLst/>
            </a:prstGeom>
            <a:noFill/>
            <a:ln w="38100" cap="rnd" cmpd="sng">
              <a:solidFill>
                <a:schemeClr val="dk2"/>
              </a:solidFill>
              <a:prstDash val="solid"/>
              <a:round/>
              <a:headEnd type="none" w="med" len="med"/>
              <a:tailEnd type="none" w="med" len="med"/>
            </a:ln>
          </p:spPr>
        </p:cxnSp>
        <p:sp>
          <p:nvSpPr>
            <p:cNvPr id="336" name="Google Shape;336;p23"/>
            <p:cNvSpPr/>
            <p:nvPr/>
          </p:nvSpPr>
          <p:spPr>
            <a:xfrm>
              <a:off x="93867" y="3412135"/>
              <a:ext cx="333600" cy="333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23"/>
            <p:cNvCxnSpPr/>
            <p:nvPr/>
          </p:nvCxnSpPr>
          <p:spPr>
            <a:xfrm rot="10800000">
              <a:off x="293425" y="3602978"/>
              <a:ext cx="258300" cy="164700"/>
            </a:xfrm>
            <a:prstGeom prst="straightConnector1">
              <a:avLst/>
            </a:prstGeom>
            <a:noFill/>
            <a:ln w="38100" cap="rnd" cmpd="sng">
              <a:solidFill>
                <a:schemeClr val="dk2"/>
              </a:solidFill>
              <a:prstDash val="solid"/>
              <a:round/>
              <a:headEnd type="none" w="med" len="med"/>
              <a:tailEnd type="none" w="med" len="med"/>
            </a:ln>
          </p:spPr>
        </p:cxnSp>
        <p:sp>
          <p:nvSpPr>
            <p:cNvPr id="338" name="Google Shape;338;p23"/>
            <p:cNvSpPr/>
            <p:nvPr/>
          </p:nvSpPr>
          <p:spPr>
            <a:xfrm>
              <a:off x="467822" y="3658931"/>
              <a:ext cx="245700" cy="24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349"/>
        <p:cNvGrpSpPr/>
        <p:nvPr/>
      </p:nvGrpSpPr>
      <p:grpSpPr>
        <a:xfrm>
          <a:off x="0" y="0"/>
          <a:ext cx="0" cy="0"/>
          <a:chOff x="0" y="0"/>
          <a:chExt cx="0" cy="0"/>
        </a:xfrm>
      </p:grpSpPr>
      <p:sp>
        <p:nvSpPr>
          <p:cNvPr id="350" name="Google Shape;350;p26"/>
          <p:cNvSpPr txBox="1">
            <a:spLocks noGrp="1"/>
          </p:cNvSpPr>
          <p:nvPr>
            <p:ph type="subTitle" idx="1"/>
          </p:nvPr>
        </p:nvSpPr>
        <p:spPr>
          <a:xfrm>
            <a:off x="3149300" y="2417850"/>
            <a:ext cx="2841300" cy="1046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1" name="Google Shape;351;p26"/>
          <p:cNvSpPr txBox="1">
            <a:spLocks noGrp="1"/>
          </p:cNvSpPr>
          <p:nvPr>
            <p:ph type="title"/>
          </p:nvPr>
        </p:nvSpPr>
        <p:spPr>
          <a:xfrm>
            <a:off x="3153160" y="1678950"/>
            <a:ext cx="2841300" cy="7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2" name="Google Shape;352;p26"/>
          <p:cNvSpPr/>
          <p:nvPr/>
        </p:nvSpPr>
        <p:spPr>
          <a:xfrm rot="10800000" flipH="1">
            <a:off x="-345625" y="12"/>
            <a:ext cx="3866276" cy="186188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flipH="1">
            <a:off x="5573975" y="3281612"/>
            <a:ext cx="3866276" cy="186188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6"/>
          <p:cNvGrpSpPr/>
          <p:nvPr/>
        </p:nvGrpSpPr>
        <p:grpSpPr>
          <a:xfrm rot="1315216">
            <a:off x="323950" y="3912716"/>
            <a:ext cx="2444815" cy="1749364"/>
            <a:chOff x="3698375" y="764675"/>
            <a:chExt cx="1508825" cy="1079625"/>
          </a:xfrm>
        </p:grpSpPr>
        <p:sp>
          <p:nvSpPr>
            <p:cNvPr id="355" name="Google Shape;355;p26"/>
            <p:cNvSpPr/>
            <p:nvPr/>
          </p:nvSpPr>
          <p:spPr>
            <a:xfrm>
              <a:off x="4393700" y="1763775"/>
              <a:ext cx="111350" cy="80525"/>
            </a:xfrm>
            <a:custGeom>
              <a:avLst/>
              <a:gdLst/>
              <a:ahLst/>
              <a:cxnLst/>
              <a:rect l="l" t="t" r="r" b="b"/>
              <a:pathLst>
                <a:path w="4454" h="3221" extrusionOk="0">
                  <a:moveTo>
                    <a:pt x="2922" y="0"/>
                  </a:moveTo>
                  <a:cubicBezTo>
                    <a:pt x="1905" y="0"/>
                    <a:pt x="876" y="599"/>
                    <a:pt x="322" y="1606"/>
                  </a:cubicBezTo>
                  <a:cubicBezTo>
                    <a:pt x="143" y="1952"/>
                    <a:pt x="0" y="2416"/>
                    <a:pt x="214" y="2738"/>
                  </a:cubicBezTo>
                  <a:cubicBezTo>
                    <a:pt x="322" y="2904"/>
                    <a:pt x="500" y="2999"/>
                    <a:pt x="679" y="3059"/>
                  </a:cubicBezTo>
                  <a:cubicBezTo>
                    <a:pt x="993" y="3161"/>
                    <a:pt x="1324" y="3220"/>
                    <a:pt x="1657" y="3220"/>
                  </a:cubicBezTo>
                  <a:cubicBezTo>
                    <a:pt x="1792" y="3220"/>
                    <a:pt x="1926" y="3211"/>
                    <a:pt x="2060" y="3190"/>
                  </a:cubicBezTo>
                  <a:cubicBezTo>
                    <a:pt x="3001" y="3059"/>
                    <a:pt x="3858" y="2345"/>
                    <a:pt x="4310" y="1368"/>
                  </a:cubicBezTo>
                  <a:cubicBezTo>
                    <a:pt x="4394" y="1214"/>
                    <a:pt x="4453" y="1011"/>
                    <a:pt x="4429" y="809"/>
                  </a:cubicBezTo>
                  <a:cubicBezTo>
                    <a:pt x="4382" y="463"/>
                    <a:pt x="4072" y="249"/>
                    <a:pt x="3786" y="154"/>
                  </a:cubicBezTo>
                  <a:cubicBezTo>
                    <a:pt x="3507" y="50"/>
                    <a:pt x="3215" y="0"/>
                    <a:pt x="2922" y="0"/>
                  </a:cubicBezTo>
                  <a:close/>
                </a:path>
              </a:pathLst>
            </a:custGeom>
            <a:solidFill>
              <a:srgbClr val="364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3698375" y="963450"/>
              <a:ext cx="711125" cy="872650"/>
            </a:xfrm>
            <a:custGeom>
              <a:avLst/>
              <a:gdLst/>
              <a:ahLst/>
              <a:cxnLst/>
              <a:rect l="l" t="t" r="r" b="b"/>
              <a:pathLst>
                <a:path w="28445" h="34906" extrusionOk="0">
                  <a:moveTo>
                    <a:pt x="10311" y="1"/>
                  </a:moveTo>
                  <a:cubicBezTo>
                    <a:pt x="6847" y="1"/>
                    <a:pt x="3385" y="574"/>
                    <a:pt x="12" y="1532"/>
                  </a:cubicBezTo>
                  <a:lnTo>
                    <a:pt x="0" y="33477"/>
                  </a:lnTo>
                  <a:cubicBezTo>
                    <a:pt x="4306" y="32454"/>
                    <a:pt x="8702" y="31938"/>
                    <a:pt x="13097" y="31938"/>
                  </a:cubicBezTo>
                  <a:cubicBezTo>
                    <a:pt x="15507" y="31938"/>
                    <a:pt x="17917" y="32093"/>
                    <a:pt x="20312" y="32405"/>
                  </a:cubicBezTo>
                  <a:cubicBezTo>
                    <a:pt x="23110" y="32762"/>
                    <a:pt x="25980" y="33381"/>
                    <a:pt x="28432" y="34905"/>
                  </a:cubicBezTo>
                  <a:lnTo>
                    <a:pt x="28444" y="6771"/>
                  </a:lnTo>
                  <a:cubicBezTo>
                    <a:pt x="24110" y="2770"/>
                    <a:pt x="18622" y="627"/>
                    <a:pt x="13085" y="127"/>
                  </a:cubicBezTo>
                  <a:cubicBezTo>
                    <a:pt x="12161" y="42"/>
                    <a:pt x="11236" y="1"/>
                    <a:pt x="10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3726650" y="928050"/>
              <a:ext cx="772425" cy="894350"/>
            </a:xfrm>
            <a:custGeom>
              <a:avLst/>
              <a:gdLst/>
              <a:ahLst/>
              <a:cxnLst/>
              <a:rect l="l" t="t" r="r" b="b"/>
              <a:pathLst>
                <a:path w="30897" h="35774" extrusionOk="0">
                  <a:moveTo>
                    <a:pt x="12477" y="0"/>
                  </a:moveTo>
                  <a:cubicBezTo>
                    <a:pt x="9021" y="0"/>
                    <a:pt x="5565" y="575"/>
                    <a:pt x="2191" y="1543"/>
                  </a:cubicBezTo>
                  <a:lnTo>
                    <a:pt x="2191" y="1758"/>
                  </a:lnTo>
                  <a:cubicBezTo>
                    <a:pt x="1465" y="1936"/>
                    <a:pt x="750" y="2115"/>
                    <a:pt x="36" y="2329"/>
                  </a:cubicBezTo>
                  <a:lnTo>
                    <a:pt x="0" y="34262"/>
                  </a:lnTo>
                  <a:cubicBezTo>
                    <a:pt x="4315" y="33245"/>
                    <a:pt x="8724" y="32736"/>
                    <a:pt x="13127" y="32736"/>
                  </a:cubicBezTo>
                  <a:cubicBezTo>
                    <a:pt x="15529" y="32736"/>
                    <a:pt x="17930" y="32887"/>
                    <a:pt x="20312" y="33190"/>
                  </a:cubicBezTo>
                  <a:cubicBezTo>
                    <a:pt x="23098" y="33547"/>
                    <a:pt x="25670" y="34250"/>
                    <a:pt x="28135" y="35774"/>
                  </a:cubicBezTo>
                  <a:cubicBezTo>
                    <a:pt x="28135" y="35774"/>
                    <a:pt x="30016" y="34678"/>
                    <a:pt x="30897" y="34583"/>
                  </a:cubicBezTo>
                  <a:lnTo>
                    <a:pt x="30576" y="6782"/>
                  </a:lnTo>
                  <a:cubicBezTo>
                    <a:pt x="26242" y="2770"/>
                    <a:pt x="20777" y="626"/>
                    <a:pt x="15240" y="126"/>
                  </a:cubicBezTo>
                  <a:cubicBezTo>
                    <a:pt x="14320" y="41"/>
                    <a:pt x="13399" y="0"/>
                    <a:pt x="12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4498775" y="919275"/>
              <a:ext cx="708425" cy="872175"/>
            </a:xfrm>
            <a:custGeom>
              <a:avLst/>
              <a:gdLst/>
              <a:ahLst/>
              <a:cxnLst/>
              <a:rect l="l" t="t" r="r" b="b"/>
              <a:pathLst>
                <a:path w="28337" h="34887" extrusionOk="0">
                  <a:moveTo>
                    <a:pt x="17978" y="0"/>
                  </a:moveTo>
                  <a:cubicBezTo>
                    <a:pt x="17073" y="0"/>
                    <a:pt x="16167" y="39"/>
                    <a:pt x="15264" y="120"/>
                  </a:cubicBezTo>
                  <a:cubicBezTo>
                    <a:pt x="9727" y="608"/>
                    <a:pt x="4358" y="2751"/>
                    <a:pt x="24" y="6740"/>
                  </a:cubicBezTo>
                  <a:lnTo>
                    <a:pt x="0" y="34886"/>
                  </a:lnTo>
                  <a:cubicBezTo>
                    <a:pt x="2453" y="33362"/>
                    <a:pt x="5227" y="33005"/>
                    <a:pt x="7989" y="32398"/>
                  </a:cubicBezTo>
                  <a:cubicBezTo>
                    <a:pt x="10346" y="31881"/>
                    <a:pt x="12712" y="31660"/>
                    <a:pt x="15075" y="31660"/>
                  </a:cubicBezTo>
                  <a:cubicBezTo>
                    <a:pt x="19517" y="31660"/>
                    <a:pt x="23949" y="32441"/>
                    <a:pt x="28301" y="33505"/>
                  </a:cubicBezTo>
                  <a:lnTo>
                    <a:pt x="28337" y="1561"/>
                  </a:lnTo>
                  <a:cubicBezTo>
                    <a:pt x="24944" y="578"/>
                    <a:pt x="21461" y="0"/>
                    <a:pt x="17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4499050" y="919275"/>
              <a:ext cx="536125" cy="871875"/>
            </a:xfrm>
            <a:custGeom>
              <a:avLst/>
              <a:gdLst/>
              <a:ahLst/>
              <a:cxnLst/>
              <a:rect l="l" t="t" r="r" b="b"/>
              <a:pathLst>
                <a:path w="21445" h="34875" extrusionOk="0">
                  <a:moveTo>
                    <a:pt x="17950" y="1"/>
                  </a:moveTo>
                  <a:cubicBezTo>
                    <a:pt x="17053" y="1"/>
                    <a:pt x="16154" y="40"/>
                    <a:pt x="15253" y="120"/>
                  </a:cubicBezTo>
                  <a:cubicBezTo>
                    <a:pt x="9716" y="608"/>
                    <a:pt x="4347" y="2751"/>
                    <a:pt x="13" y="6740"/>
                  </a:cubicBezTo>
                  <a:lnTo>
                    <a:pt x="1" y="34874"/>
                  </a:lnTo>
                  <a:cubicBezTo>
                    <a:pt x="2454" y="33350"/>
                    <a:pt x="5228" y="32993"/>
                    <a:pt x="7990" y="32386"/>
                  </a:cubicBezTo>
                  <a:cubicBezTo>
                    <a:pt x="10342" y="31868"/>
                    <a:pt x="12697" y="31648"/>
                    <a:pt x="15048" y="31648"/>
                  </a:cubicBezTo>
                  <a:cubicBezTo>
                    <a:pt x="17185" y="31648"/>
                    <a:pt x="19318" y="31830"/>
                    <a:pt x="21444" y="32136"/>
                  </a:cubicBezTo>
                  <a:cubicBezTo>
                    <a:pt x="21170" y="21480"/>
                    <a:pt x="20968" y="10800"/>
                    <a:pt x="20837" y="132"/>
                  </a:cubicBezTo>
                  <a:cubicBezTo>
                    <a:pt x="19875" y="46"/>
                    <a:pt x="18913"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4498775" y="764675"/>
              <a:ext cx="459000" cy="1027375"/>
            </a:xfrm>
            <a:custGeom>
              <a:avLst/>
              <a:gdLst/>
              <a:ahLst/>
              <a:cxnLst/>
              <a:rect l="l" t="t" r="r" b="b"/>
              <a:pathLst>
                <a:path w="18360" h="41095" extrusionOk="0">
                  <a:moveTo>
                    <a:pt x="17924" y="0"/>
                  </a:moveTo>
                  <a:cubicBezTo>
                    <a:pt x="15322" y="0"/>
                    <a:pt x="12651" y="612"/>
                    <a:pt x="9989" y="2089"/>
                  </a:cubicBezTo>
                  <a:cubicBezTo>
                    <a:pt x="6429" y="4066"/>
                    <a:pt x="2810" y="7685"/>
                    <a:pt x="24" y="12841"/>
                  </a:cubicBezTo>
                  <a:lnTo>
                    <a:pt x="0" y="41094"/>
                  </a:lnTo>
                  <a:cubicBezTo>
                    <a:pt x="1560" y="38927"/>
                    <a:pt x="3524" y="37308"/>
                    <a:pt x="5310" y="36201"/>
                  </a:cubicBezTo>
                  <a:cubicBezTo>
                    <a:pt x="9656" y="33522"/>
                    <a:pt x="14061" y="32045"/>
                    <a:pt x="18336" y="31843"/>
                  </a:cubicBezTo>
                  <a:lnTo>
                    <a:pt x="18360" y="6"/>
                  </a:lnTo>
                  <a:cubicBezTo>
                    <a:pt x="18215" y="2"/>
                    <a:pt x="18069" y="0"/>
                    <a:pt x="17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3788850" y="919850"/>
              <a:ext cx="710525" cy="872775"/>
            </a:xfrm>
            <a:custGeom>
              <a:avLst/>
              <a:gdLst/>
              <a:ahLst/>
              <a:cxnLst/>
              <a:rect l="l" t="t" r="r" b="b"/>
              <a:pathLst>
                <a:path w="28421" h="34911" extrusionOk="0">
                  <a:moveTo>
                    <a:pt x="10377" y="1"/>
                  </a:moveTo>
                  <a:cubicBezTo>
                    <a:pt x="6895" y="1"/>
                    <a:pt x="3415" y="575"/>
                    <a:pt x="24" y="1538"/>
                  </a:cubicBezTo>
                  <a:lnTo>
                    <a:pt x="1" y="33482"/>
                  </a:lnTo>
                  <a:cubicBezTo>
                    <a:pt x="4307" y="32460"/>
                    <a:pt x="8697" y="31943"/>
                    <a:pt x="13092" y="31943"/>
                  </a:cubicBezTo>
                  <a:cubicBezTo>
                    <a:pt x="15502" y="31943"/>
                    <a:pt x="17913" y="32099"/>
                    <a:pt x="20313" y="32411"/>
                  </a:cubicBezTo>
                  <a:cubicBezTo>
                    <a:pt x="23111" y="32768"/>
                    <a:pt x="25956" y="33387"/>
                    <a:pt x="28397" y="34911"/>
                  </a:cubicBezTo>
                  <a:lnTo>
                    <a:pt x="28421" y="6777"/>
                  </a:lnTo>
                  <a:cubicBezTo>
                    <a:pt x="24099" y="2776"/>
                    <a:pt x="18634" y="633"/>
                    <a:pt x="13098" y="121"/>
                  </a:cubicBezTo>
                  <a:cubicBezTo>
                    <a:pt x="12192" y="40"/>
                    <a:pt x="11284" y="1"/>
                    <a:pt x="10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3932625" y="1036200"/>
              <a:ext cx="453350" cy="78375"/>
            </a:xfrm>
            <a:custGeom>
              <a:avLst/>
              <a:gdLst/>
              <a:ahLst/>
              <a:cxnLst/>
              <a:rect l="l" t="t" r="r" b="b"/>
              <a:pathLst>
                <a:path w="18134" h="3135" extrusionOk="0">
                  <a:moveTo>
                    <a:pt x="5724" y="0"/>
                  </a:moveTo>
                  <a:cubicBezTo>
                    <a:pt x="3859" y="0"/>
                    <a:pt x="1968" y="158"/>
                    <a:pt x="0" y="468"/>
                  </a:cubicBezTo>
                  <a:cubicBezTo>
                    <a:pt x="0" y="801"/>
                    <a:pt x="24" y="944"/>
                    <a:pt x="24" y="1277"/>
                  </a:cubicBezTo>
                  <a:cubicBezTo>
                    <a:pt x="1988" y="967"/>
                    <a:pt x="3878" y="810"/>
                    <a:pt x="5743" y="810"/>
                  </a:cubicBezTo>
                  <a:cubicBezTo>
                    <a:pt x="9825" y="810"/>
                    <a:pt x="13786" y="1565"/>
                    <a:pt x="18134" y="3135"/>
                  </a:cubicBezTo>
                  <a:cubicBezTo>
                    <a:pt x="18134" y="2813"/>
                    <a:pt x="18134" y="2658"/>
                    <a:pt x="18122" y="2325"/>
                  </a:cubicBezTo>
                  <a:cubicBezTo>
                    <a:pt x="13766" y="756"/>
                    <a:pt x="9808" y="0"/>
                    <a:pt x="5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3934400" y="1110475"/>
              <a:ext cx="453075" cy="78525"/>
            </a:xfrm>
            <a:custGeom>
              <a:avLst/>
              <a:gdLst/>
              <a:ahLst/>
              <a:cxnLst/>
              <a:rect l="l" t="t" r="r" b="b"/>
              <a:pathLst>
                <a:path w="18123" h="3141" extrusionOk="0">
                  <a:moveTo>
                    <a:pt x="5713" y="1"/>
                  </a:moveTo>
                  <a:cubicBezTo>
                    <a:pt x="3851" y="1"/>
                    <a:pt x="1963" y="160"/>
                    <a:pt x="1" y="473"/>
                  </a:cubicBezTo>
                  <a:cubicBezTo>
                    <a:pt x="1" y="807"/>
                    <a:pt x="13" y="949"/>
                    <a:pt x="13" y="1283"/>
                  </a:cubicBezTo>
                  <a:cubicBezTo>
                    <a:pt x="1984" y="972"/>
                    <a:pt x="3881" y="813"/>
                    <a:pt x="5753" y="813"/>
                  </a:cubicBezTo>
                  <a:cubicBezTo>
                    <a:pt x="9827" y="813"/>
                    <a:pt x="13782" y="1566"/>
                    <a:pt x="18122" y="3140"/>
                  </a:cubicBezTo>
                  <a:cubicBezTo>
                    <a:pt x="18122" y="2819"/>
                    <a:pt x="18122" y="2652"/>
                    <a:pt x="18110" y="2342"/>
                  </a:cubicBezTo>
                  <a:cubicBezTo>
                    <a:pt x="13753" y="765"/>
                    <a:pt x="9794" y="1"/>
                    <a:pt x="5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3935900" y="1185025"/>
              <a:ext cx="453050" cy="78075"/>
            </a:xfrm>
            <a:custGeom>
              <a:avLst/>
              <a:gdLst/>
              <a:ahLst/>
              <a:cxnLst/>
              <a:rect l="l" t="t" r="r" b="b"/>
              <a:pathLst>
                <a:path w="18122" h="3123" extrusionOk="0">
                  <a:moveTo>
                    <a:pt x="5710" y="1"/>
                  </a:moveTo>
                  <a:cubicBezTo>
                    <a:pt x="3848" y="1"/>
                    <a:pt x="1962" y="158"/>
                    <a:pt x="0" y="468"/>
                  </a:cubicBezTo>
                  <a:cubicBezTo>
                    <a:pt x="0" y="801"/>
                    <a:pt x="12" y="944"/>
                    <a:pt x="12" y="1277"/>
                  </a:cubicBezTo>
                  <a:cubicBezTo>
                    <a:pt x="1979" y="963"/>
                    <a:pt x="3872" y="804"/>
                    <a:pt x="5740" y="804"/>
                  </a:cubicBezTo>
                  <a:cubicBezTo>
                    <a:pt x="9819" y="804"/>
                    <a:pt x="13777" y="1563"/>
                    <a:pt x="18122" y="3123"/>
                  </a:cubicBezTo>
                  <a:cubicBezTo>
                    <a:pt x="18122" y="2813"/>
                    <a:pt x="18110" y="2647"/>
                    <a:pt x="18110" y="2337"/>
                  </a:cubicBezTo>
                  <a:cubicBezTo>
                    <a:pt x="13751" y="759"/>
                    <a:pt x="9792" y="1"/>
                    <a:pt x="5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3937375" y="1259000"/>
              <a:ext cx="453075" cy="78525"/>
            </a:xfrm>
            <a:custGeom>
              <a:avLst/>
              <a:gdLst/>
              <a:ahLst/>
              <a:cxnLst/>
              <a:rect l="l" t="t" r="r" b="b"/>
              <a:pathLst>
                <a:path w="18123" h="3141" extrusionOk="0">
                  <a:moveTo>
                    <a:pt x="5720" y="1"/>
                  </a:moveTo>
                  <a:cubicBezTo>
                    <a:pt x="3855" y="1"/>
                    <a:pt x="1966" y="160"/>
                    <a:pt x="1" y="473"/>
                  </a:cubicBezTo>
                  <a:cubicBezTo>
                    <a:pt x="1" y="807"/>
                    <a:pt x="13" y="950"/>
                    <a:pt x="13" y="1283"/>
                  </a:cubicBezTo>
                  <a:cubicBezTo>
                    <a:pt x="1984" y="972"/>
                    <a:pt x="3881" y="813"/>
                    <a:pt x="5753" y="813"/>
                  </a:cubicBezTo>
                  <a:cubicBezTo>
                    <a:pt x="9828" y="813"/>
                    <a:pt x="13782" y="1566"/>
                    <a:pt x="18122" y="3140"/>
                  </a:cubicBezTo>
                  <a:cubicBezTo>
                    <a:pt x="18110" y="2831"/>
                    <a:pt x="18110" y="2664"/>
                    <a:pt x="18110" y="2331"/>
                  </a:cubicBezTo>
                  <a:cubicBezTo>
                    <a:pt x="13755" y="762"/>
                    <a:pt x="9798" y="1"/>
                    <a:pt x="5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3938875" y="1333425"/>
              <a:ext cx="453050" cy="78500"/>
            </a:xfrm>
            <a:custGeom>
              <a:avLst/>
              <a:gdLst/>
              <a:ahLst/>
              <a:cxnLst/>
              <a:rect l="l" t="t" r="r" b="b"/>
              <a:pathLst>
                <a:path w="18122" h="3140" extrusionOk="0">
                  <a:moveTo>
                    <a:pt x="5719" y="0"/>
                  </a:moveTo>
                  <a:cubicBezTo>
                    <a:pt x="3855" y="0"/>
                    <a:pt x="1965" y="159"/>
                    <a:pt x="0" y="473"/>
                  </a:cubicBezTo>
                  <a:cubicBezTo>
                    <a:pt x="0" y="806"/>
                    <a:pt x="12" y="949"/>
                    <a:pt x="12" y="1283"/>
                  </a:cubicBezTo>
                  <a:cubicBezTo>
                    <a:pt x="1984" y="971"/>
                    <a:pt x="3881" y="813"/>
                    <a:pt x="5753" y="813"/>
                  </a:cubicBezTo>
                  <a:cubicBezTo>
                    <a:pt x="9827" y="813"/>
                    <a:pt x="13782" y="1565"/>
                    <a:pt x="18122" y="3140"/>
                  </a:cubicBezTo>
                  <a:cubicBezTo>
                    <a:pt x="18110" y="2807"/>
                    <a:pt x="18110" y="2664"/>
                    <a:pt x="18110" y="2330"/>
                  </a:cubicBezTo>
                  <a:cubicBezTo>
                    <a:pt x="13755" y="761"/>
                    <a:pt x="9798" y="0"/>
                    <a:pt x="5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3940075" y="1407825"/>
              <a:ext cx="453350" cy="78525"/>
            </a:xfrm>
            <a:custGeom>
              <a:avLst/>
              <a:gdLst/>
              <a:ahLst/>
              <a:cxnLst/>
              <a:rect l="l" t="t" r="r" b="b"/>
              <a:pathLst>
                <a:path w="18134" h="3141" extrusionOk="0">
                  <a:moveTo>
                    <a:pt x="5727" y="1"/>
                  </a:moveTo>
                  <a:cubicBezTo>
                    <a:pt x="3861" y="1"/>
                    <a:pt x="1968" y="160"/>
                    <a:pt x="0" y="473"/>
                  </a:cubicBezTo>
                  <a:cubicBezTo>
                    <a:pt x="0" y="807"/>
                    <a:pt x="24" y="950"/>
                    <a:pt x="24" y="1283"/>
                  </a:cubicBezTo>
                  <a:cubicBezTo>
                    <a:pt x="1995" y="972"/>
                    <a:pt x="3892" y="813"/>
                    <a:pt x="5764" y="813"/>
                  </a:cubicBezTo>
                  <a:cubicBezTo>
                    <a:pt x="9839" y="813"/>
                    <a:pt x="13793" y="1566"/>
                    <a:pt x="18133" y="3140"/>
                  </a:cubicBezTo>
                  <a:cubicBezTo>
                    <a:pt x="18121" y="2807"/>
                    <a:pt x="18121" y="2664"/>
                    <a:pt x="18121" y="2331"/>
                  </a:cubicBezTo>
                  <a:cubicBezTo>
                    <a:pt x="13766" y="762"/>
                    <a:pt x="9809"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3941250" y="1482250"/>
              <a:ext cx="453350" cy="78525"/>
            </a:xfrm>
            <a:custGeom>
              <a:avLst/>
              <a:gdLst/>
              <a:ahLst/>
              <a:cxnLst/>
              <a:rect l="l" t="t" r="r" b="b"/>
              <a:pathLst>
                <a:path w="18134" h="3141" extrusionOk="0">
                  <a:moveTo>
                    <a:pt x="5722" y="0"/>
                  </a:moveTo>
                  <a:cubicBezTo>
                    <a:pt x="3856" y="0"/>
                    <a:pt x="1965" y="159"/>
                    <a:pt x="1" y="473"/>
                  </a:cubicBezTo>
                  <a:cubicBezTo>
                    <a:pt x="1" y="806"/>
                    <a:pt x="13" y="949"/>
                    <a:pt x="13" y="1283"/>
                  </a:cubicBezTo>
                  <a:cubicBezTo>
                    <a:pt x="1988" y="972"/>
                    <a:pt x="3886" y="813"/>
                    <a:pt x="5759" y="813"/>
                  </a:cubicBezTo>
                  <a:cubicBezTo>
                    <a:pt x="9834" y="813"/>
                    <a:pt x="13786" y="1565"/>
                    <a:pt x="18134" y="3140"/>
                  </a:cubicBezTo>
                  <a:cubicBezTo>
                    <a:pt x="18134" y="2807"/>
                    <a:pt x="18134" y="2652"/>
                    <a:pt x="18110" y="2330"/>
                  </a:cubicBezTo>
                  <a:cubicBezTo>
                    <a:pt x="13763" y="762"/>
                    <a:pt x="9803" y="0"/>
                    <a:pt x="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3942750" y="1556350"/>
              <a:ext cx="453350" cy="78525"/>
            </a:xfrm>
            <a:custGeom>
              <a:avLst/>
              <a:gdLst/>
              <a:ahLst/>
              <a:cxnLst/>
              <a:rect l="l" t="t" r="r" b="b"/>
              <a:pathLst>
                <a:path w="18134" h="3141" extrusionOk="0">
                  <a:moveTo>
                    <a:pt x="5727" y="1"/>
                  </a:moveTo>
                  <a:cubicBezTo>
                    <a:pt x="3861" y="1"/>
                    <a:pt x="1969" y="160"/>
                    <a:pt x="0" y="474"/>
                  </a:cubicBezTo>
                  <a:cubicBezTo>
                    <a:pt x="0" y="795"/>
                    <a:pt x="24" y="950"/>
                    <a:pt x="24" y="1271"/>
                  </a:cubicBezTo>
                  <a:cubicBezTo>
                    <a:pt x="1984" y="966"/>
                    <a:pt x="3870" y="810"/>
                    <a:pt x="5731" y="810"/>
                  </a:cubicBezTo>
                  <a:cubicBezTo>
                    <a:pt x="9813" y="810"/>
                    <a:pt x="13774" y="1562"/>
                    <a:pt x="18133" y="3141"/>
                  </a:cubicBezTo>
                  <a:cubicBezTo>
                    <a:pt x="18133" y="2819"/>
                    <a:pt x="18133" y="2664"/>
                    <a:pt x="18110" y="2331"/>
                  </a:cubicBezTo>
                  <a:cubicBezTo>
                    <a:pt x="13763" y="762"/>
                    <a:pt x="9808"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3944225" y="1630775"/>
              <a:ext cx="453350" cy="78525"/>
            </a:xfrm>
            <a:custGeom>
              <a:avLst/>
              <a:gdLst/>
              <a:ahLst/>
              <a:cxnLst/>
              <a:rect l="l" t="t" r="r" b="b"/>
              <a:pathLst>
                <a:path w="18134" h="3141" extrusionOk="0">
                  <a:moveTo>
                    <a:pt x="5727" y="0"/>
                  </a:moveTo>
                  <a:cubicBezTo>
                    <a:pt x="3861" y="0"/>
                    <a:pt x="1969" y="159"/>
                    <a:pt x="1" y="473"/>
                  </a:cubicBezTo>
                  <a:cubicBezTo>
                    <a:pt x="1" y="795"/>
                    <a:pt x="25" y="949"/>
                    <a:pt x="25" y="1271"/>
                  </a:cubicBezTo>
                  <a:cubicBezTo>
                    <a:pt x="1985" y="965"/>
                    <a:pt x="3871" y="809"/>
                    <a:pt x="5731" y="809"/>
                  </a:cubicBezTo>
                  <a:cubicBezTo>
                    <a:pt x="9814" y="809"/>
                    <a:pt x="13774" y="1562"/>
                    <a:pt x="18134" y="3140"/>
                  </a:cubicBezTo>
                  <a:cubicBezTo>
                    <a:pt x="18134" y="2819"/>
                    <a:pt x="18122" y="2664"/>
                    <a:pt x="18122" y="2331"/>
                  </a:cubicBezTo>
                  <a:cubicBezTo>
                    <a:pt x="13767" y="762"/>
                    <a:pt x="9810" y="0"/>
                    <a:pt x="5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4557400" y="881250"/>
              <a:ext cx="347975" cy="229750"/>
            </a:xfrm>
            <a:custGeom>
              <a:avLst/>
              <a:gdLst/>
              <a:ahLst/>
              <a:cxnLst/>
              <a:rect l="l" t="t" r="r" b="b"/>
              <a:pathLst>
                <a:path w="13919" h="9190" extrusionOk="0">
                  <a:moveTo>
                    <a:pt x="13021" y="0"/>
                  </a:moveTo>
                  <a:cubicBezTo>
                    <a:pt x="6999" y="0"/>
                    <a:pt x="3045" y="4692"/>
                    <a:pt x="1" y="8452"/>
                  </a:cubicBezTo>
                  <a:lnTo>
                    <a:pt x="1" y="9190"/>
                  </a:lnTo>
                  <a:cubicBezTo>
                    <a:pt x="3038" y="5450"/>
                    <a:pt x="6981" y="771"/>
                    <a:pt x="12992" y="771"/>
                  </a:cubicBezTo>
                  <a:cubicBezTo>
                    <a:pt x="13295" y="771"/>
                    <a:pt x="13604" y="783"/>
                    <a:pt x="13919" y="808"/>
                  </a:cubicBezTo>
                  <a:cubicBezTo>
                    <a:pt x="13919" y="498"/>
                    <a:pt x="13907" y="343"/>
                    <a:pt x="13907" y="34"/>
                  </a:cubicBezTo>
                  <a:cubicBezTo>
                    <a:pt x="13607" y="11"/>
                    <a:pt x="13312" y="0"/>
                    <a:pt x="13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4558000" y="952875"/>
              <a:ext cx="348875" cy="225700"/>
            </a:xfrm>
            <a:custGeom>
              <a:avLst/>
              <a:gdLst/>
              <a:ahLst/>
              <a:cxnLst/>
              <a:rect l="l" t="t" r="r" b="b"/>
              <a:pathLst>
                <a:path w="13955" h="9028" extrusionOk="0">
                  <a:moveTo>
                    <a:pt x="12870" y="1"/>
                  </a:moveTo>
                  <a:cubicBezTo>
                    <a:pt x="6929" y="1"/>
                    <a:pt x="3014" y="4602"/>
                    <a:pt x="12" y="8301"/>
                  </a:cubicBezTo>
                  <a:cubicBezTo>
                    <a:pt x="0" y="8599"/>
                    <a:pt x="0" y="8742"/>
                    <a:pt x="12" y="9027"/>
                  </a:cubicBezTo>
                  <a:cubicBezTo>
                    <a:pt x="3015" y="5364"/>
                    <a:pt x="6914" y="793"/>
                    <a:pt x="12821" y="793"/>
                  </a:cubicBezTo>
                  <a:cubicBezTo>
                    <a:pt x="13191" y="793"/>
                    <a:pt x="13569" y="811"/>
                    <a:pt x="13955" y="848"/>
                  </a:cubicBezTo>
                  <a:cubicBezTo>
                    <a:pt x="13955" y="526"/>
                    <a:pt x="13943" y="372"/>
                    <a:pt x="13943" y="50"/>
                  </a:cubicBezTo>
                  <a:cubicBezTo>
                    <a:pt x="13578" y="17"/>
                    <a:pt x="13220" y="1"/>
                    <a:pt x="12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4558600" y="1025050"/>
              <a:ext cx="349775" cy="221675"/>
            </a:xfrm>
            <a:custGeom>
              <a:avLst/>
              <a:gdLst/>
              <a:ahLst/>
              <a:cxnLst/>
              <a:rect l="l" t="t" r="r" b="b"/>
              <a:pathLst>
                <a:path w="13991" h="8867" extrusionOk="0">
                  <a:moveTo>
                    <a:pt x="12720" y="0"/>
                  </a:moveTo>
                  <a:cubicBezTo>
                    <a:pt x="6871" y="0"/>
                    <a:pt x="2993" y="4501"/>
                    <a:pt x="0" y="8117"/>
                  </a:cubicBezTo>
                  <a:lnTo>
                    <a:pt x="0" y="8867"/>
                  </a:lnTo>
                  <a:cubicBezTo>
                    <a:pt x="2987" y="5259"/>
                    <a:pt x="6863" y="781"/>
                    <a:pt x="12691" y="781"/>
                  </a:cubicBezTo>
                  <a:cubicBezTo>
                    <a:pt x="13114" y="781"/>
                    <a:pt x="13547" y="805"/>
                    <a:pt x="13990" y="854"/>
                  </a:cubicBezTo>
                  <a:cubicBezTo>
                    <a:pt x="13990" y="545"/>
                    <a:pt x="13978" y="378"/>
                    <a:pt x="13978" y="68"/>
                  </a:cubicBezTo>
                  <a:cubicBezTo>
                    <a:pt x="13549" y="22"/>
                    <a:pt x="13130" y="0"/>
                    <a:pt x="1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4558600" y="1097725"/>
              <a:ext cx="350950" cy="217475"/>
            </a:xfrm>
            <a:custGeom>
              <a:avLst/>
              <a:gdLst/>
              <a:ahLst/>
              <a:cxnLst/>
              <a:rect l="l" t="t" r="r" b="b"/>
              <a:pathLst>
                <a:path w="14038" h="8699" extrusionOk="0">
                  <a:moveTo>
                    <a:pt x="12583" y="0"/>
                  </a:moveTo>
                  <a:cubicBezTo>
                    <a:pt x="6813" y="0"/>
                    <a:pt x="2974" y="4404"/>
                    <a:pt x="0" y="7972"/>
                  </a:cubicBezTo>
                  <a:cubicBezTo>
                    <a:pt x="12" y="8270"/>
                    <a:pt x="12" y="8413"/>
                    <a:pt x="12" y="8698"/>
                  </a:cubicBezTo>
                  <a:cubicBezTo>
                    <a:pt x="2972" y="5157"/>
                    <a:pt x="6791" y="788"/>
                    <a:pt x="12518" y="788"/>
                  </a:cubicBezTo>
                  <a:cubicBezTo>
                    <a:pt x="13010" y="788"/>
                    <a:pt x="13517" y="820"/>
                    <a:pt x="14038" y="888"/>
                  </a:cubicBezTo>
                  <a:cubicBezTo>
                    <a:pt x="14038" y="566"/>
                    <a:pt x="14026" y="412"/>
                    <a:pt x="14026" y="90"/>
                  </a:cubicBezTo>
                  <a:cubicBezTo>
                    <a:pt x="13532" y="29"/>
                    <a:pt x="13051" y="0"/>
                    <a:pt x="1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4559475" y="1170875"/>
              <a:ext cx="351575" cy="213075"/>
            </a:xfrm>
            <a:custGeom>
              <a:avLst/>
              <a:gdLst/>
              <a:ahLst/>
              <a:cxnLst/>
              <a:rect l="l" t="t" r="r" b="b"/>
              <a:pathLst>
                <a:path w="14063" h="8523" extrusionOk="0">
                  <a:moveTo>
                    <a:pt x="12412" y="0"/>
                  </a:moveTo>
                  <a:cubicBezTo>
                    <a:pt x="6738" y="0"/>
                    <a:pt x="2941" y="4312"/>
                    <a:pt x="1" y="7796"/>
                  </a:cubicBezTo>
                  <a:lnTo>
                    <a:pt x="1" y="8523"/>
                  </a:lnTo>
                  <a:cubicBezTo>
                    <a:pt x="2945" y="5058"/>
                    <a:pt x="6721" y="780"/>
                    <a:pt x="12378" y="780"/>
                  </a:cubicBezTo>
                  <a:cubicBezTo>
                    <a:pt x="12922" y="780"/>
                    <a:pt x="13483" y="819"/>
                    <a:pt x="14062" y="903"/>
                  </a:cubicBezTo>
                  <a:cubicBezTo>
                    <a:pt x="14062" y="593"/>
                    <a:pt x="14050" y="427"/>
                    <a:pt x="14050" y="117"/>
                  </a:cubicBezTo>
                  <a:cubicBezTo>
                    <a:pt x="13487" y="38"/>
                    <a:pt x="12942" y="0"/>
                    <a:pt x="12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4559775" y="1243700"/>
              <a:ext cx="352750" cy="209600"/>
            </a:xfrm>
            <a:custGeom>
              <a:avLst/>
              <a:gdLst/>
              <a:ahLst/>
              <a:cxnLst/>
              <a:rect l="l" t="t" r="r" b="b"/>
              <a:pathLst>
                <a:path w="14110" h="8384" extrusionOk="0">
                  <a:moveTo>
                    <a:pt x="12276" y="0"/>
                  </a:moveTo>
                  <a:cubicBezTo>
                    <a:pt x="6672" y="0"/>
                    <a:pt x="2922" y="4217"/>
                    <a:pt x="1" y="7634"/>
                  </a:cubicBezTo>
                  <a:lnTo>
                    <a:pt x="1" y="8384"/>
                  </a:lnTo>
                  <a:cubicBezTo>
                    <a:pt x="2911" y="4979"/>
                    <a:pt x="6645" y="800"/>
                    <a:pt x="12225" y="800"/>
                  </a:cubicBezTo>
                  <a:cubicBezTo>
                    <a:pt x="12831" y="800"/>
                    <a:pt x="13459" y="849"/>
                    <a:pt x="14110" y="954"/>
                  </a:cubicBezTo>
                  <a:cubicBezTo>
                    <a:pt x="14110" y="645"/>
                    <a:pt x="14098" y="478"/>
                    <a:pt x="14098" y="145"/>
                  </a:cubicBezTo>
                  <a:cubicBezTo>
                    <a:pt x="13469" y="47"/>
                    <a:pt x="12863" y="0"/>
                    <a:pt x="1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4560075" y="1317350"/>
              <a:ext cx="353950" cy="205325"/>
            </a:xfrm>
            <a:custGeom>
              <a:avLst/>
              <a:gdLst/>
              <a:ahLst/>
              <a:cxnLst/>
              <a:rect l="l" t="t" r="r" b="b"/>
              <a:pathLst>
                <a:path w="14158" h="8213" extrusionOk="0">
                  <a:moveTo>
                    <a:pt x="12147" y="1"/>
                  </a:moveTo>
                  <a:cubicBezTo>
                    <a:pt x="6628" y="1"/>
                    <a:pt x="2914" y="4124"/>
                    <a:pt x="13" y="7474"/>
                  </a:cubicBezTo>
                  <a:cubicBezTo>
                    <a:pt x="1" y="7772"/>
                    <a:pt x="1" y="7914"/>
                    <a:pt x="13" y="8212"/>
                  </a:cubicBezTo>
                  <a:cubicBezTo>
                    <a:pt x="2912" y="4888"/>
                    <a:pt x="6607" y="796"/>
                    <a:pt x="12087" y="796"/>
                  </a:cubicBezTo>
                  <a:cubicBezTo>
                    <a:pt x="12750" y="796"/>
                    <a:pt x="13440" y="856"/>
                    <a:pt x="14157" y="985"/>
                  </a:cubicBezTo>
                  <a:cubicBezTo>
                    <a:pt x="14157" y="652"/>
                    <a:pt x="14145" y="509"/>
                    <a:pt x="14145" y="175"/>
                  </a:cubicBezTo>
                  <a:cubicBezTo>
                    <a:pt x="13454" y="56"/>
                    <a:pt x="12789" y="1"/>
                    <a:pt x="12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4560975" y="1391175"/>
              <a:ext cx="354525" cy="201425"/>
            </a:xfrm>
            <a:custGeom>
              <a:avLst/>
              <a:gdLst/>
              <a:ahLst/>
              <a:cxnLst/>
              <a:rect l="l" t="t" r="r" b="b"/>
              <a:pathLst>
                <a:path w="14181" h="8057" extrusionOk="0">
                  <a:moveTo>
                    <a:pt x="11984" y="0"/>
                  </a:moveTo>
                  <a:cubicBezTo>
                    <a:pt x="6552" y="0"/>
                    <a:pt x="2870" y="4038"/>
                    <a:pt x="0" y="7319"/>
                  </a:cubicBezTo>
                  <a:lnTo>
                    <a:pt x="0" y="8057"/>
                  </a:lnTo>
                  <a:cubicBezTo>
                    <a:pt x="2859" y="4799"/>
                    <a:pt x="6526" y="798"/>
                    <a:pt x="11933" y="798"/>
                  </a:cubicBezTo>
                  <a:cubicBezTo>
                    <a:pt x="12651" y="798"/>
                    <a:pt x="13399" y="868"/>
                    <a:pt x="14181" y="1020"/>
                  </a:cubicBezTo>
                  <a:cubicBezTo>
                    <a:pt x="14181" y="699"/>
                    <a:pt x="14169" y="532"/>
                    <a:pt x="14169" y="211"/>
                  </a:cubicBezTo>
                  <a:cubicBezTo>
                    <a:pt x="13410" y="67"/>
                    <a:pt x="12683" y="0"/>
                    <a:pt x="11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4560975" y="1465175"/>
              <a:ext cx="355725" cy="197375"/>
            </a:xfrm>
            <a:custGeom>
              <a:avLst/>
              <a:gdLst/>
              <a:ahLst/>
              <a:cxnLst/>
              <a:rect l="l" t="t" r="r" b="b"/>
              <a:pathLst>
                <a:path w="14229" h="7895" extrusionOk="0">
                  <a:moveTo>
                    <a:pt x="11824" y="0"/>
                  </a:moveTo>
                  <a:cubicBezTo>
                    <a:pt x="6479" y="0"/>
                    <a:pt x="2847" y="3933"/>
                    <a:pt x="0" y="7145"/>
                  </a:cubicBezTo>
                  <a:cubicBezTo>
                    <a:pt x="12" y="7454"/>
                    <a:pt x="12" y="7597"/>
                    <a:pt x="12" y="7895"/>
                  </a:cubicBezTo>
                  <a:cubicBezTo>
                    <a:pt x="2865" y="4699"/>
                    <a:pt x="6500" y="793"/>
                    <a:pt x="11825" y="793"/>
                  </a:cubicBezTo>
                  <a:cubicBezTo>
                    <a:pt x="12590" y="793"/>
                    <a:pt x="13391" y="874"/>
                    <a:pt x="14228" y="1049"/>
                  </a:cubicBezTo>
                  <a:cubicBezTo>
                    <a:pt x="14228" y="727"/>
                    <a:pt x="14205" y="561"/>
                    <a:pt x="14205" y="251"/>
                  </a:cubicBezTo>
                  <a:cubicBezTo>
                    <a:pt x="13375" y="80"/>
                    <a:pt x="12582" y="0"/>
                    <a:pt x="11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26"/>
          <p:cNvGrpSpPr/>
          <p:nvPr/>
        </p:nvGrpSpPr>
        <p:grpSpPr>
          <a:xfrm>
            <a:off x="1134716" y="3640520"/>
            <a:ext cx="582138" cy="582138"/>
            <a:chOff x="3796125" y="-35750"/>
            <a:chExt cx="773400" cy="773400"/>
          </a:xfrm>
        </p:grpSpPr>
        <p:sp>
          <p:nvSpPr>
            <p:cNvPr id="381" name="Google Shape;381;p2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6"/>
          <p:cNvGrpSpPr/>
          <p:nvPr/>
        </p:nvGrpSpPr>
        <p:grpSpPr>
          <a:xfrm>
            <a:off x="6978321" y="-71154"/>
            <a:ext cx="1914410" cy="1661326"/>
            <a:chOff x="578925" y="1139250"/>
            <a:chExt cx="974850" cy="845975"/>
          </a:xfrm>
        </p:grpSpPr>
        <p:sp>
          <p:nvSpPr>
            <p:cNvPr id="384" name="Google Shape;384;p26"/>
            <p:cNvSpPr/>
            <p:nvPr/>
          </p:nvSpPr>
          <p:spPr>
            <a:xfrm>
              <a:off x="578925" y="1139250"/>
              <a:ext cx="974850" cy="845975"/>
            </a:xfrm>
            <a:custGeom>
              <a:avLst/>
              <a:gdLst/>
              <a:ahLst/>
              <a:cxnLst/>
              <a:rect l="l" t="t" r="r" b="b"/>
              <a:pathLst>
                <a:path w="38994" h="33839" extrusionOk="0">
                  <a:moveTo>
                    <a:pt x="19527" y="11550"/>
                  </a:moveTo>
                  <a:cubicBezTo>
                    <a:pt x="19741" y="11764"/>
                    <a:pt x="19944" y="12002"/>
                    <a:pt x="20158" y="12240"/>
                  </a:cubicBezTo>
                  <a:lnTo>
                    <a:pt x="18884" y="12240"/>
                  </a:lnTo>
                  <a:cubicBezTo>
                    <a:pt x="19098" y="12002"/>
                    <a:pt x="19325" y="11788"/>
                    <a:pt x="19527" y="11550"/>
                  </a:cubicBezTo>
                  <a:close/>
                  <a:moveTo>
                    <a:pt x="6275" y="727"/>
                  </a:moveTo>
                  <a:cubicBezTo>
                    <a:pt x="7978" y="727"/>
                    <a:pt x="12871" y="4323"/>
                    <a:pt x="19063" y="11050"/>
                  </a:cubicBezTo>
                  <a:cubicBezTo>
                    <a:pt x="18693" y="11455"/>
                    <a:pt x="18336" y="11859"/>
                    <a:pt x="17967" y="12264"/>
                  </a:cubicBezTo>
                  <a:cubicBezTo>
                    <a:pt x="15812" y="12300"/>
                    <a:pt x="13633" y="12419"/>
                    <a:pt x="11609" y="12633"/>
                  </a:cubicBezTo>
                  <a:cubicBezTo>
                    <a:pt x="7216" y="6549"/>
                    <a:pt x="5049" y="1930"/>
                    <a:pt x="5823" y="906"/>
                  </a:cubicBezTo>
                  <a:cubicBezTo>
                    <a:pt x="5882" y="834"/>
                    <a:pt x="5978" y="727"/>
                    <a:pt x="6275" y="727"/>
                  </a:cubicBezTo>
                  <a:close/>
                  <a:moveTo>
                    <a:pt x="32874" y="668"/>
                  </a:moveTo>
                  <a:cubicBezTo>
                    <a:pt x="33088" y="668"/>
                    <a:pt x="33112" y="739"/>
                    <a:pt x="33136" y="799"/>
                  </a:cubicBezTo>
                  <a:cubicBezTo>
                    <a:pt x="33517" y="2061"/>
                    <a:pt x="31600" y="6573"/>
                    <a:pt x="27337" y="12633"/>
                  </a:cubicBezTo>
                  <a:cubicBezTo>
                    <a:pt x="25313" y="12419"/>
                    <a:pt x="23194" y="12300"/>
                    <a:pt x="21051" y="12264"/>
                  </a:cubicBezTo>
                  <a:lnTo>
                    <a:pt x="19979" y="11050"/>
                  </a:lnTo>
                  <a:cubicBezTo>
                    <a:pt x="25813" y="4823"/>
                    <a:pt x="31207" y="668"/>
                    <a:pt x="32874" y="668"/>
                  </a:cubicBezTo>
                  <a:close/>
                  <a:moveTo>
                    <a:pt x="17372" y="12943"/>
                  </a:moveTo>
                  <a:lnTo>
                    <a:pt x="17372" y="12943"/>
                  </a:lnTo>
                  <a:cubicBezTo>
                    <a:pt x="17193" y="13133"/>
                    <a:pt x="17015" y="13348"/>
                    <a:pt x="16848" y="13538"/>
                  </a:cubicBezTo>
                  <a:cubicBezTo>
                    <a:pt x="16026" y="14479"/>
                    <a:pt x="15241" y="15443"/>
                    <a:pt x="14467" y="16396"/>
                  </a:cubicBezTo>
                  <a:cubicBezTo>
                    <a:pt x="13621" y="15324"/>
                    <a:pt x="12812" y="14264"/>
                    <a:pt x="12074" y="13252"/>
                  </a:cubicBezTo>
                  <a:cubicBezTo>
                    <a:pt x="13705" y="13098"/>
                    <a:pt x="15479" y="12991"/>
                    <a:pt x="17372" y="12943"/>
                  </a:cubicBezTo>
                  <a:close/>
                  <a:moveTo>
                    <a:pt x="21658" y="12955"/>
                  </a:moveTo>
                  <a:lnTo>
                    <a:pt x="21658" y="12955"/>
                  </a:lnTo>
                  <a:cubicBezTo>
                    <a:pt x="23527" y="13002"/>
                    <a:pt x="25290" y="13110"/>
                    <a:pt x="26909" y="13276"/>
                  </a:cubicBezTo>
                  <a:cubicBezTo>
                    <a:pt x="26183" y="14288"/>
                    <a:pt x="25409" y="15324"/>
                    <a:pt x="24551" y="16408"/>
                  </a:cubicBezTo>
                  <a:cubicBezTo>
                    <a:pt x="23766" y="15431"/>
                    <a:pt x="22980" y="14479"/>
                    <a:pt x="22182" y="13550"/>
                  </a:cubicBezTo>
                  <a:cubicBezTo>
                    <a:pt x="22003" y="13348"/>
                    <a:pt x="21837" y="13157"/>
                    <a:pt x="21658" y="12955"/>
                  </a:cubicBezTo>
                  <a:close/>
                  <a:moveTo>
                    <a:pt x="11288" y="13336"/>
                  </a:moveTo>
                  <a:cubicBezTo>
                    <a:pt x="12145" y="14526"/>
                    <a:pt x="13074" y="15729"/>
                    <a:pt x="14026" y="16920"/>
                  </a:cubicBezTo>
                  <a:cubicBezTo>
                    <a:pt x="13074" y="18122"/>
                    <a:pt x="12145" y="19325"/>
                    <a:pt x="11288" y="20515"/>
                  </a:cubicBezTo>
                  <a:cubicBezTo>
                    <a:pt x="4775" y="19825"/>
                    <a:pt x="691" y="18313"/>
                    <a:pt x="691" y="16931"/>
                  </a:cubicBezTo>
                  <a:cubicBezTo>
                    <a:pt x="691" y="15550"/>
                    <a:pt x="4775" y="14050"/>
                    <a:pt x="11288" y="13336"/>
                  </a:cubicBezTo>
                  <a:close/>
                  <a:moveTo>
                    <a:pt x="27552" y="13312"/>
                  </a:moveTo>
                  <a:cubicBezTo>
                    <a:pt x="34160" y="14014"/>
                    <a:pt x="38339" y="15538"/>
                    <a:pt x="38339" y="16931"/>
                  </a:cubicBezTo>
                  <a:cubicBezTo>
                    <a:pt x="38327" y="18336"/>
                    <a:pt x="34231" y="19825"/>
                    <a:pt x="27730" y="20539"/>
                  </a:cubicBezTo>
                  <a:cubicBezTo>
                    <a:pt x="26849" y="19325"/>
                    <a:pt x="25909" y="18110"/>
                    <a:pt x="24944" y="16884"/>
                  </a:cubicBezTo>
                  <a:cubicBezTo>
                    <a:pt x="25861" y="15681"/>
                    <a:pt x="26730" y="14491"/>
                    <a:pt x="27552" y="13312"/>
                  </a:cubicBezTo>
                  <a:close/>
                  <a:moveTo>
                    <a:pt x="14455" y="17479"/>
                  </a:moveTo>
                  <a:cubicBezTo>
                    <a:pt x="15229" y="18455"/>
                    <a:pt x="16026" y="19408"/>
                    <a:pt x="16836" y="20337"/>
                  </a:cubicBezTo>
                  <a:cubicBezTo>
                    <a:pt x="17015" y="20539"/>
                    <a:pt x="17193" y="20730"/>
                    <a:pt x="17360" y="20932"/>
                  </a:cubicBezTo>
                  <a:cubicBezTo>
                    <a:pt x="15467" y="20896"/>
                    <a:pt x="13681" y="20777"/>
                    <a:pt x="12038" y="20622"/>
                  </a:cubicBezTo>
                  <a:cubicBezTo>
                    <a:pt x="12788" y="19610"/>
                    <a:pt x="13586" y="18551"/>
                    <a:pt x="14455" y="17479"/>
                  </a:cubicBezTo>
                  <a:close/>
                  <a:moveTo>
                    <a:pt x="24528" y="17443"/>
                  </a:moveTo>
                  <a:cubicBezTo>
                    <a:pt x="25397" y="18527"/>
                    <a:pt x="26206" y="19598"/>
                    <a:pt x="26956" y="20622"/>
                  </a:cubicBezTo>
                  <a:cubicBezTo>
                    <a:pt x="25313" y="20789"/>
                    <a:pt x="23551" y="20896"/>
                    <a:pt x="21658" y="20932"/>
                  </a:cubicBezTo>
                  <a:cubicBezTo>
                    <a:pt x="21837" y="20741"/>
                    <a:pt x="22003" y="20539"/>
                    <a:pt x="22182" y="20337"/>
                  </a:cubicBezTo>
                  <a:cubicBezTo>
                    <a:pt x="22980" y="19372"/>
                    <a:pt x="23766" y="18408"/>
                    <a:pt x="24528" y="17443"/>
                  </a:cubicBezTo>
                  <a:close/>
                  <a:moveTo>
                    <a:pt x="19515" y="12919"/>
                  </a:moveTo>
                  <a:cubicBezTo>
                    <a:pt x="19932" y="12919"/>
                    <a:pt x="20348" y="12919"/>
                    <a:pt x="20753" y="12931"/>
                  </a:cubicBezTo>
                  <a:cubicBezTo>
                    <a:pt x="21051" y="13276"/>
                    <a:pt x="21360" y="13633"/>
                    <a:pt x="21670" y="13991"/>
                  </a:cubicBezTo>
                  <a:cubicBezTo>
                    <a:pt x="22539" y="14979"/>
                    <a:pt x="23349" y="15967"/>
                    <a:pt x="24123" y="16931"/>
                  </a:cubicBezTo>
                  <a:cubicBezTo>
                    <a:pt x="23349" y="17896"/>
                    <a:pt x="22539" y="18884"/>
                    <a:pt x="21670" y="19896"/>
                  </a:cubicBezTo>
                  <a:cubicBezTo>
                    <a:pt x="21360" y="20253"/>
                    <a:pt x="21063" y="20610"/>
                    <a:pt x="20753" y="20956"/>
                  </a:cubicBezTo>
                  <a:cubicBezTo>
                    <a:pt x="20348" y="20956"/>
                    <a:pt x="19932" y="20968"/>
                    <a:pt x="19515" y="20968"/>
                  </a:cubicBezTo>
                  <a:cubicBezTo>
                    <a:pt x="19098" y="20968"/>
                    <a:pt x="18682" y="20968"/>
                    <a:pt x="18277" y="20956"/>
                  </a:cubicBezTo>
                  <a:cubicBezTo>
                    <a:pt x="17979" y="20610"/>
                    <a:pt x="17670" y="20253"/>
                    <a:pt x="17360" y="19896"/>
                  </a:cubicBezTo>
                  <a:cubicBezTo>
                    <a:pt x="16491" y="18896"/>
                    <a:pt x="15669" y="17896"/>
                    <a:pt x="14895" y="16931"/>
                  </a:cubicBezTo>
                  <a:cubicBezTo>
                    <a:pt x="15669" y="15967"/>
                    <a:pt x="16491" y="14979"/>
                    <a:pt x="17360" y="13991"/>
                  </a:cubicBezTo>
                  <a:cubicBezTo>
                    <a:pt x="17670" y="13633"/>
                    <a:pt x="17979" y="13276"/>
                    <a:pt x="18277" y="12931"/>
                  </a:cubicBezTo>
                  <a:cubicBezTo>
                    <a:pt x="18682" y="12931"/>
                    <a:pt x="19098" y="12919"/>
                    <a:pt x="19515" y="12919"/>
                  </a:cubicBezTo>
                  <a:close/>
                  <a:moveTo>
                    <a:pt x="19503" y="21623"/>
                  </a:moveTo>
                  <a:cubicBezTo>
                    <a:pt x="19638" y="21623"/>
                    <a:pt x="19784" y="21628"/>
                    <a:pt x="19926" y="21628"/>
                  </a:cubicBezTo>
                  <a:cubicBezTo>
                    <a:pt x="19997" y="21628"/>
                    <a:pt x="20067" y="21626"/>
                    <a:pt x="20134" y="21623"/>
                  </a:cubicBezTo>
                  <a:lnTo>
                    <a:pt x="20134" y="21623"/>
                  </a:lnTo>
                  <a:cubicBezTo>
                    <a:pt x="19932" y="21861"/>
                    <a:pt x="19706" y="22099"/>
                    <a:pt x="19503" y="22337"/>
                  </a:cubicBezTo>
                  <a:cubicBezTo>
                    <a:pt x="19289" y="22099"/>
                    <a:pt x="19063" y="21861"/>
                    <a:pt x="18860" y="21623"/>
                  </a:cubicBezTo>
                  <a:close/>
                  <a:moveTo>
                    <a:pt x="11597" y="21230"/>
                  </a:moveTo>
                  <a:cubicBezTo>
                    <a:pt x="13633" y="21444"/>
                    <a:pt x="15812" y="21563"/>
                    <a:pt x="17967" y="21611"/>
                  </a:cubicBezTo>
                  <a:cubicBezTo>
                    <a:pt x="18336" y="22027"/>
                    <a:pt x="18693" y="22420"/>
                    <a:pt x="19051" y="22825"/>
                  </a:cubicBezTo>
                  <a:cubicBezTo>
                    <a:pt x="12871" y="29552"/>
                    <a:pt x="7978" y="33136"/>
                    <a:pt x="6287" y="33136"/>
                  </a:cubicBezTo>
                  <a:cubicBezTo>
                    <a:pt x="6001" y="33136"/>
                    <a:pt x="5882" y="33041"/>
                    <a:pt x="5823" y="32957"/>
                  </a:cubicBezTo>
                  <a:cubicBezTo>
                    <a:pt x="5037" y="31933"/>
                    <a:pt x="7204" y="27326"/>
                    <a:pt x="11597" y="21230"/>
                  </a:cubicBezTo>
                  <a:close/>
                  <a:moveTo>
                    <a:pt x="27397" y="21230"/>
                  </a:moveTo>
                  <a:cubicBezTo>
                    <a:pt x="31790" y="27338"/>
                    <a:pt x="33969" y="31945"/>
                    <a:pt x="33195" y="32957"/>
                  </a:cubicBezTo>
                  <a:cubicBezTo>
                    <a:pt x="33136" y="33041"/>
                    <a:pt x="33029" y="33136"/>
                    <a:pt x="32731" y="33136"/>
                  </a:cubicBezTo>
                  <a:cubicBezTo>
                    <a:pt x="31028" y="33136"/>
                    <a:pt x="26147" y="29552"/>
                    <a:pt x="19979" y="22837"/>
                  </a:cubicBezTo>
                  <a:cubicBezTo>
                    <a:pt x="20337" y="22444"/>
                    <a:pt x="20706" y="22027"/>
                    <a:pt x="21063" y="21611"/>
                  </a:cubicBezTo>
                  <a:cubicBezTo>
                    <a:pt x="23218" y="21563"/>
                    <a:pt x="25373" y="21444"/>
                    <a:pt x="27397" y="21230"/>
                  </a:cubicBezTo>
                  <a:close/>
                  <a:moveTo>
                    <a:pt x="32874" y="1"/>
                  </a:moveTo>
                  <a:cubicBezTo>
                    <a:pt x="30850" y="1"/>
                    <a:pt x="25123" y="4597"/>
                    <a:pt x="19515" y="10562"/>
                  </a:cubicBezTo>
                  <a:cubicBezTo>
                    <a:pt x="13693" y="4251"/>
                    <a:pt x="8466" y="60"/>
                    <a:pt x="6263" y="60"/>
                  </a:cubicBezTo>
                  <a:cubicBezTo>
                    <a:pt x="5728" y="60"/>
                    <a:pt x="5430" y="298"/>
                    <a:pt x="5263" y="501"/>
                  </a:cubicBezTo>
                  <a:cubicBezTo>
                    <a:pt x="4108" y="2025"/>
                    <a:pt x="6799" y="7097"/>
                    <a:pt x="10823" y="12717"/>
                  </a:cubicBezTo>
                  <a:cubicBezTo>
                    <a:pt x="4763" y="13407"/>
                    <a:pt x="1" y="14848"/>
                    <a:pt x="1" y="16943"/>
                  </a:cubicBezTo>
                  <a:cubicBezTo>
                    <a:pt x="1" y="19051"/>
                    <a:pt x="4763" y="20480"/>
                    <a:pt x="10823" y="21170"/>
                  </a:cubicBezTo>
                  <a:cubicBezTo>
                    <a:pt x="6775" y="26826"/>
                    <a:pt x="4132" y="31910"/>
                    <a:pt x="5263" y="33398"/>
                  </a:cubicBezTo>
                  <a:cubicBezTo>
                    <a:pt x="5418" y="33600"/>
                    <a:pt x="5716" y="33838"/>
                    <a:pt x="6263" y="33838"/>
                  </a:cubicBezTo>
                  <a:cubicBezTo>
                    <a:pt x="8466" y="33838"/>
                    <a:pt x="13729" y="29683"/>
                    <a:pt x="19515" y="23361"/>
                  </a:cubicBezTo>
                  <a:cubicBezTo>
                    <a:pt x="25313" y="29659"/>
                    <a:pt x="30528" y="33838"/>
                    <a:pt x="32731" y="33838"/>
                  </a:cubicBezTo>
                  <a:cubicBezTo>
                    <a:pt x="33267" y="33838"/>
                    <a:pt x="33564" y="33600"/>
                    <a:pt x="33731" y="33398"/>
                  </a:cubicBezTo>
                  <a:cubicBezTo>
                    <a:pt x="34886" y="31874"/>
                    <a:pt x="32195" y="26802"/>
                    <a:pt x="28171" y="21170"/>
                  </a:cubicBezTo>
                  <a:cubicBezTo>
                    <a:pt x="34231" y="20480"/>
                    <a:pt x="38994" y="19051"/>
                    <a:pt x="38994" y="16931"/>
                  </a:cubicBezTo>
                  <a:cubicBezTo>
                    <a:pt x="38994" y="14800"/>
                    <a:pt x="34124" y="13360"/>
                    <a:pt x="27968" y="12693"/>
                  </a:cubicBezTo>
                  <a:cubicBezTo>
                    <a:pt x="31969" y="6799"/>
                    <a:pt x="34410" y="1680"/>
                    <a:pt x="33767" y="608"/>
                  </a:cubicBezTo>
                  <a:cubicBezTo>
                    <a:pt x="33564" y="263"/>
                    <a:pt x="33326" y="1"/>
                    <a:pt x="328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869450" y="1220525"/>
              <a:ext cx="130975" cy="130975"/>
            </a:xfrm>
            <a:custGeom>
              <a:avLst/>
              <a:gdLst/>
              <a:ahLst/>
              <a:cxnLst/>
              <a:rect l="l" t="t" r="r" b="b"/>
              <a:pathLst>
                <a:path w="5239" h="5239" extrusionOk="0">
                  <a:moveTo>
                    <a:pt x="2620" y="0"/>
                  </a:moveTo>
                  <a:cubicBezTo>
                    <a:pt x="1179" y="0"/>
                    <a:pt x="0" y="1179"/>
                    <a:pt x="0" y="2620"/>
                  </a:cubicBezTo>
                  <a:cubicBezTo>
                    <a:pt x="0" y="4060"/>
                    <a:pt x="1179" y="5239"/>
                    <a:pt x="2620" y="5239"/>
                  </a:cubicBezTo>
                  <a:cubicBezTo>
                    <a:pt x="4072" y="5239"/>
                    <a:pt x="5239" y="4072"/>
                    <a:pt x="5239" y="2620"/>
                  </a:cubicBezTo>
                  <a:cubicBezTo>
                    <a:pt x="5239" y="1179"/>
                    <a:pt x="4072" y="0"/>
                    <a:pt x="2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1353125" y="1430950"/>
              <a:ext cx="139925" cy="139925"/>
            </a:xfrm>
            <a:custGeom>
              <a:avLst/>
              <a:gdLst/>
              <a:ahLst/>
              <a:cxnLst/>
              <a:rect l="l" t="t" r="r" b="b"/>
              <a:pathLst>
                <a:path w="5597" h="5597" extrusionOk="0">
                  <a:moveTo>
                    <a:pt x="2799" y="1"/>
                  </a:moveTo>
                  <a:cubicBezTo>
                    <a:pt x="1251" y="1"/>
                    <a:pt x="1" y="1251"/>
                    <a:pt x="1" y="2799"/>
                  </a:cubicBezTo>
                  <a:cubicBezTo>
                    <a:pt x="1" y="4347"/>
                    <a:pt x="1251" y="5597"/>
                    <a:pt x="2799" y="5597"/>
                  </a:cubicBezTo>
                  <a:cubicBezTo>
                    <a:pt x="4347" y="5597"/>
                    <a:pt x="5597" y="4347"/>
                    <a:pt x="5597" y="2799"/>
                  </a:cubicBezTo>
                  <a:cubicBezTo>
                    <a:pt x="5597" y="1251"/>
                    <a:pt x="4335" y="1"/>
                    <a:pt x="2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859925" y="1755400"/>
              <a:ext cx="159850" cy="139925"/>
            </a:xfrm>
            <a:custGeom>
              <a:avLst/>
              <a:gdLst/>
              <a:ahLst/>
              <a:cxnLst/>
              <a:rect l="l" t="t" r="r" b="b"/>
              <a:pathLst>
                <a:path w="6394" h="5597" extrusionOk="0">
                  <a:moveTo>
                    <a:pt x="3193" y="0"/>
                  </a:moveTo>
                  <a:cubicBezTo>
                    <a:pt x="2691" y="0"/>
                    <a:pt x="2183" y="135"/>
                    <a:pt x="1727" y="417"/>
                  </a:cubicBezTo>
                  <a:cubicBezTo>
                    <a:pt x="405" y="1227"/>
                    <a:pt x="0" y="2953"/>
                    <a:pt x="822" y="4263"/>
                  </a:cubicBezTo>
                  <a:cubicBezTo>
                    <a:pt x="1349" y="5125"/>
                    <a:pt x="2267" y="5596"/>
                    <a:pt x="3204" y="5596"/>
                  </a:cubicBezTo>
                  <a:cubicBezTo>
                    <a:pt x="3705" y="5596"/>
                    <a:pt x="4211" y="5462"/>
                    <a:pt x="4667" y="5180"/>
                  </a:cubicBezTo>
                  <a:cubicBezTo>
                    <a:pt x="5977" y="4358"/>
                    <a:pt x="6394" y="2644"/>
                    <a:pt x="5572" y="1322"/>
                  </a:cubicBezTo>
                  <a:cubicBezTo>
                    <a:pt x="5045" y="469"/>
                    <a:pt x="4129" y="0"/>
                    <a:pt x="3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2">
  <p:cSld name="BIG_NUMBER_1_1">
    <p:spTree>
      <p:nvGrpSpPr>
        <p:cNvPr id="1" name="Shape 446"/>
        <p:cNvGrpSpPr/>
        <p:nvPr/>
      </p:nvGrpSpPr>
      <p:grpSpPr>
        <a:xfrm>
          <a:off x="0" y="0"/>
          <a:ext cx="0" cy="0"/>
          <a:chOff x="0" y="0"/>
          <a:chExt cx="0" cy="0"/>
        </a:xfrm>
      </p:grpSpPr>
      <p:sp>
        <p:nvSpPr>
          <p:cNvPr id="447" name="Google Shape;447;p30"/>
          <p:cNvSpPr txBox="1">
            <a:spLocks noGrp="1"/>
          </p:cNvSpPr>
          <p:nvPr>
            <p:ph type="subTitle" idx="1"/>
          </p:nvPr>
        </p:nvSpPr>
        <p:spPr>
          <a:xfrm>
            <a:off x="1680181" y="3927298"/>
            <a:ext cx="25329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8" name="Google Shape;448;p30"/>
          <p:cNvSpPr txBox="1">
            <a:spLocks noGrp="1"/>
          </p:cNvSpPr>
          <p:nvPr>
            <p:ph type="subTitle" idx="2"/>
          </p:nvPr>
        </p:nvSpPr>
        <p:spPr>
          <a:xfrm>
            <a:off x="4932881" y="3927298"/>
            <a:ext cx="25329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9" name="Google Shape;449;p30"/>
          <p:cNvSpPr txBox="1">
            <a:spLocks noGrp="1"/>
          </p:cNvSpPr>
          <p:nvPr>
            <p:ph type="title"/>
          </p:nvPr>
        </p:nvSpPr>
        <p:spPr>
          <a:xfrm>
            <a:off x="1684075" y="3488300"/>
            <a:ext cx="2532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0" name="Google Shape;450;p30"/>
          <p:cNvSpPr txBox="1">
            <a:spLocks noGrp="1"/>
          </p:cNvSpPr>
          <p:nvPr>
            <p:ph type="title" idx="3"/>
          </p:nvPr>
        </p:nvSpPr>
        <p:spPr>
          <a:xfrm>
            <a:off x="4932875" y="3488300"/>
            <a:ext cx="2532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1" name="Google Shape;451;p30"/>
          <p:cNvSpPr txBox="1">
            <a:spLocks noGrp="1"/>
          </p:cNvSpPr>
          <p:nvPr>
            <p:ph type="title" idx="4" hasCustomPrompt="1"/>
          </p:nvPr>
        </p:nvSpPr>
        <p:spPr>
          <a:xfrm>
            <a:off x="2345137" y="2179002"/>
            <a:ext cx="1206900" cy="594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52" name="Google Shape;452;p30"/>
          <p:cNvSpPr txBox="1">
            <a:spLocks noGrp="1"/>
          </p:cNvSpPr>
          <p:nvPr>
            <p:ph type="title" idx="5" hasCustomPrompt="1"/>
          </p:nvPr>
        </p:nvSpPr>
        <p:spPr>
          <a:xfrm>
            <a:off x="5595856" y="2179002"/>
            <a:ext cx="1206900" cy="594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53" name="Google Shape;453;p30"/>
          <p:cNvSpPr txBox="1">
            <a:spLocks noGrp="1"/>
          </p:cNvSpPr>
          <p:nvPr>
            <p:ph type="title" idx="6"/>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54" name="Google Shape;454;p30"/>
          <p:cNvSpPr/>
          <p:nvPr/>
        </p:nvSpPr>
        <p:spPr>
          <a:xfrm flipH="1">
            <a:off x="7083841" y="3757799"/>
            <a:ext cx="2877559" cy="1385750"/>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rot="10800000" flipH="1">
            <a:off x="-658577" y="49"/>
            <a:ext cx="2388018" cy="115000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flipH="1">
            <a:off x="8542839" y="720329"/>
            <a:ext cx="839970" cy="30469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504"/>
        <p:cNvGrpSpPr/>
        <p:nvPr/>
      </p:nvGrpSpPr>
      <p:grpSpPr>
        <a:xfrm>
          <a:off x="0" y="0"/>
          <a:ext cx="0" cy="0"/>
          <a:chOff x="0" y="0"/>
          <a:chExt cx="0" cy="0"/>
        </a:xfrm>
      </p:grpSpPr>
      <p:sp>
        <p:nvSpPr>
          <p:cNvPr id="505" name="Google Shape;505;p33"/>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3"/>
          <p:cNvGrpSpPr/>
          <p:nvPr/>
        </p:nvGrpSpPr>
        <p:grpSpPr>
          <a:xfrm rot="544898">
            <a:off x="7445424" y="2480334"/>
            <a:ext cx="1480057" cy="2886420"/>
            <a:chOff x="6945350" y="145425"/>
            <a:chExt cx="317325" cy="618850"/>
          </a:xfrm>
        </p:grpSpPr>
        <p:sp>
          <p:nvSpPr>
            <p:cNvPr id="507" name="Google Shape;507;p33"/>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3"/>
          <p:cNvGrpSpPr/>
          <p:nvPr/>
        </p:nvGrpSpPr>
        <p:grpSpPr>
          <a:xfrm rot="-2019428">
            <a:off x="173931" y="276323"/>
            <a:ext cx="1078938" cy="1614954"/>
            <a:chOff x="7166500" y="-57275"/>
            <a:chExt cx="414050" cy="619750"/>
          </a:xfrm>
        </p:grpSpPr>
        <p:sp>
          <p:nvSpPr>
            <p:cNvPr id="512" name="Google Shape;512;p33"/>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33"/>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33"/>
          <p:cNvGrpSpPr/>
          <p:nvPr/>
        </p:nvGrpSpPr>
        <p:grpSpPr>
          <a:xfrm>
            <a:off x="6882210" y="4033046"/>
            <a:ext cx="609207" cy="609207"/>
            <a:chOff x="3796125" y="-35750"/>
            <a:chExt cx="773400" cy="773400"/>
          </a:xfrm>
        </p:grpSpPr>
        <p:sp>
          <p:nvSpPr>
            <p:cNvPr id="518" name="Google Shape;518;p3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33"/>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521"/>
        <p:cNvGrpSpPr/>
        <p:nvPr/>
      </p:nvGrpSpPr>
      <p:grpSpPr>
        <a:xfrm>
          <a:off x="0" y="0"/>
          <a:ext cx="0" cy="0"/>
          <a:chOff x="0" y="0"/>
          <a:chExt cx="0" cy="0"/>
        </a:xfrm>
      </p:grpSpPr>
      <p:sp>
        <p:nvSpPr>
          <p:cNvPr id="522" name="Google Shape;522;p34"/>
          <p:cNvSpPr/>
          <p:nvPr/>
        </p:nvSpPr>
        <p:spPr>
          <a:xfrm>
            <a:off x="-200000" y="-5365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34"/>
          <p:cNvGrpSpPr/>
          <p:nvPr/>
        </p:nvGrpSpPr>
        <p:grpSpPr>
          <a:xfrm>
            <a:off x="278749" y="1353426"/>
            <a:ext cx="331557" cy="331557"/>
            <a:chOff x="3796125" y="-35750"/>
            <a:chExt cx="773400" cy="773400"/>
          </a:xfrm>
        </p:grpSpPr>
        <p:sp>
          <p:nvSpPr>
            <p:cNvPr id="524" name="Google Shape;524;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34"/>
          <p:cNvSpPr/>
          <p:nvPr/>
        </p:nvSpPr>
        <p:spPr>
          <a:xfrm>
            <a:off x="-171698" y="4082950"/>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rot="10800000">
            <a:off x="7088327" y="-2331"/>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rot="-301037" flipH="1">
            <a:off x="6397992" y="13357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301037" flipH="1">
            <a:off x="2319892" y="477612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 name="Google Shape;530;p34"/>
          <p:cNvGrpSpPr/>
          <p:nvPr/>
        </p:nvGrpSpPr>
        <p:grpSpPr>
          <a:xfrm>
            <a:off x="-171691" y="2850450"/>
            <a:ext cx="1577723" cy="893906"/>
            <a:chOff x="3467026" y="90021"/>
            <a:chExt cx="2493241" cy="1412619"/>
          </a:xfrm>
        </p:grpSpPr>
        <p:grpSp>
          <p:nvGrpSpPr>
            <p:cNvPr id="531" name="Google Shape;531;p34"/>
            <p:cNvGrpSpPr/>
            <p:nvPr/>
          </p:nvGrpSpPr>
          <p:grpSpPr>
            <a:xfrm>
              <a:off x="3467026" y="259199"/>
              <a:ext cx="835891" cy="835891"/>
              <a:chOff x="3796125" y="-35750"/>
              <a:chExt cx="773400" cy="773400"/>
            </a:xfrm>
          </p:grpSpPr>
          <p:sp>
            <p:nvSpPr>
              <p:cNvPr id="532" name="Google Shape;53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4" name="Google Shape;534;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35" name="Google Shape;535;p34"/>
            <p:cNvGrpSpPr/>
            <p:nvPr/>
          </p:nvGrpSpPr>
          <p:grpSpPr>
            <a:xfrm>
              <a:off x="4724445" y="90021"/>
              <a:ext cx="576724" cy="576724"/>
              <a:chOff x="3796125" y="-35750"/>
              <a:chExt cx="773400" cy="773400"/>
            </a:xfrm>
          </p:grpSpPr>
          <p:sp>
            <p:nvSpPr>
              <p:cNvPr id="536" name="Google Shape;536;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8" name="Google Shape;538;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39" name="Google Shape;539;p34"/>
            <p:cNvGrpSpPr/>
            <p:nvPr/>
          </p:nvGrpSpPr>
          <p:grpSpPr>
            <a:xfrm>
              <a:off x="5124376" y="666749"/>
              <a:ext cx="835891" cy="835891"/>
              <a:chOff x="3796125" y="-35750"/>
              <a:chExt cx="773400" cy="773400"/>
            </a:xfrm>
          </p:grpSpPr>
          <p:sp>
            <p:nvSpPr>
              <p:cNvPr id="540" name="Google Shape;540;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2" name="Google Shape;542;p34"/>
          <p:cNvGrpSpPr/>
          <p:nvPr/>
        </p:nvGrpSpPr>
        <p:grpSpPr>
          <a:xfrm rot="10800000" flipH="1">
            <a:off x="7944681" y="1412600"/>
            <a:ext cx="1413169" cy="800673"/>
            <a:chOff x="3467026" y="90021"/>
            <a:chExt cx="2493241" cy="1412619"/>
          </a:xfrm>
        </p:grpSpPr>
        <p:grpSp>
          <p:nvGrpSpPr>
            <p:cNvPr id="543" name="Google Shape;543;p34"/>
            <p:cNvGrpSpPr/>
            <p:nvPr/>
          </p:nvGrpSpPr>
          <p:grpSpPr>
            <a:xfrm>
              <a:off x="3467026" y="259199"/>
              <a:ext cx="835891" cy="835891"/>
              <a:chOff x="3796125" y="-35750"/>
              <a:chExt cx="773400" cy="773400"/>
            </a:xfrm>
          </p:grpSpPr>
          <p:sp>
            <p:nvSpPr>
              <p:cNvPr id="544" name="Google Shape;544;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6" name="Google Shape;546;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47" name="Google Shape;547;p34"/>
            <p:cNvGrpSpPr/>
            <p:nvPr/>
          </p:nvGrpSpPr>
          <p:grpSpPr>
            <a:xfrm>
              <a:off x="4724445" y="90021"/>
              <a:ext cx="576724" cy="576724"/>
              <a:chOff x="3796125" y="-35750"/>
              <a:chExt cx="773400" cy="773400"/>
            </a:xfrm>
          </p:grpSpPr>
          <p:sp>
            <p:nvSpPr>
              <p:cNvPr id="548" name="Google Shape;548;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0" name="Google Shape;550;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51" name="Google Shape;551;p34"/>
            <p:cNvGrpSpPr/>
            <p:nvPr/>
          </p:nvGrpSpPr>
          <p:grpSpPr>
            <a:xfrm>
              <a:off x="5124376" y="666749"/>
              <a:ext cx="835891" cy="835891"/>
              <a:chOff x="3796125" y="-35750"/>
              <a:chExt cx="773400" cy="773400"/>
            </a:xfrm>
          </p:grpSpPr>
          <p:sp>
            <p:nvSpPr>
              <p:cNvPr id="552" name="Google Shape;55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4" name="Google Shape;554;p34"/>
          <p:cNvSpPr/>
          <p:nvPr/>
        </p:nvSpPr>
        <p:spPr>
          <a:xfrm>
            <a:off x="7973425" y="36120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10800000" flipH="1">
            <a:off x="-548987"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hasCustomPrompt="1"/>
          </p:nvPr>
        </p:nvSpPr>
        <p:spPr>
          <a:xfrm>
            <a:off x="3379072" y="1092153"/>
            <a:ext cx="992100" cy="60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4000">
                <a:solidFill>
                  <a:schemeClr val="accent5"/>
                </a:solidFill>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8" name="Google Shape;18;p3"/>
          <p:cNvSpPr txBox="1">
            <a:spLocks noGrp="1"/>
          </p:cNvSpPr>
          <p:nvPr>
            <p:ph type="subTitle" idx="1"/>
          </p:nvPr>
        </p:nvSpPr>
        <p:spPr>
          <a:xfrm>
            <a:off x="4128325" y="3269563"/>
            <a:ext cx="3117900" cy="73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b="1"/>
            </a:lvl2pPr>
            <a:lvl3pPr lvl="2" rtl="0">
              <a:spcBef>
                <a:spcPts val="0"/>
              </a:spcBef>
              <a:spcAft>
                <a:spcPts val="0"/>
              </a:spcAft>
              <a:buNone/>
              <a:defRPr sz="1800" b="1"/>
            </a:lvl3pPr>
            <a:lvl4pPr lvl="3" rtl="0">
              <a:spcBef>
                <a:spcPts val="0"/>
              </a:spcBef>
              <a:spcAft>
                <a:spcPts val="0"/>
              </a:spcAft>
              <a:buNone/>
              <a:defRPr sz="1800" b="1"/>
            </a:lvl4pPr>
            <a:lvl5pPr lvl="4" rtl="0">
              <a:spcBef>
                <a:spcPts val="0"/>
              </a:spcBef>
              <a:spcAft>
                <a:spcPts val="0"/>
              </a:spcAft>
              <a:buNone/>
              <a:defRPr sz="1800" b="1"/>
            </a:lvl5pPr>
            <a:lvl6pPr lvl="5" rtl="0">
              <a:spcBef>
                <a:spcPts val="0"/>
              </a:spcBef>
              <a:spcAft>
                <a:spcPts val="0"/>
              </a:spcAft>
              <a:buNone/>
              <a:defRPr sz="1800" b="1"/>
            </a:lvl6pPr>
            <a:lvl7pPr lvl="6" rtl="0">
              <a:spcBef>
                <a:spcPts val="0"/>
              </a:spcBef>
              <a:spcAft>
                <a:spcPts val="0"/>
              </a:spcAft>
              <a:buNone/>
              <a:defRPr sz="1800" b="1"/>
            </a:lvl7pPr>
            <a:lvl8pPr lvl="7" rtl="0">
              <a:spcBef>
                <a:spcPts val="0"/>
              </a:spcBef>
              <a:spcAft>
                <a:spcPts val="0"/>
              </a:spcAft>
              <a:buNone/>
              <a:defRPr sz="1800" b="1"/>
            </a:lvl8pPr>
            <a:lvl9pPr lvl="8" rtl="0">
              <a:spcBef>
                <a:spcPts val="0"/>
              </a:spcBef>
              <a:spcAft>
                <a:spcPts val="0"/>
              </a:spcAft>
              <a:buNone/>
              <a:defRPr sz="1800" b="1"/>
            </a:lvl9pPr>
          </a:lstStyle>
          <a:p>
            <a:endParaRPr/>
          </a:p>
        </p:txBody>
      </p:sp>
      <p:sp>
        <p:nvSpPr>
          <p:cNvPr id="19" name="Google Shape;19;p3"/>
          <p:cNvSpPr txBox="1">
            <a:spLocks noGrp="1"/>
          </p:cNvSpPr>
          <p:nvPr>
            <p:ph type="title" idx="2"/>
          </p:nvPr>
        </p:nvSpPr>
        <p:spPr>
          <a:xfrm>
            <a:off x="4128325" y="1976575"/>
            <a:ext cx="4302300" cy="129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 name="Google Shape;20;p3"/>
          <p:cNvSpPr/>
          <p:nvPr/>
        </p:nvSpPr>
        <p:spPr>
          <a:xfrm rot="301025">
            <a:off x="8519867" y="2297050"/>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5517534" y="3667850"/>
            <a:ext cx="4068217"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713100" y="1200150"/>
            <a:ext cx="7717800" cy="3404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spcBef>
                <a:spcPts val="0"/>
              </a:spcBef>
              <a:spcAft>
                <a:spcPts val="0"/>
              </a:spcAft>
              <a:buSzPts val="1200"/>
              <a:buAutoNum type="alphaLcPeriod"/>
              <a:defRPr sz="1200"/>
            </a:lvl2pPr>
            <a:lvl3pPr marL="1371600" lvl="2" indent="-304800" rtl="0">
              <a:spcBef>
                <a:spcPts val="0"/>
              </a:spcBef>
              <a:spcAft>
                <a:spcPts val="0"/>
              </a:spcAft>
              <a:buSzPts val="1200"/>
              <a:buAutoNum type="romanLcPeriod"/>
              <a:defRPr sz="1200"/>
            </a:lvl3pPr>
            <a:lvl4pPr marL="1828800" lvl="3" indent="-304800" rtl="0">
              <a:spcBef>
                <a:spcPts val="0"/>
              </a:spcBef>
              <a:spcAft>
                <a:spcPts val="0"/>
              </a:spcAft>
              <a:buSzPts val="1200"/>
              <a:buAutoNum type="arabicPeriod"/>
              <a:defRPr sz="1200"/>
            </a:lvl4pPr>
            <a:lvl5pPr marL="2286000" lvl="4" indent="-304800" rtl="0">
              <a:spcBef>
                <a:spcPts val="0"/>
              </a:spcBef>
              <a:spcAft>
                <a:spcPts val="0"/>
              </a:spcAft>
              <a:buSzPts val="1200"/>
              <a:buAutoNum type="alphaLcPeriod"/>
              <a:defRPr sz="1200"/>
            </a:lvl5pPr>
            <a:lvl6pPr marL="2743200" lvl="5" indent="-304800" rtl="0">
              <a:spcBef>
                <a:spcPts val="0"/>
              </a:spcBef>
              <a:spcAft>
                <a:spcPts val="0"/>
              </a:spcAft>
              <a:buSzPts val="1200"/>
              <a:buAutoNum type="romanLcPeriod"/>
              <a:defRPr sz="1200"/>
            </a:lvl6pPr>
            <a:lvl7pPr marL="3200400" lvl="6" indent="-304800" rtl="0">
              <a:spcBef>
                <a:spcPts val="0"/>
              </a:spcBef>
              <a:spcAft>
                <a:spcPts val="0"/>
              </a:spcAft>
              <a:buSzPts val="1200"/>
              <a:buAutoNum type="arabicPeriod"/>
              <a:defRPr sz="1200"/>
            </a:lvl7pPr>
            <a:lvl8pPr marL="3657600" lvl="7" indent="-304800" rtl="0">
              <a:spcBef>
                <a:spcPts val="0"/>
              </a:spcBef>
              <a:spcAft>
                <a:spcPts val="0"/>
              </a:spcAft>
              <a:buSzPts val="1200"/>
              <a:buAutoNum type="alphaLcPeriod"/>
              <a:defRPr sz="1200"/>
            </a:lvl8pPr>
            <a:lvl9pPr marL="4114800" lvl="8" indent="-304800" rtl="0">
              <a:spcBef>
                <a:spcPts val="0"/>
              </a:spcBef>
              <a:spcAft>
                <a:spcPts val="0"/>
              </a:spcAft>
              <a:buSzPts val="1200"/>
              <a:buAutoNum type="romanLcPeriod"/>
              <a:defRPr sz="1200"/>
            </a:lvl9pPr>
          </a:lstStyle>
          <a:p>
            <a:endParaRPr/>
          </a:p>
        </p:txBody>
      </p:sp>
      <p:sp>
        <p:nvSpPr>
          <p:cNvPr id="24" name="Google Shape;24;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5" name="Google Shape;25;p4"/>
          <p:cNvSpPr/>
          <p:nvPr/>
        </p:nvSpPr>
        <p:spPr>
          <a:xfrm rot="301033">
            <a:off x="318889" y="-265259"/>
            <a:ext cx="789020" cy="68439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416475" y="131026"/>
            <a:ext cx="1026000" cy="10260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301053">
            <a:off x="1237580" y="4938577"/>
            <a:ext cx="437515" cy="379513"/>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flipH="1">
            <a:off x="7649620" y="4353278"/>
            <a:ext cx="1720458" cy="79018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4"/>
          <p:cNvGrpSpPr/>
          <p:nvPr/>
        </p:nvGrpSpPr>
        <p:grpSpPr>
          <a:xfrm>
            <a:off x="8777542" y="3288374"/>
            <a:ext cx="547954" cy="547954"/>
            <a:chOff x="3796125" y="-35750"/>
            <a:chExt cx="773400" cy="773400"/>
          </a:xfrm>
        </p:grpSpPr>
        <p:sp>
          <p:nvSpPr>
            <p:cNvPr id="30" name="Google Shape;30;p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57" name="Google Shape;57;p6"/>
          <p:cNvSpPr/>
          <p:nvPr/>
        </p:nvSpPr>
        <p:spPr>
          <a:xfrm>
            <a:off x="8541752" y="4017174"/>
            <a:ext cx="1592400" cy="15924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922398" y="-635351"/>
            <a:ext cx="1592400" cy="15924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6"/>
          <p:cNvGrpSpPr/>
          <p:nvPr/>
        </p:nvGrpSpPr>
        <p:grpSpPr>
          <a:xfrm>
            <a:off x="415747" y="200236"/>
            <a:ext cx="436739" cy="436739"/>
            <a:chOff x="3796125" y="-35750"/>
            <a:chExt cx="773400" cy="773400"/>
          </a:xfrm>
        </p:grpSpPr>
        <p:sp>
          <p:nvSpPr>
            <p:cNvPr id="60" name="Google Shape;60;p6"/>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6"/>
          <p:cNvGrpSpPr/>
          <p:nvPr/>
        </p:nvGrpSpPr>
        <p:grpSpPr>
          <a:xfrm>
            <a:off x="7831044" y="4962597"/>
            <a:ext cx="272005" cy="272005"/>
            <a:chOff x="3796125" y="-35750"/>
            <a:chExt cx="773400" cy="773400"/>
          </a:xfrm>
        </p:grpSpPr>
        <p:sp>
          <p:nvSpPr>
            <p:cNvPr id="63" name="Google Shape;63;p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txBox="1">
            <a:spLocks noGrp="1"/>
          </p:cNvSpPr>
          <p:nvPr>
            <p:ph type="title"/>
          </p:nvPr>
        </p:nvSpPr>
        <p:spPr>
          <a:xfrm>
            <a:off x="2371700" y="1356525"/>
            <a:ext cx="4400400" cy="80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75" name="Google Shape;75;p9"/>
          <p:cNvSpPr txBox="1">
            <a:spLocks noGrp="1"/>
          </p:cNvSpPr>
          <p:nvPr>
            <p:ph type="subTitle" idx="1"/>
          </p:nvPr>
        </p:nvSpPr>
        <p:spPr>
          <a:xfrm>
            <a:off x="2372317" y="2217075"/>
            <a:ext cx="4400100" cy="15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rot="544898">
            <a:off x="7445424" y="2480334"/>
            <a:ext cx="1480057" cy="2886420"/>
            <a:chOff x="6945350" y="145425"/>
            <a:chExt cx="317325" cy="618850"/>
          </a:xfrm>
        </p:grpSpPr>
        <p:sp>
          <p:nvSpPr>
            <p:cNvPr id="77" name="Google Shape;77;p9"/>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9"/>
          <p:cNvGrpSpPr/>
          <p:nvPr/>
        </p:nvGrpSpPr>
        <p:grpSpPr>
          <a:xfrm rot="-2019428">
            <a:off x="173931" y="276323"/>
            <a:ext cx="1078938" cy="1614954"/>
            <a:chOff x="7166500" y="-57275"/>
            <a:chExt cx="414050" cy="619750"/>
          </a:xfrm>
        </p:grpSpPr>
        <p:sp>
          <p:nvSpPr>
            <p:cNvPr id="82" name="Google Shape;82;p9"/>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9"/>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9"/>
          <p:cNvGrpSpPr/>
          <p:nvPr/>
        </p:nvGrpSpPr>
        <p:grpSpPr>
          <a:xfrm>
            <a:off x="6882210" y="4033046"/>
            <a:ext cx="609207" cy="609207"/>
            <a:chOff x="3796125" y="-35750"/>
            <a:chExt cx="773400" cy="773400"/>
          </a:xfrm>
        </p:grpSpPr>
        <p:sp>
          <p:nvSpPr>
            <p:cNvPr id="88" name="Google Shape;88;p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9"/>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28"/>
        <p:cNvGrpSpPr/>
        <p:nvPr/>
      </p:nvGrpSpPr>
      <p:grpSpPr>
        <a:xfrm>
          <a:off x="0" y="0"/>
          <a:ext cx="0" cy="0"/>
          <a:chOff x="0" y="0"/>
          <a:chExt cx="0" cy="0"/>
        </a:xfrm>
      </p:grpSpPr>
      <p:sp>
        <p:nvSpPr>
          <p:cNvPr id="129" name="Google Shape;129;p13"/>
          <p:cNvSpPr/>
          <p:nvPr/>
        </p:nvSpPr>
        <p:spPr>
          <a:xfrm flipH="1">
            <a:off x="6421171" y="-339547"/>
            <a:ext cx="2322776" cy="1066819"/>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3"/>
          <p:cNvGrpSpPr/>
          <p:nvPr/>
        </p:nvGrpSpPr>
        <p:grpSpPr>
          <a:xfrm>
            <a:off x="5997322" y="-282391"/>
            <a:ext cx="1424653" cy="1474656"/>
            <a:chOff x="5556925" y="2802275"/>
            <a:chExt cx="757875" cy="784475"/>
          </a:xfrm>
        </p:grpSpPr>
        <p:sp>
          <p:nvSpPr>
            <p:cNvPr id="131" name="Google Shape;131;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3"/>
          <p:cNvSpPr txBox="1">
            <a:spLocks noGrp="1"/>
          </p:cNvSpPr>
          <p:nvPr>
            <p:ph type="subTitle" idx="1"/>
          </p:nvPr>
        </p:nvSpPr>
        <p:spPr>
          <a:xfrm>
            <a:off x="1769358" y="2146325"/>
            <a:ext cx="2670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3" name="Google Shape;153;p13"/>
          <p:cNvSpPr txBox="1">
            <a:spLocks noGrp="1"/>
          </p:cNvSpPr>
          <p:nvPr>
            <p:ph type="subTitle" idx="2"/>
          </p:nvPr>
        </p:nvSpPr>
        <p:spPr>
          <a:xfrm>
            <a:off x="5761834" y="2146325"/>
            <a:ext cx="26730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4" name="Google Shape;154;p13"/>
          <p:cNvSpPr txBox="1">
            <a:spLocks noGrp="1"/>
          </p:cNvSpPr>
          <p:nvPr>
            <p:ph type="subTitle" idx="3"/>
          </p:nvPr>
        </p:nvSpPr>
        <p:spPr>
          <a:xfrm>
            <a:off x="1771412" y="3816325"/>
            <a:ext cx="26718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5" name="Google Shape;155;p13"/>
          <p:cNvSpPr txBox="1">
            <a:spLocks noGrp="1"/>
          </p:cNvSpPr>
          <p:nvPr>
            <p:ph type="subTitle" idx="4"/>
          </p:nvPr>
        </p:nvSpPr>
        <p:spPr>
          <a:xfrm>
            <a:off x="5761750" y="3836925"/>
            <a:ext cx="26730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6" name="Google Shape;156;p13"/>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7" name="Google Shape;157;p13"/>
          <p:cNvSpPr txBox="1">
            <a:spLocks noGrp="1"/>
          </p:cNvSpPr>
          <p:nvPr>
            <p:ph type="title" idx="5"/>
          </p:nvPr>
        </p:nvSpPr>
        <p:spPr>
          <a:xfrm>
            <a:off x="1768063" y="1448125"/>
            <a:ext cx="26694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8" name="Google Shape;158;p13"/>
          <p:cNvSpPr txBox="1">
            <a:spLocks noGrp="1"/>
          </p:cNvSpPr>
          <p:nvPr>
            <p:ph type="title" idx="6"/>
          </p:nvPr>
        </p:nvSpPr>
        <p:spPr>
          <a:xfrm>
            <a:off x="5760537" y="1448125"/>
            <a:ext cx="26730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9" name="Google Shape;159;p13"/>
          <p:cNvSpPr txBox="1">
            <a:spLocks noGrp="1"/>
          </p:cNvSpPr>
          <p:nvPr>
            <p:ph type="title" idx="7"/>
          </p:nvPr>
        </p:nvSpPr>
        <p:spPr>
          <a:xfrm>
            <a:off x="1771649" y="3116125"/>
            <a:ext cx="26709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0" name="Google Shape;160;p13"/>
          <p:cNvSpPr txBox="1">
            <a:spLocks noGrp="1"/>
          </p:cNvSpPr>
          <p:nvPr>
            <p:ph type="title" idx="8"/>
          </p:nvPr>
        </p:nvSpPr>
        <p:spPr>
          <a:xfrm>
            <a:off x="5761973" y="3136725"/>
            <a:ext cx="2673000" cy="80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1" name="Google Shape;161;p13"/>
          <p:cNvSpPr txBox="1">
            <a:spLocks noGrp="1"/>
          </p:cNvSpPr>
          <p:nvPr>
            <p:ph type="title" idx="9" hasCustomPrompt="1"/>
          </p:nvPr>
        </p:nvSpPr>
        <p:spPr>
          <a:xfrm>
            <a:off x="864512" y="1883213"/>
            <a:ext cx="6912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2" name="Google Shape;162;p13"/>
          <p:cNvSpPr txBox="1">
            <a:spLocks noGrp="1"/>
          </p:cNvSpPr>
          <p:nvPr>
            <p:ph type="title" idx="13" hasCustomPrompt="1"/>
          </p:nvPr>
        </p:nvSpPr>
        <p:spPr>
          <a:xfrm>
            <a:off x="4856987" y="1883213"/>
            <a:ext cx="6912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3" name="Google Shape;163;p13"/>
          <p:cNvSpPr txBox="1">
            <a:spLocks noGrp="1"/>
          </p:cNvSpPr>
          <p:nvPr>
            <p:ph type="title" idx="14" hasCustomPrompt="1"/>
          </p:nvPr>
        </p:nvSpPr>
        <p:spPr>
          <a:xfrm>
            <a:off x="864512" y="3601163"/>
            <a:ext cx="6912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64" name="Google Shape;164;p13"/>
          <p:cNvSpPr txBox="1">
            <a:spLocks noGrp="1"/>
          </p:cNvSpPr>
          <p:nvPr>
            <p:ph type="title" idx="15" hasCustomPrompt="1"/>
          </p:nvPr>
        </p:nvSpPr>
        <p:spPr>
          <a:xfrm>
            <a:off x="4856987" y="3601163"/>
            <a:ext cx="6912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cxnSp>
        <p:nvCxnSpPr>
          <p:cNvPr id="165" name="Google Shape;165;p13"/>
          <p:cNvCxnSpPr/>
          <p:nvPr/>
        </p:nvCxnSpPr>
        <p:spPr>
          <a:xfrm rot="10800000" flipH="1">
            <a:off x="-133350" y="1514625"/>
            <a:ext cx="495300" cy="361800"/>
          </a:xfrm>
          <a:prstGeom prst="straightConnector1">
            <a:avLst/>
          </a:prstGeom>
          <a:noFill/>
          <a:ln w="38100" cap="rnd" cmpd="sng">
            <a:solidFill>
              <a:schemeClr val="accent3"/>
            </a:solidFill>
            <a:prstDash val="solid"/>
            <a:round/>
            <a:headEnd type="none" w="med" len="med"/>
            <a:tailEnd type="none" w="med" len="med"/>
          </a:ln>
        </p:spPr>
      </p:cxnSp>
      <p:sp>
        <p:nvSpPr>
          <p:cNvPr id="166" name="Google Shape;166;p13"/>
          <p:cNvSpPr/>
          <p:nvPr/>
        </p:nvSpPr>
        <p:spPr>
          <a:xfrm>
            <a:off x="176517" y="134486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7929192" y="68191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8568042" y="4437310"/>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3"/>
          <p:cNvCxnSpPr/>
          <p:nvPr/>
        </p:nvCxnSpPr>
        <p:spPr>
          <a:xfrm>
            <a:off x="8743950" y="4667250"/>
            <a:ext cx="114300" cy="552600"/>
          </a:xfrm>
          <a:prstGeom prst="straightConnector1">
            <a:avLst/>
          </a:prstGeom>
          <a:noFill/>
          <a:ln w="38100" cap="rnd" cmpd="sng">
            <a:solidFill>
              <a:schemeClr val="accent3"/>
            </a:solidFill>
            <a:prstDash val="solid"/>
            <a:round/>
            <a:headEnd type="none" w="med" len="med"/>
            <a:tailEnd type="none" w="med" len="med"/>
          </a:ln>
        </p:spPr>
      </p:cxnSp>
      <p:sp>
        <p:nvSpPr>
          <p:cNvPr id="170" name="Google Shape;170;p13"/>
          <p:cNvSpPr/>
          <p:nvPr/>
        </p:nvSpPr>
        <p:spPr>
          <a:xfrm>
            <a:off x="3732025" y="4434922"/>
            <a:ext cx="1679940" cy="77157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338654" y="4070374"/>
            <a:ext cx="1203166" cy="55259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3"/>
          <p:cNvGrpSpPr/>
          <p:nvPr/>
        </p:nvGrpSpPr>
        <p:grpSpPr>
          <a:xfrm flipH="1">
            <a:off x="-457210" y="4457782"/>
            <a:ext cx="1732881" cy="1793702"/>
            <a:chOff x="5556925" y="2802275"/>
            <a:chExt cx="757875" cy="784475"/>
          </a:xfrm>
        </p:grpSpPr>
        <p:sp>
          <p:nvSpPr>
            <p:cNvPr id="173" name="Google Shape;173;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4" name="Google Shape;194;p13"/>
          <p:cNvCxnSpPr/>
          <p:nvPr/>
        </p:nvCxnSpPr>
        <p:spPr>
          <a:xfrm>
            <a:off x="8115300" y="866725"/>
            <a:ext cx="1124100" cy="904800"/>
          </a:xfrm>
          <a:prstGeom prst="straightConnector1">
            <a:avLst/>
          </a:prstGeom>
          <a:noFill/>
          <a:ln w="38100" cap="rnd" cmpd="sng">
            <a:solidFill>
              <a:schemeClr val="accent3"/>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_1">
    <p:spTree>
      <p:nvGrpSpPr>
        <p:cNvPr id="1" name="Shape 232"/>
        <p:cNvGrpSpPr/>
        <p:nvPr/>
      </p:nvGrpSpPr>
      <p:grpSpPr>
        <a:xfrm>
          <a:off x="0" y="0"/>
          <a:ext cx="0" cy="0"/>
          <a:chOff x="0" y="0"/>
          <a:chExt cx="0" cy="0"/>
        </a:xfrm>
      </p:grpSpPr>
      <p:sp>
        <p:nvSpPr>
          <p:cNvPr id="233" name="Google Shape;233;p17"/>
          <p:cNvSpPr txBox="1">
            <a:spLocks noGrp="1"/>
          </p:cNvSpPr>
          <p:nvPr>
            <p:ph type="subTitle" idx="1"/>
          </p:nvPr>
        </p:nvSpPr>
        <p:spPr>
          <a:xfrm>
            <a:off x="794294" y="3012342"/>
            <a:ext cx="22179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4" name="Google Shape;234;p17"/>
          <p:cNvSpPr txBox="1">
            <a:spLocks noGrp="1"/>
          </p:cNvSpPr>
          <p:nvPr>
            <p:ph type="subTitle" idx="2"/>
          </p:nvPr>
        </p:nvSpPr>
        <p:spPr>
          <a:xfrm>
            <a:off x="6133050" y="3012337"/>
            <a:ext cx="22161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5" name="Google Shape;235;p17"/>
          <p:cNvSpPr txBox="1">
            <a:spLocks noGrp="1"/>
          </p:cNvSpPr>
          <p:nvPr>
            <p:ph type="subTitle" idx="3"/>
          </p:nvPr>
        </p:nvSpPr>
        <p:spPr>
          <a:xfrm>
            <a:off x="3463500" y="3012337"/>
            <a:ext cx="2217000" cy="83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6" name="Google Shape;236;p17"/>
          <p:cNvSpPr txBox="1">
            <a:spLocks noGrp="1"/>
          </p:cNvSpPr>
          <p:nvPr>
            <p:ph type="title"/>
          </p:nvPr>
        </p:nvSpPr>
        <p:spPr>
          <a:xfrm>
            <a:off x="793500" y="2562113"/>
            <a:ext cx="22188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7" name="Google Shape;237;p17"/>
          <p:cNvSpPr txBox="1">
            <a:spLocks noGrp="1"/>
          </p:cNvSpPr>
          <p:nvPr>
            <p:ph type="title" idx="4"/>
          </p:nvPr>
        </p:nvSpPr>
        <p:spPr>
          <a:xfrm>
            <a:off x="6132600" y="2562113"/>
            <a:ext cx="22170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8" name="Google Shape;238;p17"/>
          <p:cNvSpPr txBox="1">
            <a:spLocks noGrp="1"/>
          </p:cNvSpPr>
          <p:nvPr>
            <p:ph type="title" idx="5"/>
          </p:nvPr>
        </p:nvSpPr>
        <p:spPr>
          <a:xfrm>
            <a:off x="3463050" y="2562113"/>
            <a:ext cx="22179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9" name="Google Shape;239;p17"/>
          <p:cNvSpPr txBox="1">
            <a:spLocks noGrp="1"/>
          </p:cNvSpPr>
          <p:nvPr>
            <p:ph type="title" idx="6"/>
          </p:nvPr>
        </p:nvSpPr>
        <p:spPr>
          <a:xfrm>
            <a:off x="2231850" y="452325"/>
            <a:ext cx="4680300" cy="12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40" name="Google Shape;240;p17"/>
          <p:cNvSpPr/>
          <p:nvPr/>
        </p:nvSpPr>
        <p:spPr>
          <a:xfrm rot="10800000" flipH="1">
            <a:off x="-938165" y="-18"/>
            <a:ext cx="3303130" cy="159069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flipH="1">
            <a:off x="6687499" y="3662402"/>
            <a:ext cx="3075624" cy="1481132"/>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8089659" y="671821"/>
            <a:ext cx="2037000" cy="20370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4567625" y="2018100"/>
            <a:ext cx="3863100" cy="17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400"/>
              <a:buNone/>
              <a:defRPr>
                <a:highlight>
                  <a:schemeClr val="lt2"/>
                </a:highlight>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
        <p:nvSpPr>
          <p:cNvPr id="294" name="Google Shape;294;p20"/>
          <p:cNvSpPr txBox="1">
            <a:spLocks noGrp="1"/>
          </p:cNvSpPr>
          <p:nvPr>
            <p:ph type="subTitle" idx="1"/>
          </p:nvPr>
        </p:nvSpPr>
        <p:spPr>
          <a:xfrm>
            <a:off x="4567600" y="3772800"/>
            <a:ext cx="35541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95" name="Google Shape;295;p20"/>
          <p:cNvSpPr/>
          <p:nvPr/>
        </p:nvSpPr>
        <p:spPr>
          <a:xfrm rot="301044">
            <a:off x="3581450" y="4022124"/>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rot="10800000" flipH="1">
            <a:off x="-547924" y="11"/>
            <a:ext cx="6775419" cy="3262719"/>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8" r:id="rId6"/>
    <p:sldLayoutId id="2147483659" r:id="rId7"/>
    <p:sldLayoutId id="2147483663" r:id="rId8"/>
    <p:sldLayoutId id="2147483666" r:id="rId9"/>
    <p:sldLayoutId id="2147483669" r:id="rId10"/>
    <p:sldLayoutId id="2147483672" r:id="rId11"/>
    <p:sldLayoutId id="2147483676"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8"/>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mtClean="0"/>
              <a:t>KHOA HỌC TỰ NHIÊN 6</a:t>
            </a:r>
            <a:endParaRPr/>
          </a:p>
        </p:txBody>
      </p:sp>
      <p:sp>
        <p:nvSpPr>
          <p:cNvPr id="566" name="Google Shape;566;p38"/>
          <p:cNvSpPr txBox="1">
            <a:spLocks noGrp="1"/>
          </p:cNvSpPr>
          <p:nvPr>
            <p:ph type="subTitle" idx="1"/>
          </p:nvPr>
        </p:nvSpPr>
        <p:spPr>
          <a:xfrm>
            <a:off x="4750881" y="3177553"/>
            <a:ext cx="2574710" cy="677100"/>
          </a:xfrm>
          <a:prstGeom prst="rect">
            <a:avLst/>
          </a:prstGeom>
        </p:spPr>
        <p:txBody>
          <a:bodyPr spcFirstLastPara="1" wrap="square" lIns="91425" tIns="91425" rIns="91425" bIns="91425" anchor="t" anchorCtr="0">
            <a:noAutofit/>
          </a:bodyPr>
          <a:lstStyle/>
          <a:p>
            <a:pPr marL="0" indent="0" algn="ctr">
              <a:buSzPts val="1100"/>
            </a:pPr>
            <a:r>
              <a:rPr lang="en" sz="2500">
                <a:latin typeface="UTM Aquarelle" panose="02040603050506020204" pitchFamily="18" charset="0"/>
                <a:ea typeface="Fira Sans Extra Condensed SemiBold"/>
                <a:cs typeface="Fira Sans Extra Condensed SemiBold"/>
                <a:sym typeface="Fira Sans Extra Condensed SemiBold"/>
              </a:rPr>
              <a:t>Sách Cánh Diều</a:t>
            </a:r>
            <a:endParaRPr sz="2500">
              <a:latin typeface="UTM Aquarelle" panose="02040603050506020204" pitchFamily="18" charset="0"/>
              <a:ea typeface="Fira Sans Extra Condensed SemiBold"/>
              <a:cs typeface="Fira Sans Extra Condensed SemiBold"/>
              <a:sym typeface="Fira Sans Extra Condensed SemiBold"/>
            </a:endParaRPr>
          </a:p>
        </p:txBody>
      </p:sp>
      <p:sp>
        <p:nvSpPr>
          <p:cNvPr id="567" name="Google Shape;567;p38"/>
          <p:cNvSpPr/>
          <p:nvPr/>
        </p:nvSpPr>
        <p:spPr>
          <a:xfrm>
            <a:off x="2883888" y="-268094"/>
            <a:ext cx="1215300" cy="12153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881150" y="-431337"/>
            <a:ext cx="2281500" cy="22815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38"/>
          <p:cNvGrpSpPr/>
          <p:nvPr/>
        </p:nvGrpSpPr>
        <p:grpSpPr>
          <a:xfrm>
            <a:off x="-1037150" y="1085800"/>
            <a:ext cx="4452000" cy="4452000"/>
            <a:chOff x="-1037150" y="1085800"/>
            <a:chExt cx="4452000" cy="4452000"/>
          </a:xfrm>
        </p:grpSpPr>
        <p:sp>
          <p:nvSpPr>
            <p:cNvPr id="570" name="Google Shape;570;p38"/>
            <p:cNvSpPr/>
            <p:nvPr/>
          </p:nvSpPr>
          <p:spPr>
            <a:xfrm>
              <a:off x="-1037150" y="1085800"/>
              <a:ext cx="4452000" cy="445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881150" y="1241800"/>
              <a:ext cx="4140000" cy="4140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8"/>
          <p:cNvGrpSpPr/>
          <p:nvPr/>
        </p:nvGrpSpPr>
        <p:grpSpPr>
          <a:xfrm rot="1315341">
            <a:off x="280580" y="1793108"/>
            <a:ext cx="2880247" cy="2060933"/>
            <a:chOff x="3698375" y="764675"/>
            <a:chExt cx="1508825" cy="1079625"/>
          </a:xfrm>
        </p:grpSpPr>
        <p:sp>
          <p:nvSpPr>
            <p:cNvPr id="573" name="Google Shape;573;p38"/>
            <p:cNvSpPr/>
            <p:nvPr/>
          </p:nvSpPr>
          <p:spPr>
            <a:xfrm>
              <a:off x="4393700" y="1763775"/>
              <a:ext cx="111350" cy="80525"/>
            </a:xfrm>
            <a:custGeom>
              <a:avLst/>
              <a:gdLst/>
              <a:ahLst/>
              <a:cxnLst/>
              <a:rect l="l" t="t" r="r" b="b"/>
              <a:pathLst>
                <a:path w="4454" h="3221" extrusionOk="0">
                  <a:moveTo>
                    <a:pt x="2922" y="0"/>
                  </a:moveTo>
                  <a:cubicBezTo>
                    <a:pt x="1905" y="0"/>
                    <a:pt x="876" y="599"/>
                    <a:pt x="322" y="1606"/>
                  </a:cubicBezTo>
                  <a:cubicBezTo>
                    <a:pt x="143" y="1952"/>
                    <a:pt x="0" y="2416"/>
                    <a:pt x="214" y="2738"/>
                  </a:cubicBezTo>
                  <a:cubicBezTo>
                    <a:pt x="322" y="2904"/>
                    <a:pt x="500" y="2999"/>
                    <a:pt x="679" y="3059"/>
                  </a:cubicBezTo>
                  <a:cubicBezTo>
                    <a:pt x="993" y="3161"/>
                    <a:pt x="1324" y="3220"/>
                    <a:pt x="1657" y="3220"/>
                  </a:cubicBezTo>
                  <a:cubicBezTo>
                    <a:pt x="1792" y="3220"/>
                    <a:pt x="1926" y="3211"/>
                    <a:pt x="2060" y="3190"/>
                  </a:cubicBezTo>
                  <a:cubicBezTo>
                    <a:pt x="3001" y="3059"/>
                    <a:pt x="3858" y="2345"/>
                    <a:pt x="4310" y="1368"/>
                  </a:cubicBezTo>
                  <a:cubicBezTo>
                    <a:pt x="4394" y="1214"/>
                    <a:pt x="4453" y="1011"/>
                    <a:pt x="4429" y="809"/>
                  </a:cubicBezTo>
                  <a:cubicBezTo>
                    <a:pt x="4382" y="463"/>
                    <a:pt x="4072" y="249"/>
                    <a:pt x="3786" y="154"/>
                  </a:cubicBezTo>
                  <a:cubicBezTo>
                    <a:pt x="3507" y="50"/>
                    <a:pt x="3215" y="0"/>
                    <a:pt x="2922" y="0"/>
                  </a:cubicBezTo>
                  <a:close/>
                </a:path>
              </a:pathLst>
            </a:custGeom>
            <a:solidFill>
              <a:srgbClr val="364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3698375" y="963450"/>
              <a:ext cx="711125" cy="872650"/>
            </a:xfrm>
            <a:custGeom>
              <a:avLst/>
              <a:gdLst/>
              <a:ahLst/>
              <a:cxnLst/>
              <a:rect l="l" t="t" r="r" b="b"/>
              <a:pathLst>
                <a:path w="28445" h="34906" extrusionOk="0">
                  <a:moveTo>
                    <a:pt x="10311" y="1"/>
                  </a:moveTo>
                  <a:cubicBezTo>
                    <a:pt x="6847" y="1"/>
                    <a:pt x="3385" y="574"/>
                    <a:pt x="12" y="1532"/>
                  </a:cubicBezTo>
                  <a:lnTo>
                    <a:pt x="0" y="33477"/>
                  </a:lnTo>
                  <a:cubicBezTo>
                    <a:pt x="4306" y="32454"/>
                    <a:pt x="8702" y="31938"/>
                    <a:pt x="13097" y="31938"/>
                  </a:cubicBezTo>
                  <a:cubicBezTo>
                    <a:pt x="15507" y="31938"/>
                    <a:pt x="17917" y="32093"/>
                    <a:pt x="20312" y="32405"/>
                  </a:cubicBezTo>
                  <a:cubicBezTo>
                    <a:pt x="23110" y="32762"/>
                    <a:pt x="25980" y="33381"/>
                    <a:pt x="28432" y="34905"/>
                  </a:cubicBezTo>
                  <a:lnTo>
                    <a:pt x="28444" y="6771"/>
                  </a:lnTo>
                  <a:cubicBezTo>
                    <a:pt x="24110" y="2770"/>
                    <a:pt x="18622" y="627"/>
                    <a:pt x="13085" y="127"/>
                  </a:cubicBezTo>
                  <a:cubicBezTo>
                    <a:pt x="12161" y="42"/>
                    <a:pt x="11236" y="1"/>
                    <a:pt x="10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3726650" y="928050"/>
              <a:ext cx="772425" cy="894350"/>
            </a:xfrm>
            <a:custGeom>
              <a:avLst/>
              <a:gdLst/>
              <a:ahLst/>
              <a:cxnLst/>
              <a:rect l="l" t="t" r="r" b="b"/>
              <a:pathLst>
                <a:path w="30897" h="35774" extrusionOk="0">
                  <a:moveTo>
                    <a:pt x="12477" y="0"/>
                  </a:moveTo>
                  <a:cubicBezTo>
                    <a:pt x="9021" y="0"/>
                    <a:pt x="5565" y="575"/>
                    <a:pt x="2191" y="1543"/>
                  </a:cubicBezTo>
                  <a:lnTo>
                    <a:pt x="2191" y="1758"/>
                  </a:lnTo>
                  <a:cubicBezTo>
                    <a:pt x="1465" y="1936"/>
                    <a:pt x="750" y="2115"/>
                    <a:pt x="36" y="2329"/>
                  </a:cubicBezTo>
                  <a:lnTo>
                    <a:pt x="0" y="34262"/>
                  </a:lnTo>
                  <a:cubicBezTo>
                    <a:pt x="4315" y="33245"/>
                    <a:pt x="8724" y="32736"/>
                    <a:pt x="13127" y="32736"/>
                  </a:cubicBezTo>
                  <a:cubicBezTo>
                    <a:pt x="15529" y="32736"/>
                    <a:pt x="17930" y="32887"/>
                    <a:pt x="20312" y="33190"/>
                  </a:cubicBezTo>
                  <a:cubicBezTo>
                    <a:pt x="23098" y="33547"/>
                    <a:pt x="25670" y="34250"/>
                    <a:pt x="28135" y="35774"/>
                  </a:cubicBezTo>
                  <a:cubicBezTo>
                    <a:pt x="28135" y="35774"/>
                    <a:pt x="30016" y="34678"/>
                    <a:pt x="30897" y="34583"/>
                  </a:cubicBezTo>
                  <a:lnTo>
                    <a:pt x="30576" y="6782"/>
                  </a:lnTo>
                  <a:cubicBezTo>
                    <a:pt x="26242" y="2770"/>
                    <a:pt x="20777" y="626"/>
                    <a:pt x="15240" y="126"/>
                  </a:cubicBezTo>
                  <a:cubicBezTo>
                    <a:pt x="14320" y="41"/>
                    <a:pt x="13399" y="0"/>
                    <a:pt x="12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4498775" y="919275"/>
              <a:ext cx="708425" cy="872175"/>
            </a:xfrm>
            <a:custGeom>
              <a:avLst/>
              <a:gdLst/>
              <a:ahLst/>
              <a:cxnLst/>
              <a:rect l="l" t="t" r="r" b="b"/>
              <a:pathLst>
                <a:path w="28337" h="34887" extrusionOk="0">
                  <a:moveTo>
                    <a:pt x="17978" y="0"/>
                  </a:moveTo>
                  <a:cubicBezTo>
                    <a:pt x="17073" y="0"/>
                    <a:pt x="16167" y="39"/>
                    <a:pt x="15264" y="120"/>
                  </a:cubicBezTo>
                  <a:cubicBezTo>
                    <a:pt x="9727" y="608"/>
                    <a:pt x="4358" y="2751"/>
                    <a:pt x="24" y="6740"/>
                  </a:cubicBezTo>
                  <a:lnTo>
                    <a:pt x="0" y="34886"/>
                  </a:lnTo>
                  <a:cubicBezTo>
                    <a:pt x="2453" y="33362"/>
                    <a:pt x="5227" y="33005"/>
                    <a:pt x="7989" y="32398"/>
                  </a:cubicBezTo>
                  <a:cubicBezTo>
                    <a:pt x="10346" y="31881"/>
                    <a:pt x="12712" y="31660"/>
                    <a:pt x="15075" y="31660"/>
                  </a:cubicBezTo>
                  <a:cubicBezTo>
                    <a:pt x="19517" y="31660"/>
                    <a:pt x="23949" y="32441"/>
                    <a:pt x="28301" y="33505"/>
                  </a:cubicBezTo>
                  <a:lnTo>
                    <a:pt x="28337" y="1561"/>
                  </a:lnTo>
                  <a:cubicBezTo>
                    <a:pt x="24944" y="578"/>
                    <a:pt x="21461" y="0"/>
                    <a:pt x="17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4499050" y="919275"/>
              <a:ext cx="536125" cy="871875"/>
            </a:xfrm>
            <a:custGeom>
              <a:avLst/>
              <a:gdLst/>
              <a:ahLst/>
              <a:cxnLst/>
              <a:rect l="l" t="t" r="r" b="b"/>
              <a:pathLst>
                <a:path w="21445" h="34875" extrusionOk="0">
                  <a:moveTo>
                    <a:pt x="17950" y="1"/>
                  </a:moveTo>
                  <a:cubicBezTo>
                    <a:pt x="17053" y="1"/>
                    <a:pt x="16154" y="40"/>
                    <a:pt x="15253" y="120"/>
                  </a:cubicBezTo>
                  <a:cubicBezTo>
                    <a:pt x="9716" y="608"/>
                    <a:pt x="4347" y="2751"/>
                    <a:pt x="13" y="6740"/>
                  </a:cubicBezTo>
                  <a:lnTo>
                    <a:pt x="1" y="34874"/>
                  </a:lnTo>
                  <a:cubicBezTo>
                    <a:pt x="2454" y="33350"/>
                    <a:pt x="5228" y="32993"/>
                    <a:pt x="7990" y="32386"/>
                  </a:cubicBezTo>
                  <a:cubicBezTo>
                    <a:pt x="10342" y="31868"/>
                    <a:pt x="12697" y="31648"/>
                    <a:pt x="15048" y="31648"/>
                  </a:cubicBezTo>
                  <a:cubicBezTo>
                    <a:pt x="17185" y="31648"/>
                    <a:pt x="19318" y="31830"/>
                    <a:pt x="21444" y="32136"/>
                  </a:cubicBezTo>
                  <a:cubicBezTo>
                    <a:pt x="21170" y="21480"/>
                    <a:pt x="20968" y="10800"/>
                    <a:pt x="20837" y="132"/>
                  </a:cubicBezTo>
                  <a:cubicBezTo>
                    <a:pt x="19875" y="46"/>
                    <a:pt x="18913"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4498775" y="764675"/>
              <a:ext cx="459000" cy="1027375"/>
            </a:xfrm>
            <a:custGeom>
              <a:avLst/>
              <a:gdLst/>
              <a:ahLst/>
              <a:cxnLst/>
              <a:rect l="l" t="t" r="r" b="b"/>
              <a:pathLst>
                <a:path w="18360" h="41095" extrusionOk="0">
                  <a:moveTo>
                    <a:pt x="17924" y="0"/>
                  </a:moveTo>
                  <a:cubicBezTo>
                    <a:pt x="15322" y="0"/>
                    <a:pt x="12651" y="612"/>
                    <a:pt x="9989" y="2089"/>
                  </a:cubicBezTo>
                  <a:cubicBezTo>
                    <a:pt x="6429" y="4066"/>
                    <a:pt x="2810" y="7685"/>
                    <a:pt x="24" y="12841"/>
                  </a:cubicBezTo>
                  <a:lnTo>
                    <a:pt x="0" y="41094"/>
                  </a:lnTo>
                  <a:cubicBezTo>
                    <a:pt x="1560" y="38927"/>
                    <a:pt x="3524" y="37308"/>
                    <a:pt x="5310" y="36201"/>
                  </a:cubicBezTo>
                  <a:cubicBezTo>
                    <a:pt x="9656" y="33522"/>
                    <a:pt x="14061" y="32045"/>
                    <a:pt x="18336" y="31843"/>
                  </a:cubicBezTo>
                  <a:lnTo>
                    <a:pt x="18360" y="6"/>
                  </a:lnTo>
                  <a:cubicBezTo>
                    <a:pt x="18215" y="2"/>
                    <a:pt x="18069" y="0"/>
                    <a:pt x="17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3788850" y="919850"/>
              <a:ext cx="710525" cy="872775"/>
            </a:xfrm>
            <a:custGeom>
              <a:avLst/>
              <a:gdLst/>
              <a:ahLst/>
              <a:cxnLst/>
              <a:rect l="l" t="t" r="r" b="b"/>
              <a:pathLst>
                <a:path w="28421" h="34911" extrusionOk="0">
                  <a:moveTo>
                    <a:pt x="10377" y="1"/>
                  </a:moveTo>
                  <a:cubicBezTo>
                    <a:pt x="6895" y="1"/>
                    <a:pt x="3415" y="575"/>
                    <a:pt x="24" y="1538"/>
                  </a:cubicBezTo>
                  <a:lnTo>
                    <a:pt x="1" y="33482"/>
                  </a:lnTo>
                  <a:cubicBezTo>
                    <a:pt x="4307" y="32460"/>
                    <a:pt x="8697" y="31943"/>
                    <a:pt x="13092" y="31943"/>
                  </a:cubicBezTo>
                  <a:cubicBezTo>
                    <a:pt x="15502" y="31943"/>
                    <a:pt x="17913" y="32099"/>
                    <a:pt x="20313" y="32411"/>
                  </a:cubicBezTo>
                  <a:cubicBezTo>
                    <a:pt x="23111" y="32768"/>
                    <a:pt x="25956" y="33387"/>
                    <a:pt x="28397" y="34911"/>
                  </a:cubicBezTo>
                  <a:lnTo>
                    <a:pt x="28421" y="6777"/>
                  </a:lnTo>
                  <a:cubicBezTo>
                    <a:pt x="24099" y="2776"/>
                    <a:pt x="18634" y="633"/>
                    <a:pt x="13098" y="121"/>
                  </a:cubicBezTo>
                  <a:cubicBezTo>
                    <a:pt x="12192" y="40"/>
                    <a:pt x="11284" y="1"/>
                    <a:pt x="10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3932625" y="1036200"/>
              <a:ext cx="453350" cy="78375"/>
            </a:xfrm>
            <a:custGeom>
              <a:avLst/>
              <a:gdLst/>
              <a:ahLst/>
              <a:cxnLst/>
              <a:rect l="l" t="t" r="r" b="b"/>
              <a:pathLst>
                <a:path w="18134" h="3135" extrusionOk="0">
                  <a:moveTo>
                    <a:pt x="5724" y="0"/>
                  </a:moveTo>
                  <a:cubicBezTo>
                    <a:pt x="3859" y="0"/>
                    <a:pt x="1968" y="158"/>
                    <a:pt x="0" y="468"/>
                  </a:cubicBezTo>
                  <a:cubicBezTo>
                    <a:pt x="0" y="801"/>
                    <a:pt x="24" y="944"/>
                    <a:pt x="24" y="1277"/>
                  </a:cubicBezTo>
                  <a:cubicBezTo>
                    <a:pt x="1988" y="967"/>
                    <a:pt x="3878" y="810"/>
                    <a:pt x="5743" y="810"/>
                  </a:cubicBezTo>
                  <a:cubicBezTo>
                    <a:pt x="9825" y="810"/>
                    <a:pt x="13786" y="1565"/>
                    <a:pt x="18134" y="3135"/>
                  </a:cubicBezTo>
                  <a:cubicBezTo>
                    <a:pt x="18134" y="2813"/>
                    <a:pt x="18134" y="2658"/>
                    <a:pt x="18122" y="2325"/>
                  </a:cubicBezTo>
                  <a:cubicBezTo>
                    <a:pt x="13766" y="756"/>
                    <a:pt x="9808" y="0"/>
                    <a:pt x="5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3934400" y="1110475"/>
              <a:ext cx="453075" cy="78525"/>
            </a:xfrm>
            <a:custGeom>
              <a:avLst/>
              <a:gdLst/>
              <a:ahLst/>
              <a:cxnLst/>
              <a:rect l="l" t="t" r="r" b="b"/>
              <a:pathLst>
                <a:path w="18123" h="3141" extrusionOk="0">
                  <a:moveTo>
                    <a:pt x="5713" y="1"/>
                  </a:moveTo>
                  <a:cubicBezTo>
                    <a:pt x="3851" y="1"/>
                    <a:pt x="1963" y="160"/>
                    <a:pt x="1" y="473"/>
                  </a:cubicBezTo>
                  <a:cubicBezTo>
                    <a:pt x="1" y="807"/>
                    <a:pt x="13" y="949"/>
                    <a:pt x="13" y="1283"/>
                  </a:cubicBezTo>
                  <a:cubicBezTo>
                    <a:pt x="1984" y="972"/>
                    <a:pt x="3881" y="813"/>
                    <a:pt x="5753" y="813"/>
                  </a:cubicBezTo>
                  <a:cubicBezTo>
                    <a:pt x="9827" y="813"/>
                    <a:pt x="13782" y="1566"/>
                    <a:pt x="18122" y="3140"/>
                  </a:cubicBezTo>
                  <a:cubicBezTo>
                    <a:pt x="18122" y="2819"/>
                    <a:pt x="18122" y="2652"/>
                    <a:pt x="18110" y="2342"/>
                  </a:cubicBezTo>
                  <a:cubicBezTo>
                    <a:pt x="13753" y="765"/>
                    <a:pt x="9794" y="1"/>
                    <a:pt x="5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3935900" y="1185025"/>
              <a:ext cx="453050" cy="78075"/>
            </a:xfrm>
            <a:custGeom>
              <a:avLst/>
              <a:gdLst/>
              <a:ahLst/>
              <a:cxnLst/>
              <a:rect l="l" t="t" r="r" b="b"/>
              <a:pathLst>
                <a:path w="18122" h="3123" extrusionOk="0">
                  <a:moveTo>
                    <a:pt x="5710" y="1"/>
                  </a:moveTo>
                  <a:cubicBezTo>
                    <a:pt x="3848" y="1"/>
                    <a:pt x="1962" y="158"/>
                    <a:pt x="0" y="468"/>
                  </a:cubicBezTo>
                  <a:cubicBezTo>
                    <a:pt x="0" y="801"/>
                    <a:pt x="12" y="944"/>
                    <a:pt x="12" y="1277"/>
                  </a:cubicBezTo>
                  <a:cubicBezTo>
                    <a:pt x="1979" y="963"/>
                    <a:pt x="3872" y="804"/>
                    <a:pt x="5740" y="804"/>
                  </a:cubicBezTo>
                  <a:cubicBezTo>
                    <a:pt x="9819" y="804"/>
                    <a:pt x="13777" y="1563"/>
                    <a:pt x="18122" y="3123"/>
                  </a:cubicBezTo>
                  <a:cubicBezTo>
                    <a:pt x="18122" y="2813"/>
                    <a:pt x="18110" y="2647"/>
                    <a:pt x="18110" y="2337"/>
                  </a:cubicBezTo>
                  <a:cubicBezTo>
                    <a:pt x="13751" y="759"/>
                    <a:pt x="9792" y="1"/>
                    <a:pt x="5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3937375" y="1259000"/>
              <a:ext cx="453075" cy="78525"/>
            </a:xfrm>
            <a:custGeom>
              <a:avLst/>
              <a:gdLst/>
              <a:ahLst/>
              <a:cxnLst/>
              <a:rect l="l" t="t" r="r" b="b"/>
              <a:pathLst>
                <a:path w="18123" h="3141" extrusionOk="0">
                  <a:moveTo>
                    <a:pt x="5720" y="1"/>
                  </a:moveTo>
                  <a:cubicBezTo>
                    <a:pt x="3855" y="1"/>
                    <a:pt x="1966" y="160"/>
                    <a:pt x="1" y="473"/>
                  </a:cubicBezTo>
                  <a:cubicBezTo>
                    <a:pt x="1" y="807"/>
                    <a:pt x="13" y="950"/>
                    <a:pt x="13" y="1283"/>
                  </a:cubicBezTo>
                  <a:cubicBezTo>
                    <a:pt x="1984" y="972"/>
                    <a:pt x="3881" y="813"/>
                    <a:pt x="5753" y="813"/>
                  </a:cubicBezTo>
                  <a:cubicBezTo>
                    <a:pt x="9828" y="813"/>
                    <a:pt x="13782" y="1566"/>
                    <a:pt x="18122" y="3140"/>
                  </a:cubicBezTo>
                  <a:cubicBezTo>
                    <a:pt x="18110" y="2831"/>
                    <a:pt x="18110" y="2664"/>
                    <a:pt x="18110" y="2331"/>
                  </a:cubicBezTo>
                  <a:cubicBezTo>
                    <a:pt x="13755" y="762"/>
                    <a:pt x="9798" y="1"/>
                    <a:pt x="5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3938875" y="1333425"/>
              <a:ext cx="453050" cy="78500"/>
            </a:xfrm>
            <a:custGeom>
              <a:avLst/>
              <a:gdLst/>
              <a:ahLst/>
              <a:cxnLst/>
              <a:rect l="l" t="t" r="r" b="b"/>
              <a:pathLst>
                <a:path w="18122" h="3140" extrusionOk="0">
                  <a:moveTo>
                    <a:pt x="5719" y="0"/>
                  </a:moveTo>
                  <a:cubicBezTo>
                    <a:pt x="3855" y="0"/>
                    <a:pt x="1965" y="159"/>
                    <a:pt x="0" y="473"/>
                  </a:cubicBezTo>
                  <a:cubicBezTo>
                    <a:pt x="0" y="806"/>
                    <a:pt x="12" y="949"/>
                    <a:pt x="12" y="1283"/>
                  </a:cubicBezTo>
                  <a:cubicBezTo>
                    <a:pt x="1984" y="971"/>
                    <a:pt x="3881" y="813"/>
                    <a:pt x="5753" y="813"/>
                  </a:cubicBezTo>
                  <a:cubicBezTo>
                    <a:pt x="9827" y="813"/>
                    <a:pt x="13782" y="1565"/>
                    <a:pt x="18122" y="3140"/>
                  </a:cubicBezTo>
                  <a:cubicBezTo>
                    <a:pt x="18110" y="2807"/>
                    <a:pt x="18110" y="2664"/>
                    <a:pt x="18110" y="2330"/>
                  </a:cubicBezTo>
                  <a:cubicBezTo>
                    <a:pt x="13755" y="761"/>
                    <a:pt x="9798" y="0"/>
                    <a:pt x="5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3940075" y="1407825"/>
              <a:ext cx="453350" cy="78525"/>
            </a:xfrm>
            <a:custGeom>
              <a:avLst/>
              <a:gdLst/>
              <a:ahLst/>
              <a:cxnLst/>
              <a:rect l="l" t="t" r="r" b="b"/>
              <a:pathLst>
                <a:path w="18134" h="3141" extrusionOk="0">
                  <a:moveTo>
                    <a:pt x="5727" y="1"/>
                  </a:moveTo>
                  <a:cubicBezTo>
                    <a:pt x="3861" y="1"/>
                    <a:pt x="1968" y="160"/>
                    <a:pt x="0" y="473"/>
                  </a:cubicBezTo>
                  <a:cubicBezTo>
                    <a:pt x="0" y="807"/>
                    <a:pt x="24" y="950"/>
                    <a:pt x="24" y="1283"/>
                  </a:cubicBezTo>
                  <a:cubicBezTo>
                    <a:pt x="1995" y="972"/>
                    <a:pt x="3892" y="813"/>
                    <a:pt x="5764" y="813"/>
                  </a:cubicBezTo>
                  <a:cubicBezTo>
                    <a:pt x="9839" y="813"/>
                    <a:pt x="13793" y="1566"/>
                    <a:pt x="18133" y="3140"/>
                  </a:cubicBezTo>
                  <a:cubicBezTo>
                    <a:pt x="18121" y="2807"/>
                    <a:pt x="18121" y="2664"/>
                    <a:pt x="18121" y="2331"/>
                  </a:cubicBezTo>
                  <a:cubicBezTo>
                    <a:pt x="13766" y="762"/>
                    <a:pt x="9809"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3941250" y="1482250"/>
              <a:ext cx="453350" cy="78525"/>
            </a:xfrm>
            <a:custGeom>
              <a:avLst/>
              <a:gdLst/>
              <a:ahLst/>
              <a:cxnLst/>
              <a:rect l="l" t="t" r="r" b="b"/>
              <a:pathLst>
                <a:path w="18134" h="3141" extrusionOk="0">
                  <a:moveTo>
                    <a:pt x="5722" y="0"/>
                  </a:moveTo>
                  <a:cubicBezTo>
                    <a:pt x="3856" y="0"/>
                    <a:pt x="1965" y="159"/>
                    <a:pt x="1" y="473"/>
                  </a:cubicBezTo>
                  <a:cubicBezTo>
                    <a:pt x="1" y="806"/>
                    <a:pt x="13" y="949"/>
                    <a:pt x="13" y="1283"/>
                  </a:cubicBezTo>
                  <a:cubicBezTo>
                    <a:pt x="1988" y="972"/>
                    <a:pt x="3886" y="813"/>
                    <a:pt x="5759" y="813"/>
                  </a:cubicBezTo>
                  <a:cubicBezTo>
                    <a:pt x="9834" y="813"/>
                    <a:pt x="13786" y="1565"/>
                    <a:pt x="18134" y="3140"/>
                  </a:cubicBezTo>
                  <a:cubicBezTo>
                    <a:pt x="18134" y="2807"/>
                    <a:pt x="18134" y="2652"/>
                    <a:pt x="18110" y="2330"/>
                  </a:cubicBezTo>
                  <a:cubicBezTo>
                    <a:pt x="13763" y="762"/>
                    <a:pt x="9803" y="0"/>
                    <a:pt x="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3942750" y="1556350"/>
              <a:ext cx="453350" cy="78525"/>
            </a:xfrm>
            <a:custGeom>
              <a:avLst/>
              <a:gdLst/>
              <a:ahLst/>
              <a:cxnLst/>
              <a:rect l="l" t="t" r="r" b="b"/>
              <a:pathLst>
                <a:path w="18134" h="3141" extrusionOk="0">
                  <a:moveTo>
                    <a:pt x="5727" y="1"/>
                  </a:moveTo>
                  <a:cubicBezTo>
                    <a:pt x="3861" y="1"/>
                    <a:pt x="1969" y="160"/>
                    <a:pt x="0" y="474"/>
                  </a:cubicBezTo>
                  <a:cubicBezTo>
                    <a:pt x="0" y="795"/>
                    <a:pt x="24" y="950"/>
                    <a:pt x="24" y="1271"/>
                  </a:cubicBezTo>
                  <a:cubicBezTo>
                    <a:pt x="1984" y="966"/>
                    <a:pt x="3870" y="810"/>
                    <a:pt x="5731" y="810"/>
                  </a:cubicBezTo>
                  <a:cubicBezTo>
                    <a:pt x="9813" y="810"/>
                    <a:pt x="13774" y="1562"/>
                    <a:pt x="18133" y="3141"/>
                  </a:cubicBezTo>
                  <a:cubicBezTo>
                    <a:pt x="18133" y="2819"/>
                    <a:pt x="18133" y="2664"/>
                    <a:pt x="18110" y="2331"/>
                  </a:cubicBezTo>
                  <a:cubicBezTo>
                    <a:pt x="13763" y="762"/>
                    <a:pt x="9808"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3944225" y="1630775"/>
              <a:ext cx="453350" cy="78525"/>
            </a:xfrm>
            <a:custGeom>
              <a:avLst/>
              <a:gdLst/>
              <a:ahLst/>
              <a:cxnLst/>
              <a:rect l="l" t="t" r="r" b="b"/>
              <a:pathLst>
                <a:path w="18134" h="3141" extrusionOk="0">
                  <a:moveTo>
                    <a:pt x="5727" y="0"/>
                  </a:moveTo>
                  <a:cubicBezTo>
                    <a:pt x="3861" y="0"/>
                    <a:pt x="1969" y="159"/>
                    <a:pt x="1" y="473"/>
                  </a:cubicBezTo>
                  <a:cubicBezTo>
                    <a:pt x="1" y="795"/>
                    <a:pt x="25" y="949"/>
                    <a:pt x="25" y="1271"/>
                  </a:cubicBezTo>
                  <a:cubicBezTo>
                    <a:pt x="1985" y="965"/>
                    <a:pt x="3871" y="809"/>
                    <a:pt x="5731" y="809"/>
                  </a:cubicBezTo>
                  <a:cubicBezTo>
                    <a:pt x="9814" y="809"/>
                    <a:pt x="13774" y="1562"/>
                    <a:pt x="18134" y="3140"/>
                  </a:cubicBezTo>
                  <a:cubicBezTo>
                    <a:pt x="18134" y="2819"/>
                    <a:pt x="18122" y="2664"/>
                    <a:pt x="18122" y="2331"/>
                  </a:cubicBezTo>
                  <a:cubicBezTo>
                    <a:pt x="13767" y="762"/>
                    <a:pt x="9810" y="0"/>
                    <a:pt x="5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57400" y="881250"/>
              <a:ext cx="347975" cy="229750"/>
            </a:xfrm>
            <a:custGeom>
              <a:avLst/>
              <a:gdLst/>
              <a:ahLst/>
              <a:cxnLst/>
              <a:rect l="l" t="t" r="r" b="b"/>
              <a:pathLst>
                <a:path w="13919" h="9190" extrusionOk="0">
                  <a:moveTo>
                    <a:pt x="13021" y="0"/>
                  </a:moveTo>
                  <a:cubicBezTo>
                    <a:pt x="6999" y="0"/>
                    <a:pt x="3045" y="4692"/>
                    <a:pt x="1" y="8452"/>
                  </a:cubicBezTo>
                  <a:lnTo>
                    <a:pt x="1" y="9190"/>
                  </a:lnTo>
                  <a:cubicBezTo>
                    <a:pt x="3038" y="5450"/>
                    <a:pt x="6981" y="771"/>
                    <a:pt x="12992" y="771"/>
                  </a:cubicBezTo>
                  <a:cubicBezTo>
                    <a:pt x="13295" y="771"/>
                    <a:pt x="13604" y="783"/>
                    <a:pt x="13919" y="808"/>
                  </a:cubicBezTo>
                  <a:cubicBezTo>
                    <a:pt x="13919" y="498"/>
                    <a:pt x="13907" y="343"/>
                    <a:pt x="13907" y="34"/>
                  </a:cubicBezTo>
                  <a:cubicBezTo>
                    <a:pt x="13607" y="11"/>
                    <a:pt x="13312" y="0"/>
                    <a:pt x="13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558000" y="952875"/>
              <a:ext cx="348875" cy="225700"/>
            </a:xfrm>
            <a:custGeom>
              <a:avLst/>
              <a:gdLst/>
              <a:ahLst/>
              <a:cxnLst/>
              <a:rect l="l" t="t" r="r" b="b"/>
              <a:pathLst>
                <a:path w="13955" h="9028" extrusionOk="0">
                  <a:moveTo>
                    <a:pt x="12870" y="1"/>
                  </a:moveTo>
                  <a:cubicBezTo>
                    <a:pt x="6929" y="1"/>
                    <a:pt x="3014" y="4602"/>
                    <a:pt x="12" y="8301"/>
                  </a:cubicBezTo>
                  <a:cubicBezTo>
                    <a:pt x="0" y="8599"/>
                    <a:pt x="0" y="8742"/>
                    <a:pt x="12" y="9027"/>
                  </a:cubicBezTo>
                  <a:cubicBezTo>
                    <a:pt x="3015" y="5364"/>
                    <a:pt x="6914" y="793"/>
                    <a:pt x="12821" y="793"/>
                  </a:cubicBezTo>
                  <a:cubicBezTo>
                    <a:pt x="13191" y="793"/>
                    <a:pt x="13569" y="811"/>
                    <a:pt x="13955" y="848"/>
                  </a:cubicBezTo>
                  <a:cubicBezTo>
                    <a:pt x="13955" y="526"/>
                    <a:pt x="13943" y="372"/>
                    <a:pt x="13943" y="50"/>
                  </a:cubicBezTo>
                  <a:cubicBezTo>
                    <a:pt x="13578" y="17"/>
                    <a:pt x="13220" y="1"/>
                    <a:pt x="12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558600" y="1025050"/>
              <a:ext cx="349775" cy="221675"/>
            </a:xfrm>
            <a:custGeom>
              <a:avLst/>
              <a:gdLst/>
              <a:ahLst/>
              <a:cxnLst/>
              <a:rect l="l" t="t" r="r" b="b"/>
              <a:pathLst>
                <a:path w="13991" h="8867" extrusionOk="0">
                  <a:moveTo>
                    <a:pt x="12720" y="0"/>
                  </a:moveTo>
                  <a:cubicBezTo>
                    <a:pt x="6871" y="0"/>
                    <a:pt x="2993" y="4501"/>
                    <a:pt x="0" y="8117"/>
                  </a:cubicBezTo>
                  <a:lnTo>
                    <a:pt x="0" y="8867"/>
                  </a:lnTo>
                  <a:cubicBezTo>
                    <a:pt x="2987" y="5259"/>
                    <a:pt x="6863" y="781"/>
                    <a:pt x="12691" y="781"/>
                  </a:cubicBezTo>
                  <a:cubicBezTo>
                    <a:pt x="13114" y="781"/>
                    <a:pt x="13547" y="805"/>
                    <a:pt x="13990" y="854"/>
                  </a:cubicBezTo>
                  <a:cubicBezTo>
                    <a:pt x="13990" y="545"/>
                    <a:pt x="13978" y="378"/>
                    <a:pt x="13978" y="68"/>
                  </a:cubicBezTo>
                  <a:cubicBezTo>
                    <a:pt x="13549" y="22"/>
                    <a:pt x="13130" y="0"/>
                    <a:pt x="1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558600" y="1097725"/>
              <a:ext cx="350950" cy="217475"/>
            </a:xfrm>
            <a:custGeom>
              <a:avLst/>
              <a:gdLst/>
              <a:ahLst/>
              <a:cxnLst/>
              <a:rect l="l" t="t" r="r" b="b"/>
              <a:pathLst>
                <a:path w="14038" h="8699" extrusionOk="0">
                  <a:moveTo>
                    <a:pt x="12583" y="0"/>
                  </a:moveTo>
                  <a:cubicBezTo>
                    <a:pt x="6813" y="0"/>
                    <a:pt x="2974" y="4404"/>
                    <a:pt x="0" y="7972"/>
                  </a:cubicBezTo>
                  <a:cubicBezTo>
                    <a:pt x="12" y="8270"/>
                    <a:pt x="12" y="8413"/>
                    <a:pt x="12" y="8698"/>
                  </a:cubicBezTo>
                  <a:cubicBezTo>
                    <a:pt x="2972" y="5157"/>
                    <a:pt x="6791" y="788"/>
                    <a:pt x="12518" y="788"/>
                  </a:cubicBezTo>
                  <a:cubicBezTo>
                    <a:pt x="13010" y="788"/>
                    <a:pt x="13517" y="820"/>
                    <a:pt x="14038" y="888"/>
                  </a:cubicBezTo>
                  <a:cubicBezTo>
                    <a:pt x="14038" y="566"/>
                    <a:pt x="14026" y="412"/>
                    <a:pt x="14026" y="90"/>
                  </a:cubicBezTo>
                  <a:cubicBezTo>
                    <a:pt x="13532" y="29"/>
                    <a:pt x="13051" y="0"/>
                    <a:pt x="1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559475" y="1170875"/>
              <a:ext cx="351575" cy="213075"/>
            </a:xfrm>
            <a:custGeom>
              <a:avLst/>
              <a:gdLst/>
              <a:ahLst/>
              <a:cxnLst/>
              <a:rect l="l" t="t" r="r" b="b"/>
              <a:pathLst>
                <a:path w="14063" h="8523" extrusionOk="0">
                  <a:moveTo>
                    <a:pt x="12412" y="0"/>
                  </a:moveTo>
                  <a:cubicBezTo>
                    <a:pt x="6738" y="0"/>
                    <a:pt x="2941" y="4312"/>
                    <a:pt x="1" y="7796"/>
                  </a:cubicBezTo>
                  <a:lnTo>
                    <a:pt x="1" y="8523"/>
                  </a:lnTo>
                  <a:cubicBezTo>
                    <a:pt x="2945" y="5058"/>
                    <a:pt x="6721" y="780"/>
                    <a:pt x="12378" y="780"/>
                  </a:cubicBezTo>
                  <a:cubicBezTo>
                    <a:pt x="12922" y="780"/>
                    <a:pt x="13483" y="819"/>
                    <a:pt x="14062" y="903"/>
                  </a:cubicBezTo>
                  <a:cubicBezTo>
                    <a:pt x="14062" y="593"/>
                    <a:pt x="14050" y="427"/>
                    <a:pt x="14050" y="117"/>
                  </a:cubicBezTo>
                  <a:cubicBezTo>
                    <a:pt x="13487" y="38"/>
                    <a:pt x="12942" y="0"/>
                    <a:pt x="12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559775" y="1243700"/>
              <a:ext cx="352750" cy="209600"/>
            </a:xfrm>
            <a:custGeom>
              <a:avLst/>
              <a:gdLst/>
              <a:ahLst/>
              <a:cxnLst/>
              <a:rect l="l" t="t" r="r" b="b"/>
              <a:pathLst>
                <a:path w="14110" h="8384" extrusionOk="0">
                  <a:moveTo>
                    <a:pt x="12276" y="0"/>
                  </a:moveTo>
                  <a:cubicBezTo>
                    <a:pt x="6672" y="0"/>
                    <a:pt x="2922" y="4217"/>
                    <a:pt x="1" y="7634"/>
                  </a:cubicBezTo>
                  <a:lnTo>
                    <a:pt x="1" y="8384"/>
                  </a:lnTo>
                  <a:cubicBezTo>
                    <a:pt x="2911" y="4979"/>
                    <a:pt x="6645" y="800"/>
                    <a:pt x="12225" y="800"/>
                  </a:cubicBezTo>
                  <a:cubicBezTo>
                    <a:pt x="12831" y="800"/>
                    <a:pt x="13459" y="849"/>
                    <a:pt x="14110" y="954"/>
                  </a:cubicBezTo>
                  <a:cubicBezTo>
                    <a:pt x="14110" y="645"/>
                    <a:pt x="14098" y="478"/>
                    <a:pt x="14098" y="145"/>
                  </a:cubicBezTo>
                  <a:cubicBezTo>
                    <a:pt x="13469" y="47"/>
                    <a:pt x="12863" y="0"/>
                    <a:pt x="1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560075" y="1317350"/>
              <a:ext cx="353950" cy="205325"/>
            </a:xfrm>
            <a:custGeom>
              <a:avLst/>
              <a:gdLst/>
              <a:ahLst/>
              <a:cxnLst/>
              <a:rect l="l" t="t" r="r" b="b"/>
              <a:pathLst>
                <a:path w="14158" h="8213" extrusionOk="0">
                  <a:moveTo>
                    <a:pt x="12147" y="1"/>
                  </a:moveTo>
                  <a:cubicBezTo>
                    <a:pt x="6628" y="1"/>
                    <a:pt x="2914" y="4124"/>
                    <a:pt x="13" y="7474"/>
                  </a:cubicBezTo>
                  <a:cubicBezTo>
                    <a:pt x="1" y="7772"/>
                    <a:pt x="1" y="7914"/>
                    <a:pt x="13" y="8212"/>
                  </a:cubicBezTo>
                  <a:cubicBezTo>
                    <a:pt x="2912" y="4888"/>
                    <a:pt x="6607" y="796"/>
                    <a:pt x="12087" y="796"/>
                  </a:cubicBezTo>
                  <a:cubicBezTo>
                    <a:pt x="12750" y="796"/>
                    <a:pt x="13440" y="856"/>
                    <a:pt x="14157" y="985"/>
                  </a:cubicBezTo>
                  <a:cubicBezTo>
                    <a:pt x="14157" y="652"/>
                    <a:pt x="14145" y="509"/>
                    <a:pt x="14145" y="175"/>
                  </a:cubicBezTo>
                  <a:cubicBezTo>
                    <a:pt x="13454" y="56"/>
                    <a:pt x="12789" y="1"/>
                    <a:pt x="12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560975" y="1391175"/>
              <a:ext cx="354525" cy="201425"/>
            </a:xfrm>
            <a:custGeom>
              <a:avLst/>
              <a:gdLst/>
              <a:ahLst/>
              <a:cxnLst/>
              <a:rect l="l" t="t" r="r" b="b"/>
              <a:pathLst>
                <a:path w="14181" h="8057" extrusionOk="0">
                  <a:moveTo>
                    <a:pt x="11984" y="0"/>
                  </a:moveTo>
                  <a:cubicBezTo>
                    <a:pt x="6552" y="0"/>
                    <a:pt x="2870" y="4038"/>
                    <a:pt x="0" y="7319"/>
                  </a:cubicBezTo>
                  <a:lnTo>
                    <a:pt x="0" y="8057"/>
                  </a:lnTo>
                  <a:cubicBezTo>
                    <a:pt x="2859" y="4799"/>
                    <a:pt x="6526" y="798"/>
                    <a:pt x="11933" y="798"/>
                  </a:cubicBezTo>
                  <a:cubicBezTo>
                    <a:pt x="12651" y="798"/>
                    <a:pt x="13399" y="868"/>
                    <a:pt x="14181" y="1020"/>
                  </a:cubicBezTo>
                  <a:cubicBezTo>
                    <a:pt x="14181" y="699"/>
                    <a:pt x="14169" y="532"/>
                    <a:pt x="14169" y="211"/>
                  </a:cubicBezTo>
                  <a:cubicBezTo>
                    <a:pt x="13410" y="67"/>
                    <a:pt x="12683" y="0"/>
                    <a:pt x="11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560975" y="1465175"/>
              <a:ext cx="355725" cy="197375"/>
            </a:xfrm>
            <a:custGeom>
              <a:avLst/>
              <a:gdLst/>
              <a:ahLst/>
              <a:cxnLst/>
              <a:rect l="l" t="t" r="r" b="b"/>
              <a:pathLst>
                <a:path w="14229" h="7895" extrusionOk="0">
                  <a:moveTo>
                    <a:pt x="11824" y="0"/>
                  </a:moveTo>
                  <a:cubicBezTo>
                    <a:pt x="6479" y="0"/>
                    <a:pt x="2847" y="3933"/>
                    <a:pt x="0" y="7145"/>
                  </a:cubicBezTo>
                  <a:cubicBezTo>
                    <a:pt x="12" y="7454"/>
                    <a:pt x="12" y="7597"/>
                    <a:pt x="12" y="7895"/>
                  </a:cubicBezTo>
                  <a:cubicBezTo>
                    <a:pt x="2865" y="4699"/>
                    <a:pt x="6500" y="793"/>
                    <a:pt x="11825" y="793"/>
                  </a:cubicBezTo>
                  <a:cubicBezTo>
                    <a:pt x="12590" y="793"/>
                    <a:pt x="13391" y="874"/>
                    <a:pt x="14228" y="1049"/>
                  </a:cubicBezTo>
                  <a:cubicBezTo>
                    <a:pt x="14228" y="727"/>
                    <a:pt x="14205" y="561"/>
                    <a:pt x="14205" y="251"/>
                  </a:cubicBezTo>
                  <a:cubicBezTo>
                    <a:pt x="13375" y="80"/>
                    <a:pt x="12582" y="0"/>
                    <a:pt x="11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38"/>
          <p:cNvGrpSpPr/>
          <p:nvPr/>
        </p:nvGrpSpPr>
        <p:grpSpPr>
          <a:xfrm>
            <a:off x="-744483" y="3013235"/>
            <a:ext cx="2915757" cy="2130254"/>
            <a:chOff x="2868800" y="2088975"/>
            <a:chExt cx="1181425" cy="863150"/>
          </a:xfrm>
        </p:grpSpPr>
        <p:sp>
          <p:nvSpPr>
            <p:cNvPr id="599" name="Google Shape;599;p38"/>
            <p:cNvSpPr/>
            <p:nvPr/>
          </p:nvSpPr>
          <p:spPr>
            <a:xfrm>
              <a:off x="3482575" y="2133900"/>
              <a:ext cx="526875" cy="564500"/>
            </a:xfrm>
            <a:custGeom>
              <a:avLst/>
              <a:gdLst/>
              <a:ahLst/>
              <a:cxnLst/>
              <a:rect l="l" t="t" r="r" b="b"/>
              <a:pathLst>
                <a:path w="21075" h="22580" extrusionOk="0">
                  <a:moveTo>
                    <a:pt x="9900" y="0"/>
                  </a:moveTo>
                  <a:cubicBezTo>
                    <a:pt x="9501" y="0"/>
                    <a:pt x="9101" y="25"/>
                    <a:pt x="8704" y="77"/>
                  </a:cubicBezTo>
                  <a:cubicBezTo>
                    <a:pt x="6227" y="410"/>
                    <a:pt x="3882" y="1768"/>
                    <a:pt x="2441" y="3804"/>
                  </a:cubicBezTo>
                  <a:cubicBezTo>
                    <a:pt x="0" y="7256"/>
                    <a:pt x="405" y="12102"/>
                    <a:pt x="2322" y="15888"/>
                  </a:cubicBezTo>
                  <a:cubicBezTo>
                    <a:pt x="4145" y="19487"/>
                    <a:pt x="7640" y="22580"/>
                    <a:pt x="11670" y="22580"/>
                  </a:cubicBezTo>
                  <a:cubicBezTo>
                    <a:pt x="11693" y="22580"/>
                    <a:pt x="11717" y="22580"/>
                    <a:pt x="11740" y="22580"/>
                  </a:cubicBezTo>
                  <a:cubicBezTo>
                    <a:pt x="14990" y="22556"/>
                    <a:pt x="18026" y="20425"/>
                    <a:pt x="19514" y="17555"/>
                  </a:cubicBezTo>
                  <a:cubicBezTo>
                    <a:pt x="21015" y="14686"/>
                    <a:pt x="21074" y="11185"/>
                    <a:pt x="20062" y="8102"/>
                  </a:cubicBezTo>
                  <a:cubicBezTo>
                    <a:pt x="19276" y="5697"/>
                    <a:pt x="17836" y="3446"/>
                    <a:pt x="15788" y="1958"/>
                  </a:cubicBezTo>
                  <a:cubicBezTo>
                    <a:pt x="14087" y="698"/>
                    <a:pt x="12000" y="0"/>
                    <a:pt x="9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3804025" y="2297725"/>
              <a:ext cx="173875" cy="397700"/>
            </a:xfrm>
            <a:custGeom>
              <a:avLst/>
              <a:gdLst/>
              <a:ahLst/>
              <a:cxnLst/>
              <a:rect l="l" t="t" r="r" b="b"/>
              <a:pathLst>
                <a:path w="6955" h="15908" extrusionOk="0">
                  <a:moveTo>
                    <a:pt x="6609" y="1"/>
                  </a:moveTo>
                  <a:cubicBezTo>
                    <a:pt x="4561" y="5371"/>
                    <a:pt x="2382" y="10705"/>
                    <a:pt x="1" y="15908"/>
                  </a:cubicBezTo>
                  <a:cubicBezTo>
                    <a:pt x="501" y="15824"/>
                    <a:pt x="1013" y="15705"/>
                    <a:pt x="1501" y="15527"/>
                  </a:cubicBezTo>
                  <a:cubicBezTo>
                    <a:pt x="3406" y="10645"/>
                    <a:pt x="5204" y="5728"/>
                    <a:pt x="6954" y="787"/>
                  </a:cubicBezTo>
                  <a:cubicBezTo>
                    <a:pt x="6847" y="525"/>
                    <a:pt x="6728" y="275"/>
                    <a:pt x="6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3543575" y="2133775"/>
              <a:ext cx="306925" cy="523550"/>
            </a:xfrm>
            <a:custGeom>
              <a:avLst/>
              <a:gdLst/>
              <a:ahLst/>
              <a:cxnLst/>
              <a:rect l="l" t="t" r="r" b="b"/>
              <a:pathLst>
                <a:path w="12277" h="20942" extrusionOk="0">
                  <a:moveTo>
                    <a:pt x="7425" y="0"/>
                  </a:moveTo>
                  <a:cubicBezTo>
                    <a:pt x="7209" y="0"/>
                    <a:pt x="6992" y="7"/>
                    <a:pt x="6776" y="22"/>
                  </a:cubicBezTo>
                  <a:cubicBezTo>
                    <a:pt x="4632" y="5440"/>
                    <a:pt x="2394" y="10797"/>
                    <a:pt x="1" y="16120"/>
                  </a:cubicBezTo>
                  <a:cubicBezTo>
                    <a:pt x="1001" y="18001"/>
                    <a:pt x="2454" y="19727"/>
                    <a:pt x="4216" y="20942"/>
                  </a:cubicBezTo>
                  <a:cubicBezTo>
                    <a:pt x="4918" y="19418"/>
                    <a:pt x="5597" y="17905"/>
                    <a:pt x="6264" y="16381"/>
                  </a:cubicBezTo>
                  <a:cubicBezTo>
                    <a:pt x="6287" y="16334"/>
                    <a:pt x="6311" y="16274"/>
                    <a:pt x="6347" y="16203"/>
                  </a:cubicBezTo>
                  <a:cubicBezTo>
                    <a:pt x="6478" y="15905"/>
                    <a:pt x="6597" y="15596"/>
                    <a:pt x="6728" y="15298"/>
                  </a:cubicBezTo>
                  <a:cubicBezTo>
                    <a:pt x="6942" y="14786"/>
                    <a:pt x="7157" y="14286"/>
                    <a:pt x="7371" y="13774"/>
                  </a:cubicBezTo>
                  <a:cubicBezTo>
                    <a:pt x="7835" y="12679"/>
                    <a:pt x="8288" y="11559"/>
                    <a:pt x="8740" y="10440"/>
                  </a:cubicBezTo>
                  <a:cubicBezTo>
                    <a:pt x="9955" y="7392"/>
                    <a:pt x="11133" y="4344"/>
                    <a:pt x="12276" y="1261"/>
                  </a:cubicBezTo>
                  <a:cubicBezTo>
                    <a:pt x="10799" y="448"/>
                    <a:pt x="9115" y="0"/>
                    <a:pt x="7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3417975" y="2099875"/>
              <a:ext cx="610225" cy="653600"/>
            </a:xfrm>
            <a:custGeom>
              <a:avLst/>
              <a:gdLst/>
              <a:ahLst/>
              <a:cxnLst/>
              <a:rect l="l" t="t" r="r" b="b"/>
              <a:pathLst>
                <a:path w="24409" h="26144" extrusionOk="0">
                  <a:moveTo>
                    <a:pt x="12539" y="1905"/>
                  </a:moveTo>
                  <a:cubicBezTo>
                    <a:pt x="14569" y="1905"/>
                    <a:pt x="16590" y="2573"/>
                    <a:pt x="18229" y="3760"/>
                  </a:cubicBezTo>
                  <a:cubicBezTo>
                    <a:pt x="20193" y="5212"/>
                    <a:pt x="21575" y="7355"/>
                    <a:pt x="22325" y="9653"/>
                  </a:cubicBezTo>
                  <a:cubicBezTo>
                    <a:pt x="23289" y="12618"/>
                    <a:pt x="23230" y="15963"/>
                    <a:pt x="21789" y="18726"/>
                  </a:cubicBezTo>
                  <a:cubicBezTo>
                    <a:pt x="20360" y="21476"/>
                    <a:pt x="17443" y="23512"/>
                    <a:pt x="14324" y="23548"/>
                  </a:cubicBezTo>
                  <a:cubicBezTo>
                    <a:pt x="14308" y="23548"/>
                    <a:pt x="14293" y="23548"/>
                    <a:pt x="14277" y="23548"/>
                  </a:cubicBezTo>
                  <a:cubicBezTo>
                    <a:pt x="10415" y="23548"/>
                    <a:pt x="7054" y="20581"/>
                    <a:pt x="5299" y="17130"/>
                  </a:cubicBezTo>
                  <a:cubicBezTo>
                    <a:pt x="3453" y="13511"/>
                    <a:pt x="3060" y="8855"/>
                    <a:pt x="5406" y="5546"/>
                  </a:cubicBezTo>
                  <a:cubicBezTo>
                    <a:pt x="6799" y="3581"/>
                    <a:pt x="9037" y="2295"/>
                    <a:pt x="11419" y="1974"/>
                  </a:cubicBezTo>
                  <a:cubicBezTo>
                    <a:pt x="11791" y="1927"/>
                    <a:pt x="12165" y="1905"/>
                    <a:pt x="12539" y="1905"/>
                  </a:cubicBezTo>
                  <a:close/>
                  <a:moveTo>
                    <a:pt x="11485" y="1"/>
                  </a:moveTo>
                  <a:cubicBezTo>
                    <a:pt x="11017" y="1"/>
                    <a:pt x="10549" y="31"/>
                    <a:pt x="10085" y="92"/>
                  </a:cubicBezTo>
                  <a:cubicBezTo>
                    <a:pt x="7216" y="462"/>
                    <a:pt x="4501" y="2033"/>
                    <a:pt x="2822" y="4403"/>
                  </a:cubicBezTo>
                  <a:cubicBezTo>
                    <a:pt x="0" y="8403"/>
                    <a:pt x="453" y="14023"/>
                    <a:pt x="2691" y="18392"/>
                  </a:cubicBezTo>
                  <a:cubicBezTo>
                    <a:pt x="4809" y="22568"/>
                    <a:pt x="8841" y="26144"/>
                    <a:pt x="13505" y="26144"/>
                  </a:cubicBezTo>
                  <a:cubicBezTo>
                    <a:pt x="13536" y="26144"/>
                    <a:pt x="13567" y="26144"/>
                    <a:pt x="13597" y="26143"/>
                  </a:cubicBezTo>
                  <a:cubicBezTo>
                    <a:pt x="17348" y="26119"/>
                    <a:pt x="20860" y="23643"/>
                    <a:pt x="22599" y="20333"/>
                  </a:cubicBezTo>
                  <a:cubicBezTo>
                    <a:pt x="24325" y="16999"/>
                    <a:pt x="24408" y="12939"/>
                    <a:pt x="23241" y="9367"/>
                  </a:cubicBezTo>
                  <a:cubicBezTo>
                    <a:pt x="22337" y="6569"/>
                    <a:pt x="20670" y="3986"/>
                    <a:pt x="18288" y="2247"/>
                  </a:cubicBezTo>
                  <a:cubicBezTo>
                    <a:pt x="16332" y="810"/>
                    <a:pt x="13908" y="1"/>
                    <a:pt x="1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3440300" y="2088975"/>
              <a:ext cx="609925" cy="653800"/>
            </a:xfrm>
            <a:custGeom>
              <a:avLst/>
              <a:gdLst/>
              <a:ahLst/>
              <a:cxnLst/>
              <a:rect l="l" t="t" r="r" b="b"/>
              <a:pathLst>
                <a:path w="24397" h="26152" extrusionOk="0">
                  <a:moveTo>
                    <a:pt x="12573" y="1918"/>
                  </a:moveTo>
                  <a:cubicBezTo>
                    <a:pt x="14594" y="1918"/>
                    <a:pt x="16590" y="2581"/>
                    <a:pt x="18217" y="3779"/>
                  </a:cubicBezTo>
                  <a:cubicBezTo>
                    <a:pt x="20182" y="5231"/>
                    <a:pt x="21563" y="7375"/>
                    <a:pt x="22301" y="9672"/>
                  </a:cubicBezTo>
                  <a:cubicBezTo>
                    <a:pt x="23277" y="12637"/>
                    <a:pt x="23218" y="15983"/>
                    <a:pt x="21765" y="18745"/>
                  </a:cubicBezTo>
                  <a:cubicBezTo>
                    <a:pt x="20336" y="21495"/>
                    <a:pt x="17419" y="23531"/>
                    <a:pt x="14312" y="23567"/>
                  </a:cubicBezTo>
                  <a:cubicBezTo>
                    <a:pt x="14296" y="23567"/>
                    <a:pt x="14281" y="23567"/>
                    <a:pt x="14265" y="23567"/>
                  </a:cubicBezTo>
                  <a:cubicBezTo>
                    <a:pt x="10403" y="23567"/>
                    <a:pt x="7042" y="20600"/>
                    <a:pt x="5275" y="17150"/>
                  </a:cubicBezTo>
                  <a:cubicBezTo>
                    <a:pt x="3429" y="13530"/>
                    <a:pt x="3048" y="8875"/>
                    <a:pt x="5394" y="5565"/>
                  </a:cubicBezTo>
                  <a:cubicBezTo>
                    <a:pt x="6775" y="3600"/>
                    <a:pt x="9025" y="2314"/>
                    <a:pt x="11407" y="1993"/>
                  </a:cubicBezTo>
                  <a:cubicBezTo>
                    <a:pt x="11795" y="1943"/>
                    <a:pt x="12185" y="1918"/>
                    <a:pt x="12573" y="1918"/>
                  </a:cubicBezTo>
                  <a:close/>
                  <a:moveTo>
                    <a:pt x="11453" y="1"/>
                  </a:moveTo>
                  <a:cubicBezTo>
                    <a:pt x="10996" y="1"/>
                    <a:pt x="10539" y="30"/>
                    <a:pt x="10085" y="88"/>
                  </a:cubicBezTo>
                  <a:cubicBezTo>
                    <a:pt x="7216" y="469"/>
                    <a:pt x="4501" y="2041"/>
                    <a:pt x="2822" y="4410"/>
                  </a:cubicBezTo>
                  <a:cubicBezTo>
                    <a:pt x="0" y="8410"/>
                    <a:pt x="453" y="14018"/>
                    <a:pt x="2691" y="18400"/>
                  </a:cubicBezTo>
                  <a:cubicBezTo>
                    <a:pt x="4809" y="22563"/>
                    <a:pt x="8841" y="26151"/>
                    <a:pt x="13505" y="26151"/>
                  </a:cubicBezTo>
                  <a:cubicBezTo>
                    <a:pt x="13536" y="26151"/>
                    <a:pt x="13567" y="26151"/>
                    <a:pt x="13597" y="26151"/>
                  </a:cubicBezTo>
                  <a:cubicBezTo>
                    <a:pt x="17348" y="26127"/>
                    <a:pt x="20860" y="23650"/>
                    <a:pt x="22599" y="20329"/>
                  </a:cubicBezTo>
                  <a:cubicBezTo>
                    <a:pt x="24325" y="16995"/>
                    <a:pt x="24396" y="12947"/>
                    <a:pt x="23241" y="9375"/>
                  </a:cubicBezTo>
                  <a:cubicBezTo>
                    <a:pt x="22337" y="6577"/>
                    <a:pt x="20670" y="3993"/>
                    <a:pt x="18288" y="2255"/>
                  </a:cubicBezTo>
                  <a:cubicBezTo>
                    <a:pt x="16324" y="811"/>
                    <a:pt x="13887" y="1"/>
                    <a:pt x="11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3403975" y="2527825"/>
              <a:ext cx="117600" cy="86650"/>
            </a:xfrm>
            <a:custGeom>
              <a:avLst/>
              <a:gdLst/>
              <a:ahLst/>
              <a:cxnLst/>
              <a:rect l="l" t="t" r="r" b="b"/>
              <a:pathLst>
                <a:path w="4704" h="3466" extrusionOk="0">
                  <a:moveTo>
                    <a:pt x="2894" y="0"/>
                  </a:moveTo>
                  <a:lnTo>
                    <a:pt x="1" y="1453"/>
                  </a:lnTo>
                  <a:lnTo>
                    <a:pt x="1477" y="3465"/>
                  </a:lnTo>
                  <a:lnTo>
                    <a:pt x="1573" y="3417"/>
                  </a:lnTo>
                  <a:lnTo>
                    <a:pt x="3966" y="1858"/>
                  </a:lnTo>
                  <a:cubicBezTo>
                    <a:pt x="3966" y="1858"/>
                    <a:pt x="4704" y="393"/>
                    <a:pt x="2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2869100" y="2543250"/>
              <a:ext cx="601000" cy="408875"/>
            </a:xfrm>
            <a:custGeom>
              <a:avLst/>
              <a:gdLst/>
              <a:ahLst/>
              <a:cxnLst/>
              <a:rect l="l" t="t" r="r" b="b"/>
              <a:pathLst>
                <a:path w="24040" h="16355" extrusionOk="0">
                  <a:moveTo>
                    <a:pt x="21467" y="1"/>
                  </a:moveTo>
                  <a:cubicBezTo>
                    <a:pt x="21314" y="1"/>
                    <a:pt x="21163" y="13"/>
                    <a:pt x="21015" y="38"/>
                  </a:cubicBezTo>
                  <a:cubicBezTo>
                    <a:pt x="19753" y="241"/>
                    <a:pt x="18693" y="1062"/>
                    <a:pt x="17645" y="1788"/>
                  </a:cubicBezTo>
                  <a:cubicBezTo>
                    <a:pt x="13954" y="4336"/>
                    <a:pt x="9740" y="5991"/>
                    <a:pt x="5596" y="7634"/>
                  </a:cubicBezTo>
                  <a:cubicBezTo>
                    <a:pt x="4239" y="8170"/>
                    <a:pt x="2870" y="8742"/>
                    <a:pt x="1786" y="9718"/>
                  </a:cubicBezTo>
                  <a:cubicBezTo>
                    <a:pt x="715" y="10706"/>
                    <a:pt x="0" y="12206"/>
                    <a:pt x="334" y="13623"/>
                  </a:cubicBezTo>
                  <a:cubicBezTo>
                    <a:pt x="758" y="15331"/>
                    <a:pt x="2605" y="16354"/>
                    <a:pt x="4356" y="16354"/>
                  </a:cubicBezTo>
                  <a:cubicBezTo>
                    <a:pt x="4425" y="16354"/>
                    <a:pt x="4493" y="16353"/>
                    <a:pt x="4560" y="16350"/>
                  </a:cubicBezTo>
                  <a:cubicBezTo>
                    <a:pt x="6382" y="16254"/>
                    <a:pt x="8037" y="15302"/>
                    <a:pt x="9525" y="14266"/>
                  </a:cubicBezTo>
                  <a:cubicBezTo>
                    <a:pt x="13633" y="11373"/>
                    <a:pt x="17086" y="7599"/>
                    <a:pt x="21384" y="5003"/>
                  </a:cubicBezTo>
                  <a:cubicBezTo>
                    <a:pt x="22003" y="4634"/>
                    <a:pt x="22646" y="4277"/>
                    <a:pt x="23158" y="3765"/>
                  </a:cubicBezTo>
                  <a:cubicBezTo>
                    <a:pt x="23658" y="3229"/>
                    <a:pt x="24039" y="2515"/>
                    <a:pt x="23944" y="1800"/>
                  </a:cubicBezTo>
                  <a:cubicBezTo>
                    <a:pt x="23797" y="688"/>
                    <a:pt x="22604" y="1"/>
                    <a:pt x="21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868800" y="2543175"/>
              <a:ext cx="569150" cy="383825"/>
            </a:xfrm>
            <a:custGeom>
              <a:avLst/>
              <a:gdLst/>
              <a:ahLst/>
              <a:cxnLst/>
              <a:rect l="l" t="t" r="r" b="b"/>
              <a:pathLst>
                <a:path w="22766" h="15353" extrusionOk="0">
                  <a:moveTo>
                    <a:pt x="21471" y="0"/>
                  </a:moveTo>
                  <a:cubicBezTo>
                    <a:pt x="21316" y="0"/>
                    <a:pt x="21163" y="13"/>
                    <a:pt x="21015" y="41"/>
                  </a:cubicBezTo>
                  <a:cubicBezTo>
                    <a:pt x="19741" y="244"/>
                    <a:pt x="18693" y="1065"/>
                    <a:pt x="17646" y="1791"/>
                  </a:cubicBezTo>
                  <a:cubicBezTo>
                    <a:pt x="13955" y="4339"/>
                    <a:pt x="9740" y="5994"/>
                    <a:pt x="5596" y="7637"/>
                  </a:cubicBezTo>
                  <a:cubicBezTo>
                    <a:pt x="4239" y="8173"/>
                    <a:pt x="2870" y="8745"/>
                    <a:pt x="1786" y="9721"/>
                  </a:cubicBezTo>
                  <a:cubicBezTo>
                    <a:pt x="715" y="10709"/>
                    <a:pt x="0" y="12209"/>
                    <a:pt x="334" y="13626"/>
                  </a:cubicBezTo>
                  <a:cubicBezTo>
                    <a:pt x="501" y="14329"/>
                    <a:pt x="917" y="14900"/>
                    <a:pt x="1465" y="15353"/>
                  </a:cubicBezTo>
                  <a:cubicBezTo>
                    <a:pt x="1227" y="13471"/>
                    <a:pt x="1548" y="11185"/>
                    <a:pt x="3358" y="10662"/>
                  </a:cubicBezTo>
                  <a:cubicBezTo>
                    <a:pt x="10061" y="7983"/>
                    <a:pt x="15431" y="4232"/>
                    <a:pt x="21586" y="732"/>
                  </a:cubicBezTo>
                  <a:cubicBezTo>
                    <a:pt x="21884" y="529"/>
                    <a:pt x="22301" y="363"/>
                    <a:pt x="22765" y="303"/>
                  </a:cubicBezTo>
                  <a:cubicBezTo>
                    <a:pt x="22368" y="109"/>
                    <a:pt x="21913" y="0"/>
                    <a:pt x="21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8"/>
          <p:cNvGrpSpPr/>
          <p:nvPr/>
        </p:nvGrpSpPr>
        <p:grpSpPr>
          <a:xfrm rot="1458948">
            <a:off x="43650" y="372788"/>
            <a:ext cx="563060" cy="1364873"/>
            <a:chOff x="2541375" y="3220475"/>
            <a:chExt cx="427450" cy="1036150"/>
          </a:xfrm>
        </p:grpSpPr>
        <p:sp>
          <p:nvSpPr>
            <p:cNvPr id="608" name="Google Shape;608;p38"/>
            <p:cNvSpPr/>
            <p:nvPr/>
          </p:nvSpPr>
          <p:spPr>
            <a:xfrm>
              <a:off x="2541375" y="3220475"/>
              <a:ext cx="427450" cy="1035850"/>
            </a:xfrm>
            <a:custGeom>
              <a:avLst/>
              <a:gdLst/>
              <a:ahLst/>
              <a:cxnLst/>
              <a:rect l="l" t="t" r="r" b="b"/>
              <a:pathLst>
                <a:path w="17098" h="41434" extrusionOk="0">
                  <a:moveTo>
                    <a:pt x="2715" y="0"/>
                  </a:moveTo>
                  <a:cubicBezTo>
                    <a:pt x="1215" y="0"/>
                    <a:pt x="1" y="1215"/>
                    <a:pt x="1" y="2727"/>
                  </a:cubicBezTo>
                  <a:lnTo>
                    <a:pt x="1" y="38707"/>
                  </a:lnTo>
                  <a:cubicBezTo>
                    <a:pt x="1" y="40219"/>
                    <a:pt x="1215" y="41434"/>
                    <a:pt x="2715" y="41434"/>
                  </a:cubicBezTo>
                  <a:lnTo>
                    <a:pt x="14371" y="41434"/>
                  </a:lnTo>
                  <a:cubicBezTo>
                    <a:pt x="15860" y="41434"/>
                    <a:pt x="17086" y="40219"/>
                    <a:pt x="17098" y="38731"/>
                  </a:cubicBezTo>
                  <a:lnTo>
                    <a:pt x="17098" y="2727"/>
                  </a:lnTo>
                  <a:cubicBezTo>
                    <a:pt x="17098" y="1226"/>
                    <a:pt x="15872" y="0"/>
                    <a:pt x="14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541375" y="3636600"/>
              <a:ext cx="427450" cy="620025"/>
            </a:xfrm>
            <a:custGeom>
              <a:avLst/>
              <a:gdLst/>
              <a:ahLst/>
              <a:cxnLst/>
              <a:rect l="l" t="t" r="r" b="b"/>
              <a:pathLst>
                <a:path w="17098" h="24801" extrusionOk="0">
                  <a:moveTo>
                    <a:pt x="17098" y="0"/>
                  </a:moveTo>
                  <a:cubicBezTo>
                    <a:pt x="11371" y="2322"/>
                    <a:pt x="5620" y="4584"/>
                    <a:pt x="1" y="7060"/>
                  </a:cubicBezTo>
                  <a:lnTo>
                    <a:pt x="1" y="22086"/>
                  </a:lnTo>
                  <a:cubicBezTo>
                    <a:pt x="1" y="23586"/>
                    <a:pt x="1215" y="24801"/>
                    <a:pt x="2715" y="24801"/>
                  </a:cubicBezTo>
                  <a:lnTo>
                    <a:pt x="14371" y="24801"/>
                  </a:lnTo>
                  <a:cubicBezTo>
                    <a:pt x="15872" y="24801"/>
                    <a:pt x="17098" y="23586"/>
                    <a:pt x="17098" y="22086"/>
                  </a:cubicBezTo>
                  <a:lnTo>
                    <a:pt x="170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664300" y="3334775"/>
              <a:ext cx="181000" cy="796850"/>
            </a:xfrm>
            <a:custGeom>
              <a:avLst/>
              <a:gdLst/>
              <a:ahLst/>
              <a:cxnLst/>
              <a:rect l="l" t="t" r="r" b="b"/>
              <a:pathLst>
                <a:path w="7240" h="31874" extrusionOk="0">
                  <a:moveTo>
                    <a:pt x="2465" y="0"/>
                  </a:moveTo>
                  <a:lnTo>
                    <a:pt x="2465" y="24837"/>
                  </a:lnTo>
                  <a:cubicBezTo>
                    <a:pt x="1037" y="25313"/>
                    <a:pt x="1" y="26670"/>
                    <a:pt x="1" y="28266"/>
                  </a:cubicBezTo>
                  <a:cubicBezTo>
                    <a:pt x="1" y="30254"/>
                    <a:pt x="1632" y="31873"/>
                    <a:pt x="3620" y="31873"/>
                  </a:cubicBezTo>
                  <a:cubicBezTo>
                    <a:pt x="5621" y="31873"/>
                    <a:pt x="7240" y="30254"/>
                    <a:pt x="7240" y="28266"/>
                  </a:cubicBezTo>
                  <a:cubicBezTo>
                    <a:pt x="7240" y="26670"/>
                    <a:pt x="6216" y="25325"/>
                    <a:pt x="4763" y="24837"/>
                  </a:cubicBezTo>
                  <a:lnTo>
                    <a:pt x="4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693175" y="3987250"/>
              <a:ext cx="70875" cy="61475"/>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2726225" y="3334775"/>
              <a:ext cx="57775" cy="278925"/>
            </a:xfrm>
            <a:custGeom>
              <a:avLst/>
              <a:gdLst/>
              <a:ahLst/>
              <a:cxnLst/>
              <a:rect l="l" t="t" r="r" b="b"/>
              <a:pathLst>
                <a:path w="2311" h="11157" extrusionOk="0">
                  <a:moveTo>
                    <a:pt x="0" y="0"/>
                  </a:moveTo>
                  <a:lnTo>
                    <a:pt x="0" y="11156"/>
                  </a:lnTo>
                  <a:lnTo>
                    <a:pt x="2310" y="11156"/>
                  </a:lnTo>
                  <a:lnTo>
                    <a:pt x="23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38"/>
          <p:cNvGrpSpPr/>
          <p:nvPr/>
        </p:nvGrpSpPr>
        <p:grpSpPr>
          <a:xfrm>
            <a:off x="2403090" y="3959107"/>
            <a:ext cx="1732881" cy="1793702"/>
            <a:chOff x="5556925" y="2802275"/>
            <a:chExt cx="757875" cy="784475"/>
          </a:xfrm>
        </p:grpSpPr>
        <p:sp>
          <p:nvSpPr>
            <p:cNvPr id="614" name="Google Shape;614;p38"/>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38"/>
          <p:cNvGrpSpPr/>
          <p:nvPr/>
        </p:nvGrpSpPr>
        <p:grpSpPr>
          <a:xfrm rot="544886">
            <a:off x="3061109" y="1595211"/>
            <a:ext cx="860873" cy="1678882"/>
            <a:chOff x="6945350" y="145425"/>
            <a:chExt cx="317325" cy="618850"/>
          </a:xfrm>
        </p:grpSpPr>
        <p:sp>
          <p:nvSpPr>
            <p:cNvPr id="636" name="Google Shape;636;p38"/>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8"/>
          <p:cNvGrpSpPr/>
          <p:nvPr/>
        </p:nvGrpSpPr>
        <p:grpSpPr>
          <a:xfrm rot="-2019428">
            <a:off x="1543819" y="247748"/>
            <a:ext cx="1078938" cy="1614954"/>
            <a:chOff x="7166500" y="-57275"/>
            <a:chExt cx="414050" cy="619750"/>
          </a:xfrm>
        </p:grpSpPr>
        <p:sp>
          <p:nvSpPr>
            <p:cNvPr id="641" name="Google Shape;641;p38"/>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38"/>
          <p:cNvGrpSpPr/>
          <p:nvPr/>
        </p:nvGrpSpPr>
        <p:grpSpPr>
          <a:xfrm>
            <a:off x="3043492" y="693849"/>
            <a:ext cx="547954" cy="547954"/>
            <a:chOff x="3796125" y="-35750"/>
            <a:chExt cx="773400" cy="773400"/>
          </a:xfrm>
        </p:grpSpPr>
        <p:sp>
          <p:nvSpPr>
            <p:cNvPr id="646" name="Google Shape;646;p3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8"/>
          <p:cNvGrpSpPr/>
          <p:nvPr/>
        </p:nvGrpSpPr>
        <p:grpSpPr>
          <a:xfrm>
            <a:off x="-599330" y="2889646"/>
            <a:ext cx="979588" cy="979588"/>
            <a:chOff x="3796125" y="-35750"/>
            <a:chExt cx="773400" cy="773400"/>
          </a:xfrm>
        </p:grpSpPr>
        <p:sp>
          <p:nvSpPr>
            <p:cNvPr id="649" name="Google Shape;649;p3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 name="Picture 87"/>
          <p:cNvPicPr>
            <a:picLocks noChangeAspect="1"/>
          </p:cNvPicPr>
          <p:nvPr/>
        </p:nvPicPr>
        <p:blipFill>
          <a:blip r:embed="rId3"/>
          <a:stretch>
            <a:fillRect/>
          </a:stretch>
        </p:blipFill>
        <p:spPr>
          <a:xfrm>
            <a:off x="6516219" y="274640"/>
            <a:ext cx="1245790" cy="119344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7;p40"/>
          <p:cNvSpPr txBox="1">
            <a:spLocks noGrp="1"/>
          </p:cNvSpPr>
          <p:nvPr>
            <p:ph type="title" idx="4294967295"/>
          </p:nvPr>
        </p:nvSpPr>
        <p:spPr>
          <a:xfrm>
            <a:off x="2661758" y="64547"/>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13415" y="710006"/>
            <a:ext cx="7471187" cy="1823576"/>
          </a:xfrm>
          <a:prstGeom prst="rect">
            <a:avLst/>
          </a:prstGeom>
        </p:spPr>
        <p:txBody>
          <a:bodyPr wrap="square">
            <a:spAutoFit/>
          </a:bodyPr>
          <a:lstStyle/>
          <a:p>
            <a:pPr marL="285750" indent="-285750" algn="just">
              <a:lnSpc>
                <a:spcPct val="125000"/>
              </a:lnSpc>
              <a:buFont typeface="Wingdings" panose="05000000000000000000" pitchFamily="2" charset="2"/>
              <a:buChar char="§"/>
            </a:pPr>
            <a:r>
              <a:rPr lang="vi-VN" sz="1800">
                <a:solidFill>
                  <a:srgbClr val="333333"/>
                </a:solidFill>
                <a:latin typeface="+mj-lt"/>
              </a:rPr>
              <a:t>Nhiên liệu hóa thạch có hạn và với việc khai thác như hiện nay, nguồn nhiên liệu này sẽ dần không còn đủ phục vụ nhu cầu sử dụng của con người.</a:t>
            </a:r>
          </a:p>
          <a:p>
            <a:pPr marL="285750" indent="-285750" algn="just">
              <a:lnSpc>
                <a:spcPct val="125000"/>
              </a:lnSpc>
              <a:buFont typeface="Wingdings" panose="05000000000000000000" pitchFamily="2" charset="2"/>
              <a:buChar char="§"/>
            </a:pPr>
            <a:r>
              <a:rPr lang="vi-VN" sz="1800">
                <a:solidFill>
                  <a:srgbClr val="333333"/>
                </a:solidFill>
                <a:latin typeface="+mj-lt"/>
              </a:rPr>
              <a:t>Cá</a:t>
            </a:r>
            <a:r>
              <a:rPr lang="en-US" sz="1800">
                <a:solidFill>
                  <a:srgbClr val="333333"/>
                </a:solidFill>
                <a:latin typeface="Times New Roman" panose="02020603050405020304" pitchFamily="18" charset="0"/>
                <a:cs typeface="Times New Roman" panose="02020603050405020304" pitchFamily="18" charset="0"/>
              </a:rPr>
              <a:t>c</a:t>
            </a:r>
            <a:r>
              <a:rPr lang="vi-VN" sz="1800">
                <a:solidFill>
                  <a:srgbClr val="333333"/>
                </a:solidFill>
                <a:latin typeface="+mj-lt"/>
              </a:rPr>
              <a:t> nhà khoa học đang cố gắng tìm kiếm các năng lượng thay thế như năng lượng gió, năng lượng sóng biển và thủy triều, năng lượng Mặt Trời,...Các năng lượng này gọi chung là </a:t>
            </a:r>
            <a:r>
              <a:rPr lang="vi-VN" sz="1800" b="1">
                <a:solidFill>
                  <a:srgbClr val="333333"/>
                </a:solidFill>
                <a:latin typeface="+mj-lt"/>
              </a:rPr>
              <a:t>năng lượng tái tạo</a:t>
            </a:r>
            <a:r>
              <a:rPr lang="vi-VN" sz="1800">
                <a:solidFill>
                  <a:srgbClr val="333333"/>
                </a:solidFill>
                <a:latin typeface="+mj-lt"/>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13415" y="2587198"/>
            <a:ext cx="4000788" cy="2247935"/>
          </a:xfrm>
          <a:prstGeom prst="rect">
            <a:avLst/>
          </a:prstGeom>
        </p:spPr>
      </p:pic>
      <p:pic>
        <p:nvPicPr>
          <p:cNvPr id="5" name="Picture 4"/>
          <p:cNvPicPr>
            <a:picLocks noChangeAspect="1"/>
          </p:cNvPicPr>
          <p:nvPr/>
        </p:nvPicPr>
        <p:blipFill>
          <a:blip r:embed="rId4"/>
          <a:stretch>
            <a:fillRect/>
          </a:stretch>
        </p:blipFill>
        <p:spPr>
          <a:xfrm>
            <a:off x="5448301" y="2587197"/>
            <a:ext cx="2997246" cy="2247935"/>
          </a:xfrm>
          <a:prstGeom prst="rect">
            <a:avLst/>
          </a:prstGeom>
        </p:spPr>
      </p:pic>
    </p:spTree>
    <p:extLst>
      <p:ext uri="{BB962C8B-B14F-4D97-AF65-F5344CB8AC3E}">
        <p14:creationId xmlns:p14="http://schemas.microsoft.com/office/powerpoint/2010/main" val="207489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6291" y="3706545"/>
            <a:ext cx="8037756" cy="1200329"/>
          </a:xfrm>
          <a:prstGeom prst="rect">
            <a:avLst/>
          </a:prstGeom>
        </p:spPr>
        <p:txBody>
          <a:bodyPr wrap="square">
            <a:spAutoFit/>
          </a:bodyPr>
          <a:lstStyle/>
          <a:p>
            <a:pPr marL="285750" indent="-285750" algn="just">
              <a:buFont typeface="Wingdings" panose="05000000000000000000" pitchFamily="2" charset="2"/>
              <a:buChar char="§"/>
            </a:pPr>
            <a:r>
              <a:rPr lang="en-US" sz="1800" smtClean="0">
                <a:solidFill>
                  <a:srgbClr val="333333"/>
                </a:solidFill>
                <a:latin typeface="Times New Roman" panose="02020603050405020304" pitchFamily="18" charset="0"/>
                <a:cs typeface="Times New Roman" panose="02020603050405020304" pitchFamily="18" charset="0"/>
              </a:rPr>
              <a:t>N</a:t>
            </a:r>
            <a:r>
              <a:rPr lang="vi-VN" sz="1800" smtClean="0">
                <a:solidFill>
                  <a:srgbClr val="333333"/>
                </a:solidFill>
                <a:latin typeface="Times New Roman" panose="02020603050405020304" pitchFamily="18" charset="0"/>
                <a:cs typeface="Times New Roman" panose="02020603050405020304" pitchFamily="18" charset="0"/>
              </a:rPr>
              <a:t>ăng </a:t>
            </a:r>
            <a:r>
              <a:rPr lang="vi-VN" sz="1800">
                <a:solidFill>
                  <a:srgbClr val="333333"/>
                </a:solidFill>
                <a:latin typeface="Times New Roman" panose="02020603050405020304" pitchFamily="18" charset="0"/>
                <a:cs typeface="Times New Roman" panose="02020603050405020304" pitchFamily="18" charset="0"/>
              </a:rPr>
              <a:t>lượng gió đã được sử dụng từ hàng trăm năm nay. Ý tưởng dùng năng lượng gió để sản xuất điện hình thành ngay sau các phát minh về điện và máy phát điện. Việt Nam có tiềm năng lớn về năng lượng gió, do ở gần xích đạo và tồn tại những vùng khô nắng nhiều và gió có hướng tương đối ổn định</a:t>
            </a:r>
            <a:r>
              <a:rPr lang="vi-VN" sz="1800" smtClean="0">
                <a:solidFill>
                  <a:srgbClr val="333333"/>
                </a:solidFill>
                <a:latin typeface="Times New Roman" panose="02020603050405020304" pitchFamily="18" charset="0"/>
                <a:cs typeface="Times New Roman" panose="02020603050405020304" pitchFamily="18" charset="0"/>
              </a:rPr>
              <a:t>.</a:t>
            </a:r>
            <a:endParaRPr lang="en-US" sz="1800">
              <a:solidFill>
                <a:srgbClr val="333333"/>
              </a:solidFill>
              <a:latin typeface="Times New Roman" panose="02020603050405020304" pitchFamily="18" charset="0"/>
              <a:cs typeface="Times New Roman" panose="02020603050405020304" pitchFamily="18" charset="0"/>
            </a:endParaRPr>
          </a:p>
        </p:txBody>
      </p:sp>
      <p:sp>
        <p:nvSpPr>
          <p:cNvPr id="10"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15292" y="1162623"/>
            <a:ext cx="4345950" cy="2172975"/>
          </a:xfrm>
          <a:prstGeom prst="rect">
            <a:avLst/>
          </a:prstGeom>
        </p:spPr>
      </p:pic>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301" y="1162623"/>
            <a:ext cx="3934374" cy="1752845"/>
          </a:xfrm>
          <a:prstGeom prst="rect">
            <a:avLst/>
          </a:prstGeom>
        </p:spPr>
      </p:pic>
      <p:sp>
        <p:nvSpPr>
          <p:cNvPr id="13" name="Rectangle 12"/>
          <p:cNvSpPr/>
          <p:nvPr/>
        </p:nvSpPr>
        <p:spPr>
          <a:xfrm>
            <a:off x="5342212" y="2966266"/>
            <a:ext cx="3641463" cy="369332"/>
          </a:xfrm>
          <a:prstGeom prst="rect">
            <a:avLst/>
          </a:prstGeom>
        </p:spPr>
        <p:txBody>
          <a:bodyPr wrap="square">
            <a:spAutoFit/>
          </a:bodyPr>
          <a:lstStyle/>
          <a:p>
            <a:r>
              <a:rPr lang="en-US" sz="1800" i="1" smtClean="0">
                <a:solidFill>
                  <a:srgbClr val="333333"/>
                </a:solidFill>
                <a:latin typeface="Times New Roman" panose="02020603050405020304" pitchFamily="18" charset="0"/>
              </a:rPr>
              <a:t>Cánh đồng điện gió ở tỉnh Bạc Liêu</a:t>
            </a:r>
            <a:endParaRPr lang="en-US" i="1"/>
          </a:p>
        </p:txBody>
      </p:sp>
    </p:spTree>
    <p:extLst>
      <p:ext uri="{BB962C8B-B14F-4D97-AF65-F5344CB8AC3E}">
        <p14:creationId xmlns:p14="http://schemas.microsoft.com/office/powerpoint/2010/main" val="359039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11450" y="634702"/>
            <a:ext cx="6965576" cy="923330"/>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Năng lượng mặt trời cũng đang được khai thác và sử dụng. Khi chiếu ánh sáng mặt trời vào các tấm pin mặt trời thì năng lượng ánh sáng sẽ biến đổi trực tiếp thành năng lượng điện.</a:t>
            </a:r>
          </a:p>
        </p:txBody>
      </p:sp>
      <p:pic>
        <p:nvPicPr>
          <p:cNvPr id="2050" name="Picture 2" descr="https://hoc24.vn/source/V%E1%BA%ADt%20l%C3%AD%209/Ch%C6%B0%C6%A1ng%204-%20N%C4%83ng%20l%C6%B0%E1%BB%A3ng/253aebfc7b06d8b06cfb1bacb73adaa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0582" y="1713262"/>
            <a:ext cx="3140753" cy="3140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088823" y="1906360"/>
            <a:ext cx="3655521" cy="2429516"/>
          </a:xfrm>
          <a:prstGeom prst="rect">
            <a:avLst/>
          </a:prstGeom>
        </p:spPr>
      </p:pic>
      <p:sp>
        <p:nvSpPr>
          <p:cNvPr id="22"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294169" y="4484683"/>
            <a:ext cx="1584613" cy="369332"/>
          </a:xfrm>
          <a:prstGeom prst="rect">
            <a:avLst/>
          </a:prstGeom>
        </p:spPr>
        <p:txBody>
          <a:bodyPr wrap="square">
            <a:spAutoFit/>
          </a:bodyPr>
          <a:lstStyle/>
          <a:p>
            <a:r>
              <a:rPr lang="en-US" sz="1800" i="1" smtClean="0">
                <a:solidFill>
                  <a:srgbClr val="333333"/>
                </a:solidFill>
                <a:latin typeface="Times New Roman" panose="02020603050405020304" pitchFamily="18" charset="0"/>
              </a:rPr>
              <a:t>Pin Mặt Trời.</a:t>
            </a:r>
            <a:endParaRPr lang="en-US" i="1"/>
          </a:p>
        </p:txBody>
      </p:sp>
    </p:spTree>
    <p:extLst>
      <p:ext uri="{BB962C8B-B14F-4D97-AF65-F5344CB8AC3E}">
        <p14:creationId xmlns:p14="http://schemas.microsoft.com/office/powerpoint/2010/main" val="2430099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677;p40"/>
          <p:cNvSpPr txBox="1">
            <a:spLocks noGrp="1"/>
          </p:cNvSpPr>
          <p:nvPr>
            <p:ph type="title" idx="4294967295"/>
          </p:nvPr>
        </p:nvSpPr>
        <p:spPr>
          <a:xfrm>
            <a:off x="2661003" y="75304"/>
            <a:ext cx="4374499" cy="559398"/>
          </a:xfrm>
          <a:prstGeom prst="rect">
            <a:avLst/>
          </a:prstGeom>
        </p:spPr>
        <p:txBody>
          <a:bodyPr spcFirstLastPara="1" wrap="square" lIns="91425" tIns="91425" rIns="91425" bIns="91425" anchor="b" anchorCtr="0">
            <a:noAutofit/>
          </a:bodyPr>
          <a:lstStyle/>
          <a:p>
            <a:r>
              <a:rPr lang="en" sz="2400" b="1">
                <a:solidFill>
                  <a:schemeClr val="tx1"/>
                </a:solidFill>
                <a:latin typeface="Times New Roman" panose="02020603050405020304" pitchFamily="18" charset="0"/>
                <a:cs typeface="Times New Roman" panose="02020603050405020304" pitchFamily="18" charset="0"/>
              </a:rPr>
              <a:t>II. NĂNG LƯỢNG TÁI TẠO</a:t>
            </a:r>
            <a:endParaRPr sz="2400" b="1">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0890" y="712565"/>
            <a:ext cx="4501695" cy="4351640"/>
          </a:xfrm>
          <a:prstGeom prst="rect">
            <a:avLst/>
          </a:prstGeom>
        </p:spPr>
      </p:pic>
      <p:sp>
        <p:nvSpPr>
          <p:cNvPr id="25" name="Rectangle 24"/>
          <p:cNvSpPr/>
          <p:nvPr/>
        </p:nvSpPr>
        <p:spPr>
          <a:xfrm>
            <a:off x="981941" y="2242054"/>
            <a:ext cx="2634095" cy="646331"/>
          </a:xfrm>
          <a:prstGeom prst="rect">
            <a:avLst/>
          </a:prstGeom>
        </p:spPr>
        <p:txBody>
          <a:bodyPr wrap="square">
            <a:spAutoFit/>
          </a:bodyPr>
          <a:lstStyle/>
          <a:p>
            <a:pPr algn="ctr"/>
            <a:r>
              <a:rPr lang="en-US" sz="1800" i="1" smtClean="0">
                <a:solidFill>
                  <a:srgbClr val="333333"/>
                </a:solidFill>
                <a:latin typeface="Times New Roman" panose="02020603050405020304" pitchFamily="18" charset="0"/>
              </a:rPr>
              <a:t>Mô hình sản xuất điện từ ánh sáng Mặt Trời.</a:t>
            </a:r>
            <a:endParaRPr lang="en-US" i="1"/>
          </a:p>
        </p:txBody>
      </p:sp>
    </p:spTree>
    <p:extLst>
      <p:ext uri="{BB962C8B-B14F-4D97-AF65-F5344CB8AC3E}">
        <p14:creationId xmlns:p14="http://schemas.microsoft.com/office/powerpoint/2010/main" val="158220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57662" y="761039"/>
            <a:ext cx="7030122" cy="369332"/>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Năng lượng của dầu mỏ có phải là năng lượng tái tạo không? Vì sao?</a:t>
            </a:r>
            <a:endParaRPr lang="en-US" sz="1800">
              <a:solidFill>
                <a:srgbClr val="333333"/>
              </a:solidFill>
              <a:latin typeface="+mj-lt"/>
            </a:endParaRPr>
          </a:p>
        </p:txBody>
      </p:sp>
      <p:sp>
        <p:nvSpPr>
          <p:cNvPr id="11" name="Google Shape;676;p40"/>
          <p:cNvSpPr txBox="1">
            <a:spLocks noGrp="1"/>
          </p:cNvSpPr>
          <p:nvPr>
            <p:ph type="title" idx="4294967295"/>
          </p:nvPr>
        </p:nvSpPr>
        <p:spPr>
          <a:xfrm>
            <a:off x="2004751" y="124512"/>
            <a:ext cx="5686966"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smtClean="0">
                <a:solidFill>
                  <a:schemeClr val="tx1"/>
                </a:solidFill>
                <a:latin typeface="Times New Roman" panose="02020603050405020304" pitchFamily="18" charset="0"/>
                <a:cs typeface="Times New Roman" panose="02020603050405020304" pitchFamily="18" charset="0"/>
              </a:rPr>
              <a:t>HÌNH THÀNH KIẾN THỨC, KĨ NĂNG</a:t>
            </a:r>
            <a:endParaRPr sz="2400" b="1">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758876" y="3360099"/>
            <a:ext cx="6427694" cy="1754326"/>
          </a:xfrm>
          <a:prstGeom prst="rect">
            <a:avLst/>
          </a:prstGeom>
        </p:spPr>
        <p:txBody>
          <a:bodyPr wrap="square">
            <a:spAutoFit/>
          </a:bodyPr>
          <a:lstStyle/>
          <a:p>
            <a:pPr marL="316230" marR="30480" indent="-285750" algn="just">
              <a:lnSpc>
                <a:spcPct val="150000"/>
              </a:lnSpc>
              <a:buFont typeface="Wingdings" panose="05000000000000000000" pitchFamily="2" charset="2"/>
              <a:buChar char="ü"/>
            </a:pPr>
            <a:r>
              <a:rPr lang="vi-VN" sz="1800" i="1">
                <a:latin typeface="Open Sans"/>
              </a:rPr>
              <a:t> </a:t>
            </a:r>
            <a:r>
              <a:rPr lang="vi-VN" sz="1800" i="1">
                <a:solidFill>
                  <a:srgbClr val="333333"/>
                </a:solidFill>
                <a:latin typeface="+mj-lt"/>
              </a:rPr>
              <a:t>Năng lượng của dầu mỏ không phải là năng lượng tái tạo.</a:t>
            </a:r>
          </a:p>
          <a:p>
            <a:pPr marL="30480" marR="30480" algn="just">
              <a:lnSpc>
                <a:spcPct val="150000"/>
              </a:lnSpc>
            </a:pPr>
            <a:r>
              <a:rPr lang="vi-VN" sz="1800" i="1">
                <a:solidFill>
                  <a:srgbClr val="333333"/>
                </a:solidFill>
                <a:latin typeface="+mj-lt"/>
              </a:rPr>
              <a:t>- Vì phải mất thời gian quá dài mới hình thành được dầu mỏ.</a:t>
            </a:r>
          </a:p>
          <a:p>
            <a:pPr marL="30480" marR="30480" algn="just">
              <a:lnSpc>
                <a:spcPct val="150000"/>
              </a:lnSpc>
            </a:pPr>
            <a:r>
              <a:rPr lang="vi-VN" sz="1800" i="1">
                <a:solidFill>
                  <a:srgbClr val="333333"/>
                </a:solidFill>
                <a:latin typeface="+mj-lt"/>
              </a:rPr>
              <a:t>- Ví dụ: nếu bây giờ chúng ta sử dụng hết dầu mỏ thì phải đợi khoảng 200 triệu năm mới có dầu mỏ để sử dụng tiếp.</a:t>
            </a:r>
          </a:p>
        </p:txBody>
      </p:sp>
      <p:pic>
        <p:nvPicPr>
          <p:cNvPr id="13" name="Picture 12"/>
          <p:cNvPicPr>
            <a:picLocks noChangeAspect="1"/>
          </p:cNvPicPr>
          <p:nvPr/>
        </p:nvPicPr>
        <p:blipFill>
          <a:blip r:embed="rId2"/>
          <a:stretch>
            <a:fillRect/>
          </a:stretch>
        </p:blipFill>
        <p:spPr>
          <a:xfrm>
            <a:off x="1227493" y="1237948"/>
            <a:ext cx="2871171" cy="2104158"/>
          </a:xfrm>
          <a:prstGeom prst="rect">
            <a:avLst/>
          </a:prstGeom>
        </p:spPr>
      </p:pic>
      <p:pic>
        <p:nvPicPr>
          <p:cNvPr id="14" name="Picture 13"/>
          <p:cNvPicPr>
            <a:picLocks noChangeAspect="1"/>
          </p:cNvPicPr>
          <p:nvPr/>
        </p:nvPicPr>
        <p:blipFill>
          <a:blip r:embed="rId3"/>
          <a:stretch>
            <a:fillRect/>
          </a:stretch>
        </p:blipFill>
        <p:spPr>
          <a:xfrm>
            <a:off x="4410637" y="1237947"/>
            <a:ext cx="4208317" cy="2104159"/>
          </a:xfrm>
          <a:prstGeom prst="rect">
            <a:avLst/>
          </a:prstGeom>
        </p:spPr>
      </p:pic>
    </p:spTree>
    <p:extLst>
      <p:ext uri="{BB962C8B-B14F-4D97-AF65-F5344CB8AC3E}">
        <p14:creationId xmlns:p14="http://schemas.microsoft.com/office/powerpoint/2010/main" val="2262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5008" y="330878"/>
            <a:ext cx="7347472" cy="400110"/>
          </a:xfrm>
          <a:prstGeom prst="rect">
            <a:avLst/>
          </a:prstGeom>
          <a:solidFill>
            <a:schemeClr val="accent2">
              <a:lumMod val="40000"/>
              <a:lumOff val="60000"/>
            </a:schemeClr>
          </a:solidFill>
        </p:spPr>
        <p:txBody>
          <a:bodyPr wrap="square">
            <a:spAutoFit/>
          </a:bodyPr>
          <a:lstStyle/>
          <a:p>
            <a:r>
              <a:rPr lang="en-US" sz="2000" b="1">
                <a:solidFill>
                  <a:schemeClr val="tx1"/>
                </a:solidFill>
                <a:latin typeface="Times New Roman" panose="02020603050405020304" pitchFamily="18" charset="0"/>
                <a:ea typeface="Lexend Deca"/>
                <a:cs typeface="Times New Roman" panose="02020603050405020304" pitchFamily="18" charset="0"/>
                <a:sym typeface="Lexend Deca"/>
              </a:rPr>
              <a:t>SỬ DỤNG NĂNG LƯỢNG ĐIỆN “TIẾT KIỆM VÀ HIỆU QUẢ”</a:t>
            </a:r>
          </a:p>
        </p:txBody>
      </p:sp>
      <p:sp>
        <p:nvSpPr>
          <p:cNvPr id="4" name="Rectangle 3"/>
          <p:cNvSpPr/>
          <p:nvPr/>
        </p:nvSpPr>
        <p:spPr>
          <a:xfrm>
            <a:off x="567465" y="1050187"/>
            <a:ext cx="7998311" cy="2951064"/>
          </a:xfrm>
          <a:prstGeom prst="rect">
            <a:avLst/>
          </a:prstGeom>
        </p:spPr>
        <p:txBody>
          <a:bodyPr wrap="square">
            <a:spAutoFit/>
          </a:bodyPr>
          <a:lstStyle/>
          <a:p>
            <a:pPr algn="just">
              <a:lnSpc>
                <a:spcPct val="150000"/>
              </a:lnSpc>
            </a:pPr>
            <a:r>
              <a:rPr lang="vi-VN" sz="1800">
                <a:latin typeface="Times New Roman" panose="02020603050405020304" pitchFamily="18" charset="0"/>
                <a:cs typeface="Times New Roman" panose="02020603050405020304" pitchFamily="18" charset="0"/>
              </a:rPr>
              <a:t>1. Tận dụng tối đa nguồn ánh sáng tự nhiên, năng lượng tự nhiên (Mặt Trời, gió, ...).</a:t>
            </a:r>
          </a:p>
          <a:p>
            <a:pPr algn="just">
              <a:lnSpc>
                <a:spcPct val="150000"/>
              </a:lnSpc>
            </a:pPr>
            <a:r>
              <a:rPr lang="vi-VN" sz="1800">
                <a:latin typeface="Times New Roman" panose="02020603050405020304" pitchFamily="18" charset="0"/>
                <a:cs typeface="Times New Roman" panose="02020603050405020304" pitchFamily="18" charset="0"/>
              </a:rPr>
              <a:t>2. Tắt các thiết bị điện khi đi ra khỏi phòng (phòng học ở trường hay các phòng ở trong gia đình) và rút phích cắm tất cả các thiết bị không sử dụng. ...</a:t>
            </a:r>
          </a:p>
          <a:p>
            <a:pPr algn="just">
              <a:lnSpc>
                <a:spcPct val="150000"/>
              </a:lnSpc>
            </a:pPr>
            <a:r>
              <a:rPr lang="vi-VN" sz="1800">
                <a:latin typeface="Times New Roman" panose="02020603050405020304" pitchFamily="18" charset="0"/>
                <a:cs typeface="Times New Roman" panose="02020603050405020304" pitchFamily="18" charset="0"/>
              </a:rPr>
              <a:t>3. Chọn mua các thiết bị phù hợp với nhu cầu của người sử dụng, thay đổi bóng đèn thắp sáng bằng các loại đèn có nhãn tiết kiệm điện (LED, compact,…)</a:t>
            </a:r>
          </a:p>
          <a:p>
            <a:pPr algn="just">
              <a:lnSpc>
                <a:spcPct val="150000"/>
              </a:lnSpc>
            </a:pPr>
            <a:r>
              <a:rPr lang="vi-VN" sz="1800">
                <a:latin typeface="Times New Roman" panose="02020603050405020304" pitchFamily="18" charset="0"/>
                <a:cs typeface="Times New Roman" panose="02020603050405020304" pitchFamily="18" charset="0"/>
              </a:rPr>
              <a:t>4. Vào mùa hè, sử dụng điều hòa nên để nhiệt độ trong khoảng 26 – 27</a:t>
            </a:r>
            <a:r>
              <a:rPr lang="vi-VN" sz="1800" baseline="30000">
                <a:latin typeface="Times New Roman" panose="02020603050405020304" pitchFamily="18" charset="0"/>
                <a:cs typeface="Times New Roman" panose="02020603050405020304" pitchFamily="18" charset="0"/>
              </a:rPr>
              <a:t>0</a:t>
            </a:r>
            <a:r>
              <a:rPr lang="vi-VN" sz="1800">
                <a:latin typeface="Times New Roman" panose="02020603050405020304" pitchFamily="18" charset="0"/>
                <a:cs typeface="Times New Roman" panose="02020603050405020304" pitchFamily="18" charset="0"/>
              </a:rPr>
              <a:t>C để vừa đảm bảo an toàn sức khỏe cho mọi người và tiết kiệm tiền điện phải trả.</a:t>
            </a:r>
          </a:p>
        </p:txBody>
      </p:sp>
    </p:spTree>
    <p:extLst>
      <p:ext uri="{BB962C8B-B14F-4D97-AF65-F5344CB8AC3E}">
        <p14:creationId xmlns:p14="http://schemas.microsoft.com/office/powerpoint/2010/main" val="416329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32966" y="847100"/>
            <a:ext cx="7030122" cy="923330"/>
          </a:xfrm>
          <a:prstGeom prst="rect">
            <a:avLst/>
          </a:prstGeom>
        </p:spPr>
        <p:txBody>
          <a:bodyPr wrap="square">
            <a:spAutoFit/>
          </a:bodyPr>
          <a:lstStyle/>
          <a:p>
            <a:pPr algn="just"/>
            <a:r>
              <a:rPr lang="vi-VN" sz="1800">
                <a:solidFill>
                  <a:srgbClr val="333333"/>
                </a:solidFill>
                <a:latin typeface="+mj-lt"/>
              </a:rPr>
              <a:t>- Kể tên thiết bị sử dụng năng lượng tái tạo mà em biết.</a:t>
            </a:r>
          </a:p>
          <a:p>
            <a:pPr marL="285750" indent="-285750" algn="just">
              <a:buFont typeface="Wingdings" panose="05000000000000000000" pitchFamily="2" charset="2"/>
              <a:buChar char="§"/>
            </a:pPr>
            <a:endParaRPr lang="vi-VN" sz="1800">
              <a:solidFill>
                <a:srgbClr val="333333"/>
              </a:solidFill>
              <a:latin typeface="+mj-lt"/>
            </a:endParaRPr>
          </a:p>
          <a:p>
            <a:pPr algn="just"/>
            <a:r>
              <a:rPr lang="vi-VN" sz="1800">
                <a:solidFill>
                  <a:srgbClr val="333333"/>
                </a:solidFill>
                <a:latin typeface="+mj-lt"/>
              </a:rPr>
              <a:t>- Kể tên năng lượng tái tạo mà trường học của em đang dùng (nếu có</a:t>
            </a:r>
            <a:r>
              <a:rPr lang="vi-VN" sz="1800" smtClean="0">
                <a:solidFill>
                  <a:srgbClr val="333333"/>
                </a:solidFill>
                <a:latin typeface="+mj-lt"/>
              </a:rPr>
              <a:t>).</a:t>
            </a:r>
            <a:r>
              <a:rPr lang="en-US" sz="1800" smtClean="0">
                <a:solidFill>
                  <a:srgbClr val="333333"/>
                </a:solidFill>
                <a:latin typeface="+mj-lt"/>
              </a:rPr>
              <a:t> </a:t>
            </a:r>
            <a:endParaRPr lang="en-US" sz="1800">
              <a:solidFill>
                <a:srgbClr val="333333"/>
              </a:solidFill>
              <a:latin typeface="+mj-lt"/>
            </a:endParaRPr>
          </a:p>
        </p:txBody>
      </p:sp>
      <p:sp>
        <p:nvSpPr>
          <p:cNvPr id="11" name="Google Shape;676;p40"/>
          <p:cNvSpPr txBox="1">
            <a:spLocks noGrp="1"/>
          </p:cNvSpPr>
          <p:nvPr>
            <p:ph type="title" idx="4294967295"/>
          </p:nvPr>
        </p:nvSpPr>
        <p:spPr>
          <a:xfrm>
            <a:off x="3790520" y="178299"/>
            <a:ext cx="1921790"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2400" smtClean="0">
                <a:solidFill>
                  <a:schemeClr val="tx1"/>
                </a:solidFill>
                <a:latin typeface="Times New Roman" panose="02020603050405020304" pitchFamily="18" charset="0"/>
                <a:cs typeface="Times New Roman" panose="02020603050405020304" pitchFamily="18" charset="0"/>
              </a:rPr>
              <a:t>VẬN DỤNG</a:t>
            </a:r>
            <a:endParaRPr sz="2400" b="1">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9628" y="1893991"/>
            <a:ext cx="4572000" cy="1444883"/>
          </a:xfrm>
          <a:prstGeom prst="rect">
            <a:avLst/>
          </a:prstGeom>
        </p:spPr>
        <p:txBody>
          <a:bodyPr>
            <a:spAutoFit/>
          </a:bodyPr>
          <a:lstStyle/>
          <a:p>
            <a:pPr algn="just">
              <a:lnSpc>
                <a:spcPct val="125000"/>
              </a:lnSpc>
            </a:pPr>
            <a:r>
              <a:rPr lang="vi-VN" sz="1800" i="1">
                <a:solidFill>
                  <a:schemeClr val="accent4">
                    <a:lumMod val="50000"/>
                  </a:schemeClr>
                </a:solidFill>
                <a:latin typeface="+mj-lt"/>
              </a:rPr>
              <a:t>- Các thiết bị sử dụng năng lượng tái tạo:</a:t>
            </a:r>
          </a:p>
          <a:p>
            <a:pPr algn="just">
              <a:lnSpc>
                <a:spcPct val="125000"/>
              </a:lnSpc>
            </a:pPr>
            <a:r>
              <a:rPr lang="vi-VN" sz="1800" i="1">
                <a:solidFill>
                  <a:schemeClr val="accent4">
                    <a:lumMod val="50000"/>
                  </a:schemeClr>
                </a:solidFill>
                <a:latin typeface="+mj-lt"/>
              </a:rPr>
              <a:t>+ Pin Mặt Trời</a:t>
            </a:r>
          </a:p>
          <a:p>
            <a:pPr algn="just">
              <a:lnSpc>
                <a:spcPct val="125000"/>
              </a:lnSpc>
            </a:pPr>
            <a:r>
              <a:rPr lang="vi-VN" sz="1800" i="1">
                <a:solidFill>
                  <a:schemeClr val="accent4">
                    <a:lumMod val="50000"/>
                  </a:schemeClr>
                </a:solidFill>
                <a:latin typeface="+mj-lt"/>
              </a:rPr>
              <a:t>+ Cối xay gió</a:t>
            </a:r>
          </a:p>
          <a:p>
            <a:pPr algn="just">
              <a:lnSpc>
                <a:spcPct val="125000"/>
              </a:lnSpc>
            </a:pPr>
            <a:r>
              <a:rPr lang="vi-VN" sz="1800" i="1">
                <a:solidFill>
                  <a:schemeClr val="accent4">
                    <a:lumMod val="50000"/>
                  </a:schemeClr>
                </a:solidFill>
                <a:latin typeface="+mj-lt"/>
              </a:rPr>
              <a:t>+ Tàu hỏa đầu máy hơi nước</a:t>
            </a:r>
          </a:p>
        </p:txBody>
      </p:sp>
      <p:sp>
        <p:nvSpPr>
          <p:cNvPr id="3" name="Rectangle 2"/>
          <p:cNvSpPr/>
          <p:nvPr/>
        </p:nvSpPr>
        <p:spPr>
          <a:xfrm>
            <a:off x="1059628" y="3338874"/>
            <a:ext cx="6910199" cy="1131079"/>
          </a:xfrm>
          <a:prstGeom prst="rect">
            <a:avLst/>
          </a:prstGeom>
        </p:spPr>
        <p:txBody>
          <a:bodyPr wrap="square">
            <a:spAutoFit/>
          </a:bodyPr>
          <a:lstStyle/>
          <a:p>
            <a:pPr algn="just">
              <a:lnSpc>
                <a:spcPct val="125000"/>
              </a:lnSpc>
            </a:pPr>
            <a:r>
              <a:rPr lang="vi-VN" b="1">
                <a:solidFill>
                  <a:schemeClr val="accent4">
                    <a:lumMod val="50000"/>
                  </a:schemeClr>
                </a:solidFill>
                <a:latin typeface="Roboto" panose="020B0604020202020204" charset="0"/>
              </a:rPr>
              <a:t>-</a:t>
            </a:r>
            <a:r>
              <a:rPr lang="vi-VN">
                <a:solidFill>
                  <a:schemeClr val="accent4">
                    <a:lumMod val="50000"/>
                  </a:schemeClr>
                </a:solidFill>
                <a:latin typeface="Roboto" panose="020B0604020202020204" charset="0"/>
              </a:rPr>
              <a:t> </a:t>
            </a:r>
            <a:r>
              <a:rPr lang="vi-VN" sz="1800" i="1">
                <a:solidFill>
                  <a:schemeClr val="accent4">
                    <a:lumMod val="50000"/>
                  </a:schemeClr>
                </a:solidFill>
                <a:latin typeface="+mj-lt"/>
              </a:rPr>
              <a:t>Năng lượng tái tạo mà trường học của em đang dùng là năng lượng mặt trời sử dụng vào hệ thống điện Mặt Trời có các tấm pin Mặt Trời lắp đặt trên mái nhà trường.</a:t>
            </a:r>
            <a:endParaRPr lang="en-US" sz="1800" i="1">
              <a:solidFill>
                <a:schemeClr val="accent4">
                  <a:lumMod val="50000"/>
                </a:schemeClr>
              </a:solidFill>
              <a:latin typeface="+mj-lt"/>
            </a:endParaRPr>
          </a:p>
        </p:txBody>
      </p:sp>
    </p:spTree>
    <p:extLst>
      <p:ext uri="{BB962C8B-B14F-4D97-AF65-F5344CB8AC3E}">
        <p14:creationId xmlns:p14="http://schemas.microsoft.com/office/powerpoint/2010/main" val="3478903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3025" y="1464741"/>
            <a:ext cx="7083220" cy="1131079"/>
          </a:xfrm>
          <a:prstGeom prst="rect">
            <a:avLst/>
          </a:prstGeom>
          <a:ln w="19050">
            <a:solidFill>
              <a:schemeClr val="tx1"/>
            </a:solidFill>
            <a:prstDash val="dash"/>
          </a:ln>
        </p:spPr>
        <p:txBody>
          <a:bodyPr wrap="square">
            <a:spAutoFit/>
          </a:bodyPr>
          <a:lstStyle/>
          <a:p>
            <a:pPr>
              <a:lnSpc>
                <a:spcPct val="125000"/>
              </a:lnSpc>
            </a:pPr>
            <a:r>
              <a:rPr lang="vi-VN" sz="1800">
                <a:solidFill>
                  <a:srgbClr val="333333"/>
                </a:solidFill>
                <a:latin typeface="+mj-lt"/>
              </a:rPr>
              <a:t>Pin mặt trời biến đổi </a:t>
            </a:r>
            <a:r>
              <a:rPr lang="en-US" sz="1800" smtClean="0">
                <a:solidFill>
                  <a:srgbClr val="333333"/>
                </a:solidFill>
                <a:latin typeface="+mj-lt"/>
              </a:rPr>
              <a:t>...................................</a:t>
            </a:r>
            <a:r>
              <a:rPr lang="vi-VN" sz="1800">
                <a:solidFill>
                  <a:srgbClr val="333333"/>
                </a:solidFill>
                <a:latin typeface="+mj-lt"/>
              </a:rPr>
              <a:t>  thành năng lượng điện, </a:t>
            </a:r>
            <a:endParaRPr lang="en-US" sz="1800" smtClean="0">
              <a:solidFill>
                <a:srgbClr val="333333"/>
              </a:solidFill>
              <a:latin typeface="+mj-lt"/>
            </a:endParaRPr>
          </a:p>
          <a:p>
            <a:pPr>
              <a:lnSpc>
                <a:spcPct val="125000"/>
              </a:lnSpc>
            </a:pPr>
            <a:r>
              <a:rPr lang="vi-VN" sz="1800" smtClean="0">
                <a:solidFill>
                  <a:srgbClr val="333333"/>
                </a:solidFill>
                <a:latin typeface="+mj-lt"/>
              </a:rPr>
              <a:t>còn </a:t>
            </a:r>
            <a:r>
              <a:rPr lang="vi-VN" sz="1800">
                <a:solidFill>
                  <a:srgbClr val="333333"/>
                </a:solidFill>
                <a:latin typeface="+mj-lt"/>
              </a:rPr>
              <a:t>máy phát điện gió biến đổi </a:t>
            </a:r>
            <a:r>
              <a:rPr lang="en-US" sz="1800" smtClean="0">
                <a:solidFill>
                  <a:srgbClr val="333333"/>
                </a:solidFill>
                <a:latin typeface="+mj-lt"/>
              </a:rPr>
              <a:t>..........................</a:t>
            </a:r>
            <a:r>
              <a:rPr lang="vi-VN" sz="1800">
                <a:solidFill>
                  <a:srgbClr val="333333"/>
                </a:solidFill>
                <a:latin typeface="+mj-lt"/>
              </a:rPr>
              <a:t>  thành năng lượng điện.</a:t>
            </a:r>
          </a:p>
          <a:p>
            <a:pPr>
              <a:lnSpc>
                <a:spcPct val="125000"/>
              </a:lnSpc>
            </a:pPr>
            <a:r>
              <a:rPr lang="vi-VN" sz="1800">
                <a:solidFill>
                  <a:srgbClr val="333333"/>
                </a:solidFill>
                <a:latin typeface="+mj-lt"/>
              </a:rPr>
              <a:t>Đây đều là các nguồn năng lượng tái tạo.</a:t>
            </a:r>
          </a:p>
        </p:txBody>
      </p:sp>
      <p:sp>
        <p:nvSpPr>
          <p:cNvPr id="4" name="Google Shape;676;p40"/>
          <p:cNvSpPr txBox="1">
            <a:spLocks noGrp="1"/>
          </p:cNvSpPr>
          <p:nvPr>
            <p:ph type="title" idx="4294967295"/>
          </p:nvPr>
        </p:nvSpPr>
        <p:spPr>
          <a:xfrm>
            <a:off x="3790519" y="178299"/>
            <a:ext cx="2244521"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2400" smtClean="0">
                <a:solidFill>
                  <a:schemeClr val="tx1"/>
                </a:solidFill>
                <a:latin typeface="Times New Roman" panose="02020603050405020304" pitchFamily="18" charset="0"/>
                <a:cs typeface="Times New Roman" panose="02020603050405020304" pitchFamily="18" charset="0"/>
              </a:rPr>
              <a:t>LUYỆN TẬP</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23025" y="3353311"/>
            <a:ext cx="1651414" cy="369332"/>
          </a:xfrm>
          <a:prstGeom prst="rect">
            <a:avLst/>
          </a:prstGeom>
        </p:spPr>
        <p:txBody>
          <a:bodyPr wrap="none">
            <a:spAutoFit/>
          </a:bodyPr>
          <a:lstStyle/>
          <a:p>
            <a:r>
              <a:rPr lang="vi-VN" sz="1800" b="1" i="1">
                <a:solidFill>
                  <a:srgbClr val="C00000"/>
                </a:solidFill>
                <a:latin typeface="+mj-lt"/>
              </a:rPr>
              <a:t>năng lượng </a:t>
            </a:r>
            <a:r>
              <a:rPr lang="en-US" sz="1800" b="1" i="1" smtClean="0">
                <a:solidFill>
                  <a:srgbClr val="C00000"/>
                </a:solidFill>
                <a:latin typeface="Times New Roman" panose="02020603050405020304" pitchFamily="18" charset="0"/>
                <a:cs typeface="Times New Roman" panose="02020603050405020304" pitchFamily="18" charset="0"/>
              </a:rPr>
              <a:t>gió</a:t>
            </a:r>
            <a:endParaRPr lang="en-US" sz="1800" b="1" i="1">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82852" y="3353311"/>
            <a:ext cx="1843774" cy="369332"/>
          </a:xfrm>
          <a:prstGeom prst="rect">
            <a:avLst/>
          </a:prstGeom>
        </p:spPr>
        <p:txBody>
          <a:bodyPr wrap="none">
            <a:spAutoFit/>
          </a:bodyPr>
          <a:lstStyle/>
          <a:p>
            <a:r>
              <a:rPr lang="vi-VN" sz="1800" b="1" i="1">
                <a:solidFill>
                  <a:srgbClr val="C00000"/>
                </a:solidFill>
                <a:latin typeface="+mj-lt"/>
              </a:rPr>
              <a:t>năng lượng </a:t>
            </a:r>
            <a:r>
              <a:rPr lang="en-US" sz="1800" b="1" i="1" smtClean="0">
                <a:solidFill>
                  <a:srgbClr val="C00000"/>
                </a:solidFill>
                <a:latin typeface="Times New Roman" panose="02020603050405020304" pitchFamily="18" charset="0"/>
                <a:cs typeface="Times New Roman" panose="02020603050405020304" pitchFamily="18" charset="0"/>
              </a:rPr>
              <a:t>nhiệt</a:t>
            </a:r>
            <a:endParaRPr lang="en-US" sz="1800" b="1" i="1">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35040" y="3330228"/>
            <a:ext cx="2234907" cy="369332"/>
          </a:xfrm>
          <a:prstGeom prst="rect">
            <a:avLst/>
          </a:prstGeom>
        </p:spPr>
        <p:txBody>
          <a:bodyPr wrap="none">
            <a:spAutoFit/>
          </a:bodyPr>
          <a:lstStyle/>
          <a:p>
            <a:r>
              <a:rPr lang="vi-VN" sz="1800" b="1" i="1">
                <a:solidFill>
                  <a:srgbClr val="C00000"/>
                </a:solidFill>
                <a:latin typeface="+mj-lt"/>
              </a:rPr>
              <a:t>năng lượng </a:t>
            </a:r>
            <a:r>
              <a:rPr lang="en-US" sz="1800" b="1" i="1" smtClean="0">
                <a:solidFill>
                  <a:srgbClr val="C00000"/>
                </a:solidFill>
                <a:latin typeface="Times New Roman" panose="02020603050405020304" pitchFamily="18" charset="0"/>
                <a:cs typeface="Times New Roman" panose="02020603050405020304" pitchFamily="18" charset="0"/>
              </a:rPr>
              <a:t>ánh sáng</a:t>
            </a:r>
            <a:endParaRPr lang="en-US" sz="1800" b="1" i="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33333E-6 L -0.29584 -0.36018 " pathEditMode="relative" rAng="0" ptsTypes="AA">
                                      <p:cBhvr>
                                        <p:cTn id="6" dur="2000" fill="hold"/>
                                        <p:tgtEl>
                                          <p:spTgt spid="7"/>
                                        </p:tgtEl>
                                        <p:attrNameLst>
                                          <p:attrName>ppt_x</p:attrName>
                                          <p:attrName>ppt_y</p:attrName>
                                        </p:attrNameLst>
                                      </p:cBhvr>
                                      <p:rCtr x="-14792" y="-180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4.32099E-6 L 0.32413 -0.29784 " pathEditMode="relative" rAng="0" ptsTypes="AA">
                                      <p:cBhvr>
                                        <p:cTn id="10" dur="2000" fill="hold"/>
                                        <p:tgtEl>
                                          <p:spTgt spid="5"/>
                                        </p:tgtEl>
                                        <p:attrNameLst>
                                          <p:attrName>ppt_x</p:attrName>
                                          <p:attrName>ppt_y</p:attrName>
                                        </p:attrNameLst>
                                      </p:cBhvr>
                                      <p:rCtr x="16198" y="-1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9"/>
          <p:cNvSpPr/>
          <p:nvPr/>
        </p:nvSpPr>
        <p:spPr>
          <a:xfrm>
            <a:off x="731104" y="1179350"/>
            <a:ext cx="3303547" cy="2669100"/>
          </a:xfrm>
          <a:prstGeom prst="ellipse">
            <a:avLst/>
          </a:prstGeom>
          <a:solidFill>
            <a:schemeClr val="accent5"/>
          </a:solidFill>
          <a:ln>
            <a:noFill/>
          </a:ln>
        </p:spPr>
        <p:txBody>
          <a:bodyPr spcFirstLastPara="1" wrap="square" lIns="91425" tIns="91425" rIns="91425" bIns="91425" anchor="ctr" anchorCtr="0">
            <a:noAutofit/>
          </a:bodyPr>
          <a:lstStyle/>
          <a:p>
            <a:pPr lvl="0" algn="just">
              <a:lnSpc>
                <a:spcPct val="125000"/>
              </a:lnSpc>
            </a:pPr>
            <a:r>
              <a:rPr lang="vi-VN" sz="1800" i="1">
                <a:solidFill>
                  <a:schemeClr val="tx1"/>
                </a:solidFill>
                <a:latin typeface="+mj-lt"/>
              </a:rPr>
              <a:t>Nhiên liệu khi bị đốt cháy tạo ra năng lượng nhiệt và ánh sáng.</a:t>
            </a:r>
          </a:p>
        </p:txBody>
      </p:sp>
      <p:sp>
        <p:nvSpPr>
          <p:cNvPr id="1029" name="Google Shape;1029;p49"/>
          <p:cNvSpPr/>
          <p:nvPr/>
        </p:nvSpPr>
        <p:spPr>
          <a:xfrm>
            <a:off x="4248988" y="1059677"/>
            <a:ext cx="3859797" cy="2967950"/>
          </a:xfrm>
          <a:prstGeom prst="ellipse">
            <a:avLst/>
          </a:prstGeom>
          <a:solidFill>
            <a:schemeClr val="accent5"/>
          </a:solidFill>
          <a:ln>
            <a:noFill/>
          </a:ln>
        </p:spPr>
        <p:txBody>
          <a:bodyPr spcFirstLastPara="1" wrap="square" lIns="91425" tIns="91425" rIns="91425" bIns="91425" anchor="ctr" anchorCtr="0">
            <a:noAutofit/>
          </a:bodyPr>
          <a:lstStyle/>
          <a:p>
            <a:pPr lvl="0" algn="just">
              <a:lnSpc>
                <a:spcPct val="125000"/>
              </a:lnSpc>
            </a:pPr>
            <a:r>
              <a:rPr lang="vi-VN" sz="1800" i="1">
                <a:solidFill>
                  <a:schemeClr val="tx1"/>
                </a:solidFill>
                <a:latin typeface="+mj-lt"/>
              </a:rPr>
              <a:t>Năng lượng mặt trời, năng lượng gió là những năng lượng tái tạo. Các loại năng lượng này đang được sử dụng ngày càng nhiều.</a:t>
            </a:r>
          </a:p>
        </p:txBody>
      </p:sp>
      <p:sp>
        <p:nvSpPr>
          <p:cNvPr id="1037" name="Google Shape;1037;p49"/>
          <p:cNvSpPr txBox="1">
            <a:spLocks noGrp="1"/>
          </p:cNvSpPr>
          <p:nvPr>
            <p:ph type="title" idx="6"/>
          </p:nvPr>
        </p:nvSpPr>
        <p:spPr>
          <a:xfrm>
            <a:off x="2462931" y="144902"/>
            <a:ext cx="4104404" cy="6044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t>GHI NHỚ</a:t>
            </a:r>
            <a:endParaRPr/>
          </a:p>
        </p:txBody>
      </p:sp>
      <p:grpSp>
        <p:nvGrpSpPr>
          <p:cNvPr id="1038" name="Google Shape;1038;p49"/>
          <p:cNvGrpSpPr/>
          <p:nvPr/>
        </p:nvGrpSpPr>
        <p:grpSpPr>
          <a:xfrm>
            <a:off x="1277959" y="944473"/>
            <a:ext cx="756849" cy="756849"/>
            <a:chOff x="3796125" y="-35750"/>
            <a:chExt cx="773400" cy="773400"/>
          </a:xfrm>
        </p:grpSpPr>
        <p:sp>
          <p:nvSpPr>
            <p:cNvPr id="1039" name="Google Shape;1039;p49"/>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49"/>
          <p:cNvGrpSpPr/>
          <p:nvPr/>
        </p:nvGrpSpPr>
        <p:grpSpPr>
          <a:xfrm>
            <a:off x="6661464" y="3641913"/>
            <a:ext cx="756849" cy="756849"/>
            <a:chOff x="3796125" y="-35750"/>
            <a:chExt cx="773400" cy="773400"/>
          </a:xfrm>
        </p:grpSpPr>
        <p:sp>
          <p:nvSpPr>
            <p:cNvPr id="1042" name="Google Shape;1042;p49"/>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49"/>
          <p:cNvGrpSpPr/>
          <p:nvPr/>
        </p:nvGrpSpPr>
        <p:grpSpPr>
          <a:xfrm>
            <a:off x="8294381" y="709596"/>
            <a:ext cx="756849" cy="756849"/>
            <a:chOff x="3796125" y="-35750"/>
            <a:chExt cx="773400" cy="773400"/>
          </a:xfrm>
        </p:grpSpPr>
        <p:sp>
          <p:nvSpPr>
            <p:cNvPr id="1045" name="Google Shape;1045;p49"/>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p49"/>
          <p:cNvSpPr/>
          <p:nvPr/>
        </p:nvSpPr>
        <p:spPr>
          <a:xfrm>
            <a:off x="-199716" y="3843646"/>
            <a:ext cx="2037000" cy="20370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4"/>
          <p:cNvPicPr>
            <a:picLocks noChangeAspect="1"/>
          </p:cNvPicPr>
          <p:nvPr/>
        </p:nvPicPr>
        <p:blipFill>
          <a:blip r:embed="rId3"/>
          <a:stretch>
            <a:fillRect/>
          </a:stretch>
        </p:blipFill>
        <p:spPr>
          <a:xfrm>
            <a:off x="3142808" y="3322095"/>
            <a:ext cx="1707579" cy="1635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3" name="Rectangle 1"/>
          <p:cNvSpPr>
            <a:spLocks noChangeArrowheads="1"/>
          </p:cNvSpPr>
          <p:nvPr/>
        </p:nvSpPr>
        <p:spPr bwMode="auto">
          <a:xfrm>
            <a:off x="1274549" y="840865"/>
            <a:ext cx="6698809" cy="179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32.1. Năng lượng nào sau đây </a:t>
            </a:r>
            <a:r>
              <a:rPr kumimoji="0" lang="en-US" altLang="en-US" sz="18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không phải</a:t>
            </a: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là năng lượng tái tạo?</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Năng lượng mặt trời.</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B. Năng lượng của gió.</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 Năng lượng của than đá.</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25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 Năng lượng của sóng biển.</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74549" y="2793570"/>
            <a:ext cx="6071824" cy="1823576"/>
          </a:xfrm>
          <a:prstGeom prst="rect">
            <a:avLst/>
          </a:prstGeom>
        </p:spPr>
        <p:txBody>
          <a:bodyPr wrap="square">
            <a:spAutoFit/>
          </a:bodyPr>
          <a:lstStyle/>
          <a:p>
            <a:pPr algn="just">
              <a:lnSpc>
                <a:spcPct val="125000"/>
              </a:lnSpc>
            </a:pPr>
            <a:r>
              <a:rPr lang="en-US" sz="1800" smtClean="0">
                <a:latin typeface="Times New Roman" panose="02020603050405020304" pitchFamily="18" charset="0"/>
                <a:cs typeface="Times New Roman" panose="02020603050405020304" pitchFamily="18" charset="0"/>
              </a:rPr>
              <a:t>32.2. </a:t>
            </a:r>
            <a:r>
              <a:rPr lang="vi-VN" sz="1800" smtClean="0">
                <a:latin typeface="Times New Roman" panose="02020603050405020304" pitchFamily="18" charset="0"/>
                <a:cs typeface="Times New Roman" panose="02020603050405020304" pitchFamily="18" charset="0"/>
              </a:rPr>
              <a:t>Năng </a:t>
            </a:r>
            <a:r>
              <a:rPr lang="vi-VN" sz="1800">
                <a:latin typeface="Times New Roman" panose="02020603050405020304" pitchFamily="18" charset="0"/>
                <a:cs typeface="Times New Roman" panose="02020603050405020304" pitchFamily="18" charset="0"/>
              </a:rPr>
              <a:t>lượng nào sau đây là năng lượng tái tạo?</a:t>
            </a:r>
          </a:p>
          <a:p>
            <a:pPr algn="just">
              <a:lnSpc>
                <a:spcPct val="125000"/>
              </a:lnSpc>
            </a:pPr>
            <a:r>
              <a:rPr lang="vi-VN" sz="1800">
                <a:latin typeface="Times New Roman" panose="02020603050405020304" pitchFamily="18" charset="0"/>
                <a:cs typeface="Times New Roman" panose="02020603050405020304" pitchFamily="18" charset="0"/>
              </a:rPr>
              <a:t>A. Năng lượng mặt trời.</a:t>
            </a:r>
          </a:p>
          <a:p>
            <a:pPr algn="just">
              <a:lnSpc>
                <a:spcPct val="125000"/>
              </a:lnSpc>
            </a:pPr>
            <a:r>
              <a:rPr lang="vi-VN" sz="1800">
                <a:latin typeface="Times New Roman" panose="02020603050405020304" pitchFamily="18" charset="0"/>
                <a:cs typeface="Times New Roman" panose="02020603050405020304" pitchFamily="18" charset="0"/>
              </a:rPr>
              <a:t>B. Năng lượng của dầu mỏ.</a:t>
            </a:r>
          </a:p>
          <a:p>
            <a:pPr algn="just">
              <a:lnSpc>
                <a:spcPct val="125000"/>
              </a:lnSpc>
            </a:pPr>
            <a:r>
              <a:rPr lang="vi-VN" sz="1800">
                <a:latin typeface="Times New Roman" panose="02020603050405020304" pitchFamily="18" charset="0"/>
                <a:cs typeface="Times New Roman" panose="02020603050405020304" pitchFamily="18" charset="0"/>
              </a:rPr>
              <a:t>C. Năng lượng của xăng.</a:t>
            </a:r>
          </a:p>
          <a:p>
            <a:pPr algn="just">
              <a:lnSpc>
                <a:spcPct val="125000"/>
              </a:lnSpc>
            </a:pPr>
            <a:r>
              <a:rPr lang="vi-VN" sz="1800">
                <a:latin typeface="Times New Roman" panose="02020603050405020304" pitchFamily="18" charset="0"/>
                <a:cs typeface="Times New Roman" panose="02020603050405020304" pitchFamily="18" charset="0"/>
              </a:rPr>
              <a:t>D. Năng lượng của khí hóa lỏng.</a:t>
            </a:r>
          </a:p>
        </p:txBody>
      </p:sp>
      <p:sp>
        <p:nvSpPr>
          <p:cNvPr id="5" name="Oval 4"/>
          <p:cNvSpPr/>
          <p:nvPr/>
        </p:nvSpPr>
        <p:spPr>
          <a:xfrm>
            <a:off x="1274549" y="1914227"/>
            <a:ext cx="322118"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800">
              <a:latin typeface="Times New Roman" panose="02020603050405020304" pitchFamily="18" charset="0"/>
              <a:cs typeface="Times New Roman" panose="02020603050405020304" pitchFamily="18" charset="0"/>
            </a:endParaRPr>
          </a:p>
        </p:txBody>
      </p:sp>
      <p:sp>
        <p:nvSpPr>
          <p:cNvPr id="6" name="Oval 5"/>
          <p:cNvSpPr/>
          <p:nvPr/>
        </p:nvSpPr>
        <p:spPr>
          <a:xfrm>
            <a:off x="1274549" y="3152693"/>
            <a:ext cx="322118"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5144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4" name="TextBox 3"/>
          <p:cNvSpPr txBox="1"/>
          <p:nvPr/>
        </p:nvSpPr>
        <p:spPr>
          <a:xfrm>
            <a:off x="3844636" y="238991"/>
            <a:ext cx="1426994" cy="461665"/>
          </a:xfrm>
          <a:prstGeom prst="rect">
            <a:avLst/>
          </a:prstGeom>
          <a:solidFill>
            <a:schemeClr val="accent2">
              <a:lumMod val="40000"/>
              <a:lumOff val="60000"/>
            </a:schemeClr>
          </a:solidFill>
        </p:spPr>
        <p:txBody>
          <a:bodyPr wrap="none" rtlCol="0">
            <a:spAutoFit/>
          </a:bodyPr>
          <a:lstStyle/>
          <a:p>
            <a:r>
              <a:rPr lang="en-US" sz="2400" smtClean="0">
                <a:latin typeface="Times New Roman" panose="02020603050405020304" pitchFamily="18" charset="0"/>
                <a:cs typeface="Times New Roman" panose="02020603050405020304" pitchFamily="18" charset="0"/>
              </a:rPr>
              <a:t>MỞ ĐẦU</a:t>
            </a:r>
            <a:endParaRPr lang="en-US" sz="2400">
              <a:latin typeface="Times New Roman" panose="02020603050405020304" pitchFamily="18" charset="0"/>
              <a:cs typeface="Times New Roman" panose="02020603050405020304" pitchFamily="18" charset="0"/>
            </a:endParaRPr>
          </a:p>
        </p:txBody>
      </p:sp>
      <p:sp>
        <p:nvSpPr>
          <p:cNvPr id="7" name="TextBox 6"/>
          <p:cNvSpPr txBox="1"/>
          <p:nvPr/>
        </p:nvSpPr>
        <p:spPr>
          <a:xfrm>
            <a:off x="2351345" y="799962"/>
            <a:ext cx="5305362" cy="784830"/>
          </a:xfrm>
          <a:prstGeom prst="rect">
            <a:avLst/>
          </a:prstGeom>
          <a:noFill/>
        </p:spPr>
        <p:txBody>
          <a:bodyPr wrap="square" rtlCol="0">
            <a:spAutoFit/>
          </a:bodyPr>
          <a:lstStyle/>
          <a:p>
            <a:pPr algn="just">
              <a:lnSpc>
                <a:spcPct val="125000"/>
              </a:lnSpc>
            </a:pPr>
            <a:r>
              <a:rPr lang="en-US" sz="1800">
                <a:latin typeface="Times New Roman" panose="02020603050405020304" pitchFamily="18" charset="0"/>
                <a:cs typeface="Times New Roman" panose="02020603050405020304" pitchFamily="18" charset="0"/>
              </a:rPr>
              <a:t>Hãy kể tên những nhiêu liệu gia đình em dùng. </a:t>
            </a:r>
            <a:endParaRPr lang="en-US" sz="1800" smtClean="0">
              <a:latin typeface="Times New Roman" panose="02020603050405020304" pitchFamily="18" charset="0"/>
              <a:cs typeface="Times New Roman" panose="02020603050405020304" pitchFamily="18" charset="0"/>
            </a:endParaRPr>
          </a:p>
          <a:p>
            <a:pPr algn="just">
              <a:lnSpc>
                <a:spcPct val="125000"/>
              </a:lnSpc>
            </a:pPr>
            <a:r>
              <a:rPr lang="en-US" sz="1800" smtClean="0">
                <a:latin typeface="Times New Roman" panose="02020603050405020304" pitchFamily="18" charset="0"/>
                <a:cs typeface="Times New Roman" panose="02020603050405020304" pitchFamily="18" charset="0"/>
              </a:rPr>
              <a:t>Các </a:t>
            </a:r>
            <a:r>
              <a:rPr lang="en-US" sz="1800">
                <a:latin typeface="Times New Roman" panose="02020603050405020304" pitchFamily="18" charset="0"/>
                <a:cs typeface="Times New Roman" panose="02020603050405020304" pitchFamily="18" charset="0"/>
              </a:rPr>
              <a:t>thiết bị nào trong nhà em có dùng nhiên liệu </a:t>
            </a:r>
            <a:r>
              <a:rPr lang="en-US" sz="1800" smtClean="0">
                <a:latin typeface="Times New Roman" panose="02020603050405020304" pitchFamily="18" charset="0"/>
                <a:cs typeface="Times New Roman" panose="02020603050405020304" pitchFamily="18" charset="0"/>
              </a:rPr>
              <a:t>đó ?</a:t>
            </a:r>
            <a:endParaRPr lang="en-US" sz="1800">
              <a:latin typeface="Times New Roman" panose="02020603050405020304" pitchFamily="18" charset="0"/>
              <a:cs typeface="Times New Roman" panose="02020603050405020304" pitchFamily="18" charset="0"/>
            </a:endParaRPr>
          </a:p>
        </p:txBody>
      </p:sp>
      <p:sp>
        <p:nvSpPr>
          <p:cNvPr id="5" name="Rectangle 4"/>
          <p:cNvSpPr/>
          <p:nvPr/>
        </p:nvSpPr>
        <p:spPr>
          <a:xfrm>
            <a:off x="2188893" y="828557"/>
            <a:ext cx="6206962" cy="2092881"/>
          </a:xfrm>
          <a:prstGeom prst="rect">
            <a:avLst/>
          </a:prstGeom>
        </p:spPr>
        <p:txBody>
          <a:bodyPr wrap="square">
            <a:spAutoFit/>
          </a:bodyPr>
          <a:lstStyle/>
          <a:p>
            <a:pPr marL="30480" marR="30480" algn="just">
              <a:lnSpc>
                <a:spcPts val="1800"/>
              </a:lnSpc>
              <a:spcAft>
                <a:spcPts val="1200"/>
              </a:spcAft>
            </a:pPr>
            <a:r>
              <a:rPr lang="vi-VN" sz="1800" i="1">
                <a:latin typeface="+mj-lt"/>
              </a:rPr>
              <a:t>- Những nhiêu liệu gia đình em dùng: than củi, xăng, khí gas</a:t>
            </a:r>
            <a:endParaRPr lang="vi-VN" sz="1800" i="1">
              <a:solidFill>
                <a:srgbClr val="222222"/>
              </a:solidFill>
              <a:latin typeface="+mj-lt"/>
            </a:endParaRPr>
          </a:p>
          <a:p>
            <a:pPr marL="30480" marR="30480" algn="just">
              <a:lnSpc>
                <a:spcPts val="1800"/>
              </a:lnSpc>
              <a:spcAft>
                <a:spcPts val="1200"/>
              </a:spcAft>
            </a:pPr>
            <a:r>
              <a:rPr lang="vi-VN" sz="1800" i="1">
                <a:latin typeface="+mj-lt"/>
              </a:rPr>
              <a:t>- Các thiết bị trong nhà em có dùng các nhiên liệu đó:</a:t>
            </a:r>
            <a:endParaRPr lang="vi-VN" sz="1800" i="1">
              <a:solidFill>
                <a:srgbClr val="222222"/>
              </a:solidFill>
              <a:latin typeface="+mj-lt"/>
            </a:endParaRPr>
          </a:p>
          <a:p>
            <a:pPr marL="30480" marR="30480" algn="just">
              <a:lnSpc>
                <a:spcPts val="1800"/>
              </a:lnSpc>
              <a:spcAft>
                <a:spcPts val="1200"/>
              </a:spcAft>
            </a:pPr>
            <a:r>
              <a:rPr lang="vi-VN" sz="1800" i="1">
                <a:latin typeface="+mj-lt"/>
              </a:rPr>
              <a:t>+ Nhiên liệu than củi dùng cho bếp than để nướng (thịt, ngô,…)</a:t>
            </a:r>
            <a:endParaRPr lang="vi-VN" sz="1800" i="1">
              <a:solidFill>
                <a:srgbClr val="222222"/>
              </a:solidFill>
              <a:latin typeface="+mj-lt"/>
            </a:endParaRPr>
          </a:p>
          <a:p>
            <a:pPr marL="30480" marR="30480" algn="just">
              <a:lnSpc>
                <a:spcPts val="1800"/>
              </a:lnSpc>
              <a:spcAft>
                <a:spcPts val="1200"/>
              </a:spcAft>
            </a:pPr>
            <a:r>
              <a:rPr lang="vi-VN" sz="1800" i="1">
                <a:latin typeface="+mj-lt"/>
              </a:rPr>
              <a:t>+ Nhiêu liệu khí gas dùng cho bếp gas để đun nấu thức ăn…</a:t>
            </a:r>
            <a:endParaRPr lang="vi-VN" sz="1800" i="1">
              <a:solidFill>
                <a:srgbClr val="222222"/>
              </a:solidFill>
              <a:latin typeface="+mj-lt"/>
            </a:endParaRPr>
          </a:p>
          <a:p>
            <a:pPr marL="30480" marR="30480" algn="just">
              <a:lnSpc>
                <a:spcPts val="1800"/>
              </a:lnSpc>
              <a:spcAft>
                <a:spcPts val="1200"/>
              </a:spcAft>
            </a:pPr>
            <a:r>
              <a:rPr lang="vi-VN" sz="1800" i="1">
                <a:latin typeface="+mj-lt"/>
              </a:rPr>
              <a:t>+ Nhiên liệu xăng dùng cho máy phát điện chạy bằng xăng, cho xe máy của bố mẹ em.</a:t>
            </a:r>
          </a:p>
        </p:txBody>
      </p:sp>
      <p:pic>
        <p:nvPicPr>
          <p:cNvPr id="8" name="Picture 7"/>
          <p:cNvPicPr>
            <a:picLocks noChangeAspect="1"/>
          </p:cNvPicPr>
          <p:nvPr/>
        </p:nvPicPr>
        <p:blipFill>
          <a:blip r:embed="rId3"/>
          <a:stretch>
            <a:fillRect/>
          </a:stretch>
        </p:blipFill>
        <p:spPr>
          <a:xfrm>
            <a:off x="1153392" y="159623"/>
            <a:ext cx="1284457" cy="1280679"/>
          </a:xfrm>
          <a:prstGeom prst="rect">
            <a:avLst/>
          </a:prstGeom>
        </p:spPr>
      </p:pic>
      <p:pic>
        <p:nvPicPr>
          <p:cNvPr id="9" name="Picture 8"/>
          <p:cNvPicPr>
            <a:picLocks noChangeAspect="1"/>
          </p:cNvPicPr>
          <p:nvPr/>
        </p:nvPicPr>
        <p:blipFill>
          <a:blip r:embed="rId4"/>
          <a:stretch>
            <a:fillRect/>
          </a:stretch>
        </p:blipFill>
        <p:spPr>
          <a:xfrm>
            <a:off x="425319" y="2979527"/>
            <a:ext cx="2740602" cy="1827068"/>
          </a:xfrm>
          <a:prstGeom prst="rect">
            <a:avLst/>
          </a:prstGeom>
        </p:spPr>
      </p:pic>
      <p:pic>
        <p:nvPicPr>
          <p:cNvPr id="10" name="Picture 9"/>
          <p:cNvPicPr>
            <a:picLocks noChangeAspect="1"/>
          </p:cNvPicPr>
          <p:nvPr/>
        </p:nvPicPr>
        <p:blipFill>
          <a:blip r:embed="rId5"/>
          <a:stretch>
            <a:fillRect/>
          </a:stretch>
        </p:blipFill>
        <p:spPr>
          <a:xfrm>
            <a:off x="3433267" y="2979527"/>
            <a:ext cx="3029336" cy="1827068"/>
          </a:xfrm>
          <a:prstGeom prst="rect">
            <a:avLst/>
          </a:prstGeom>
        </p:spPr>
      </p:pic>
      <p:pic>
        <p:nvPicPr>
          <p:cNvPr id="11" name="Picture 10"/>
          <p:cNvPicPr>
            <a:picLocks noChangeAspect="1"/>
          </p:cNvPicPr>
          <p:nvPr/>
        </p:nvPicPr>
        <p:blipFill>
          <a:blip r:embed="rId6"/>
          <a:stretch>
            <a:fillRect/>
          </a:stretch>
        </p:blipFill>
        <p:spPr>
          <a:xfrm>
            <a:off x="6809509" y="2979527"/>
            <a:ext cx="1827068" cy="1827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3" name="Rectangle 1"/>
          <p:cNvSpPr>
            <a:spLocks noChangeArrowheads="1"/>
          </p:cNvSpPr>
          <p:nvPr/>
        </p:nvSpPr>
        <p:spPr bwMode="auto">
          <a:xfrm>
            <a:off x="1392882" y="1341895"/>
            <a:ext cx="6698809"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25000"/>
              </a:lnSpc>
              <a:buClrTx/>
            </a:pP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32.3.</a:t>
            </a:r>
            <a:r>
              <a:rPr lang="vi-VN" altLang="en-US" sz="1800" smtClean="0">
                <a:solidFill>
                  <a:srgbClr val="000000"/>
                </a:solidFill>
                <a:latin typeface="Times New Roman" panose="02020603050405020304" pitchFamily="18" charset="0"/>
                <a:cs typeface="Times New Roman" panose="02020603050405020304" pitchFamily="18" charset="0"/>
              </a:rPr>
              <a:t> </a:t>
            </a:r>
            <a:r>
              <a:rPr lang="vi-VN" altLang="en-US" sz="1800">
                <a:solidFill>
                  <a:srgbClr val="000000"/>
                </a:solidFill>
                <a:latin typeface="Times New Roman" panose="02020603050405020304" pitchFamily="18" charset="0"/>
                <a:cs typeface="Times New Roman" panose="02020603050405020304" pitchFamily="18" charset="0"/>
              </a:rPr>
              <a:t>Tại tỉnh Ninh Thuận, người ta sử dụng các tuabin gió hoạt động để sản xuất điện. Năng lượng cung cấp cho tuabin gió </a:t>
            </a:r>
            <a:r>
              <a:rPr lang="vi-VN" altLang="en-US" sz="1800" smtClean="0">
                <a:solidFill>
                  <a:srgbClr val="000000"/>
                </a:solidFill>
                <a:latin typeface="Times New Roman" panose="02020603050405020304" pitchFamily="18" charset="0"/>
                <a:cs typeface="Times New Roman" panose="02020603050405020304" pitchFamily="18" charset="0"/>
              </a:rPr>
              <a:t>là</a:t>
            </a:r>
            <a:endParaRPr lang="vi-VN" altLang="en-US" sz="1800">
              <a:solidFill>
                <a:srgbClr val="000000"/>
              </a:solidFill>
              <a:latin typeface="Times New Roman" panose="02020603050405020304" pitchFamily="18" charset="0"/>
              <a:cs typeface="Times New Roman" panose="02020603050405020304" pitchFamily="18" charset="0"/>
            </a:endParaRPr>
          </a:p>
          <a:p>
            <a:pPr lvl="0" algn="just">
              <a:lnSpc>
                <a:spcPct val="125000"/>
              </a:lnSpc>
              <a:buClrTx/>
            </a:pPr>
            <a:r>
              <a:rPr lang="vi-VN" altLang="en-US" sz="1800">
                <a:solidFill>
                  <a:srgbClr val="000000"/>
                </a:solidFill>
                <a:latin typeface="Times New Roman" panose="02020603050405020304" pitchFamily="18" charset="0"/>
                <a:cs typeface="Times New Roman" panose="02020603050405020304" pitchFamily="18" charset="0"/>
              </a:rPr>
              <a:t>A. năng lượng ánh sáng từ Mặt Trời</a:t>
            </a:r>
            <a:r>
              <a:rPr lang="vi-VN" altLang="en-US" sz="1800" smtClean="0">
                <a:solidFill>
                  <a:srgbClr val="000000"/>
                </a:solidFill>
                <a:latin typeface="Times New Roman" panose="02020603050405020304" pitchFamily="18" charset="0"/>
                <a:cs typeface="Times New Roman" panose="02020603050405020304" pitchFamily="18" charset="0"/>
              </a:rPr>
              <a:t>.</a:t>
            </a:r>
            <a:endParaRPr lang="vi-VN" altLang="en-US" sz="1800">
              <a:solidFill>
                <a:srgbClr val="000000"/>
              </a:solidFill>
              <a:latin typeface="Times New Roman" panose="02020603050405020304" pitchFamily="18" charset="0"/>
              <a:cs typeface="Times New Roman" panose="02020603050405020304" pitchFamily="18" charset="0"/>
            </a:endParaRPr>
          </a:p>
          <a:p>
            <a:pPr lvl="0" algn="just">
              <a:lnSpc>
                <a:spcPct val="125000"/>
              </a:lnSpc>
              <a:buClrTx/>
            </a:pPr>
            <a:r>
              <a:rPr lang="vi-VN" altLang="en-US" sz="1800">
                <a:solidFill>
                  <a:srgbClr val="000000"/>
                </a:solidFill>
                <a:latin typeface="Times New Roman" panose="02020603050405020304" pitchFamily="18" charset="0"/>
                <a:cs typeface="Times New Roman" panose="02020603050405020304" pitchFamily="18" charset="0"/>
              </a:rPr>
              <a:t>B. năng lượng của gió</a:t>
            </a:r>
            <a:r>
              <a:rPr lang="vi-VN" altLang="en-US" sz="1800" smtClean="0">
                <a:solidFill>
                  <a:srgbClr val="000000"/>
                </a:solidFill>
                <a:latin typeface="Times New Roman" panose="02020603050405020304" pitchFamily="18" charset="0"/>
                <a:cs typeface="Times New Roman" panose="02020603050405020304" pitchFamily="18" charset="0"/>
              </a:rPr>
              <a:t>.</a:t>
            </a:r>
            <a:endParaRPr lang="vi-VN" altLang="en-US" sz="1800">
              <a:solidFill>
                <a:srgbClr val="000000"/>
              </a:solidFill>
              <a:latin typeface="Times New Roman" panose="02020603050405020304" pitchFamily="18" charset="0"/>
              <a:cs typeface="Times New Roman" panose="02020603050405020304" pitchFamily="18" charset="0"/>
            </a:endParaRPr>
          </a:p>
          <a:p>
            <a:pPr lvl="0" algn="just">
              <a:lnSpc>
                <a:spcPct val="125000"/>
              </a:lnSpc>
              <a:buClrTx/>
            </a:pPr>
            <a:r>
              <a:rPr lang="vi-VN" altLang="en-US" sz="1800">
                <a:solidFill>
                  <a:srgbClr val="000000"/>
                </a:solidFill>
                <a:latin typeface="Times New Roman" panose="02020603050405020304" pitchFamily="18" charset="0"/>
                <a:cs typeface="Times New Roman" panose="02020603050405020304" pitchFamily="18" charset="0"/>
              </a:rPr>
              <a:t>C. năng lượng của sóng biển</a:t>
            </a:r>
            <a:r>
              <a:rPr lang="vi-VN" altLang="en-US" sz="1800" smtClean="0">
                <a:solidFill>
                  <a:srgbClr val="000000"/>
                </a:solidFill>
                <a:latin typeface="Times New Roman" panose="02020603050405020304" pitchFamily="18" charset="0"/>
                <a:cs typeface="Times New Roman" panose="02020603050405020304" pitchFamily="18" charset="0"/>
              </a:rPr>
              <a:t>.</a:t>
            </a:r>
            <a:endParaRPr lang="vi-VN" altLang="en-US" sz="1800">
              <a:solidFill>
                <a:srgbClr val="000000"/>
              </a:solidFill>
              <a:latin typeface="Times New Roman" panose="02020603050405020304" pitchFamily="18" charset="0"/>
              <a:cs typeface="Times New Roman" panose="02020603050405020304" pitchFamily="18" charset="0"/>
            </a:endParaRPr>
          </a:p>
          <a:p>
            <a:pPr lvl="0" algn="just">
              <a:lnSpc>
                <a:spcPct val="125000"/>
              </a:lnSpc>
              <a:buClrTx/>
            </a:pPr>
            <a:r>
              <a:rPr lang="vi-VN" altLang="en-US" sz="1800">
                <a:solidFill>
                  <a:srgbClr val="000000"/>
                </a:solidFill>
                <a:latin typeface="Times New Roman" panose="02020603050405020304" pitchFamily="18" charset="0"/>
                <a:cs typeface="Times New Roman" panose="02020603050405020304" pitchFamily="18" charset="0"/>
              </a:rPr>
              <a:t>D. năng lượng của dòng nước.</a:t>
            </a:r>
            <a:r>
              <a:rPr kumimoji="0" lang="en-US" alt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Oval 4"/>
          <p:cNvSpPr/>
          <p:nvPr/>
        </p:nvSpPr>
        <p:spPr>
          <a:xfrm>
            <a:off x="1378958" y="2426622"/>
            <a:ext cx="322118" cy="330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4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4" name="Rectangle 3"/>
          <p:cNvSpPr/>
          <p:nvPr/>
        </p:nvSpPr>
        <p:spPr>
          <a:xfrm>
            <a:off x="1471977" y="830443"/>
            <a:ext cx="6819969" cy="784830"/>
          </a:xfrm>
          <a:prstGeom prst="rect">
            <a:avLst/>
          </a:prstGeom>
        </p:spPr>
        <p:txBody>
          <a:bodyPr wrap="square">
            <a:spAutoFit/>
          </a:bodyPr>
          <a:lstStyle/>
          <a:p>
            <a:pPr algn="just">
              <a:lnSpc>
                <a:spcPct val="125000"/>
              </a:lnSpc>
            </a:pPr>
            <a:r>
              <a:rPr lang="en-US" sz="1800" smtClean="0">
                <a:latin typeface="Times New Roman" panose="02020603050405020304" pitchFamily="18" charset="0"/>
                <a:cs typeface="Times New Roman" panose="02020603050405020304" pitchFamily="18" charset="0"/>
              </a:rPr>
              <a:t>32.4. </a:t>
            </a:r>
            <a:r>
              <a:rPr lang="vi-VN" sz="1800">
                <a:latin typeface="Times New Roman" panose="02020603050405020304" pitchFamily="18" charset="0"/>
                <a:cs typeface="Times New Roman" panose="02020603050405020304" pitchFamily="18" charset="0"/>
              </a:rPr>
              <a:t>Em hãy cho biết xe máy (hoặc ôtô) của gia đình em hoạt động nhờ loại nhiên liệu nào? Gia đình em mua loại nhiên liệu đó ở đâu?</a:t>
            </a:r>
          </a:p>
        </p:txBody>
      </p:sp>
      <p:sp>
        <p:nvSpPr>
          <p:cNvPr id="7" name="Rectangle 6"/>
          <p:cNvSpPr/>
          <p:nvPr/>
        </p:nvSpPr>
        <p:spPr>
          <a:xfrm>
            <a:off x="637376" y="2167017"/>
            <a:ext cx="3685241" cy="1754326"/>
          </a:xfrm>
          <a:prstGeom prst="rect">
            <a:avLst/>
          </a:prstGeom>
        </p:spPr>
        <p:txBody>
          <a:bodyPr wrap="square">
            <a:spAutoFit/>
          </a:bodyPr>
          <a:lstStyle/>
          <a:p>
            <a:pPr algn="just"/>
            <a:r>
              <a:rPr lang="en-US" sz="1800" i="1">
                <a:latin typeface="Times New Roman" panose="02020603050405020304" pitchFamily="18" charset="0"/>
                <a:cs typeface="Times New Roman" panose="02020603050405020304" pitchFamily="18" charset="0"/>
              </a:rPr>
              <a:t>- Xe máy của gia đình em hoạt động nhờ loại nhiên liệu xăng. Ô tô của gia đình em hoạt động nhờ loại nhiên liệu dầu điêzen.</a:t>
            </a:r>
          </a:p>
          <a:p>
            <a:pPr algn="just"/>
            <a:r>
              <a:rPr lang="en-US" sz="1800" i="1">
                <a:latin typeface="Times New Roman" panose="02020603050405020304" pitchFamily="18" charset="0"/>
                <a:cs typeface="Times New Roman" panose="02020603050405020304" pitchFamily="18" charset="0"/>
              </a:rPr>
              <a:t>- Gia đình em mua xăng và dầu điêzen ở các cửa hàng xăng dầu.</a:t>
            </a:r>
          </a:p>
        </p:txBody>
      </p:sp>
      <p:pic>
        <p:nvPicPr>
          <p:cNvPr id="8" name="Picture 7"/>
          <p:cNvPicPr>
            <a:picLocks noChangeAspect="1"/>
          </p:cNvPicPr>
          <p:nvPr/>
        </p:nvPicPr>
        <p:blipFill>
          <a:blip r:embed="rId2"/>
          <a:stretch>
            <a:fillRect/>
          </a:stretch>
        </p:blipFill>
        <p:spPr>
          <a:xfrm>
            <a:off x="4571999" y="1990801"/>
            <a:ext cx="4095750" cy="2543175"/>
          </a:xfrm>
          <a:prstGeom prst="rect">
            <a:avLst/>
          </a:prstGeom>
        </p:spPr>
      </p:pic>
    </p:spTree>
    <p:extLst>
      <p:ext uri="{BB962C8B-B14F-4D97-AF65-F5344CB8AC3E}">
        <p14:creationId xmlns:p14="http://schemas.microsoft.com/office/powerpoint/2010/main" val="21837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4" name="Rectangle 3"/>
          <p:cNvSpPr/>
          <p:nvPr/>
        </p:nvSpPr>
        <p:spPr>
          <a:xfrm>
            <a:off x="1471977" y="830443"/>
            <a:ext cx="6819969" cy="784830"/>
          </a:xfrm>
          <a:prstGeom prst="rect">
            <a:avLst/>
          </a:prstGeom>
        </p:spPr>
        <p:txBody>
          <a:bodyPr wrap="square">
            <a:spAutoFit/>
          </a:bodyPr>
          <a:lstStyle/>
          <a:p>
            <a:pPr algn="just">
              <a:lnSpc>
                <a:spcPct val="125000"/>
              </a:lnSpc>
            </a:pPr>
            <a:r>
              <a:rPr lang="en-US" sz="1800" smtClean="0">
                <a:latin typeface="Times New Roman" panose="02020603050405020304" pitchFamily="18" charset="0"/>
                <a:cs typeface="Times New Roman" panose="02020603050405020304" pitchFamily="18" charset="0"/>
              </a:rPr>
              <a:t>32.5. </a:t>
            </a:r>
            <a:r>
              <a:rPr lang="vi-VN" sz="1800">
                <a:latin typeface="Times New Roman" panose="02020603050405020304" pitchFamily="18" charset="0"/>
                <a:cs typeface="Times New Roman" panose="02020603050405020304" pitchFamily="18" charset="0"/>
              </a:rPr>
              <a:t>Trong gia đình em có sử dụng khí hóa lỏng (gas) không? Khí hóa lỏng được sử dụng trong gia đình em chủ yếu để làm gì</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7198" y="1743848"/>
            <a:ext cx="3804801" cy="2547858"/>
          </a:xfrm>
          <a:prstGeom prst="rect">
            <a:avLst/>
          </a:prstGeom>
        </p:spPr>
      </p:pic>
      <p:pic>
        <p:nvPicPr>
          <p:cNvPr id="5" name="Picture 4"/>
          <p:cNvPicPr>
            <a:picLocks noChangeAspect="1"/>
          </p:cNvPicPr>
          <p:nvPr/>
        </p:nvPicPr>
        <p:blipFill>
          <a:blip r:embed="rId3"/>
          <a:stretch>
            <a:fillRect/>
          </a:stretch>
        </p:blipFill>
        <p:spPr>
          <a:xfrm>
            <a:off x="6034765" y="1667962"/>
            <a:ext cx="1370626" cy="2784764"/>
          </a:xfrm>
          <a:prstGeom prst="rect">
            <a:avLst/>
          </a:prstGeom>
        </p:spPr>
      </p:pic>
      <p:sp>
        <p:nvSpPr>
          <p:cNvPr id="6" name="Rectangle 5"/>
          <p:cNvSpPr/>
          <p:nvPr/>
        </p:nvSpPr>
        <p:spPr>
          <a:xfrm>
            <a:off x="2211780" y="4406559"/>
            <a:ext cx="915635" cy="369332"/>
          </a:xfrm>
          <a:prstGeom prst="rect">
            <a:avLst/>
          </a:prstGeom>
        </p:spPr>
        <p:txBody>
          <a:bodyPr wrap="none">
            <a:spAutoFit/>
          </a:bodyPr>
          <a:lstStyle/>
          <a:p>
            <a:r>
              <a:rPr lang="en-US" sz="1800" i="1">
                <a:latin typeface="Times New Roman" panose="02020603050405020304" pitchFamily="18" charset="0"/>
                <a:cs typeface="Times New Roman" panose="02020603050405020304" pitchFamily="18" charset="0"/>
              </a:rPr>
              <a:t>Nấu ăn.</a:t>
            </a:r>
          </a:p>
        </p:txBody>
      </p:sp>
      <p:sp>
        <p:nvSpPr>
          <p:cNvPr id="9" name="Rectangle 8"/>
          <p:cNvSpPr/>
          <p:nvPr/>
        </p:nvSpPr>
        <p:spPr>
          <a:xfrm>
            <a:off x="5344420" y="4452726"/>
            <a:ext cx="2947526" cy="646331"/>
          </a:xfrm>
          <a:prstGeom prst="rect">
            <a:avLst/>
          </a:prstGeom>
        </p:spPr>
        <p:txBody>
          <a:bodyPr wrap="square">
            <a:spAutoFit/>
          </a:bodyPr>
          <a:lstStyle/>
          <a:p>
            <a:r>
              <a:rPr lang="en-US" sz="1800" i="1">
                <a:latin typeface="Times New Roman" panose="02020603050405020304" pitchFamily="18" charset="0"/>
                <a:cs typeface="Times New Roman" panose="02020603050405020304" pitchFamily="18" charset="0"/>
              </a:rPr>
              <a:t>T</a:t>
            </a:r>
            <a:r>
              <a:rPr lang="en-US" sz="1800" i="1" smtClean="0">
                <a:latin typeface="Times New Roman" panose="02020603050405020304" pitchFamily="18" charset="0"/>
                <a:cs typeface="Times New Roman" panose="02020603050405020304" pitchFamily="18" charset="0"/>
              </a:rPr>
              <a:t>hắp </a:t>
            </a:r>
            <a:r>
              <a:rPr lang="en-US" sz="1800" i="1">
                <a:latin typeface="Times New Roman" panose="02020603050405020304" pitchFamily="18" charset="0"/>
                <a:cs typeface="Times New Roman" panose="02020603050405020304" pitchFamily="18" charset="0"/>
              </a:rPr>
              <a:t>sáng đèn măng – xông khi mất điện.</a:t>
            </a:r>
          </a:p>
        </p:txBody>
      </p:sp>
    </p:spTree>
    <p:extLst>
      <p:ext uri="{BB962C8B-B14F-4D97-AF65-F5344CB8AC3E}">
        <p14:creationId xmlns:p14="http://schemas.microsoft.com/office/powerpoint/2010/main" val="11707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4" name="Rectangle 3"/>
          <p:cNvSpPr/>
          <p:nvPr/>
        </p:nvSpPr>
        <p:spPr>
          <a:xfrm>
            <a:off x="1471977" y="830443"/>
            <a:ext cx="6819969" cy="1131079"/>
          </a:xfrm>
          <a:prstGeom prst="rect">
            <a:avLst/>
          </a:prstGeom>
        </p:spPr>
        <p:txBody>
          <a:bodyPr wrap="square">
            <a:spAutoFit/>
          </a:bodyPr>
          <a:lstStyle/>
          <a:p>
            <a:pPr algn="just">
              <a:lnSpc>
                <a:spcPct val="125000"/>
              </a:lnSpc>
            </a:pPr>
            <a:r>
              <a:rPr lang="en-US" sz="1800" smtClean="0">
                <a:latin typeface="Times New Roman" panose="02020603050405020304" pitchFamily="18" charset="0"/>
                <a:cs typeface="Times New Roman" panose="02020603050405020304" pitchFamily="18" charset="0"/>
              </a:rPr>
              <a:t>32.6. </a:t>
            </a:r>
            <a:r>
              <a:rPr lang="vi-VN" sz="1800">
                <a:latin typeface="Times New Roman" panose="02020603050405020304" pitchFamily="18" charset="0"/>
                <a:cs typeface="Times New Roman" panose="02020603050405020304" pitchFamily="18" charset="0"/>
              </a:rPr>
              <a:t>Đất nước Hà Lan nổi tiếng với hình ảnh của những chiếc cối xay gió. Theo em, thông qua những chiếc cối xay gió, năng lượng của gió có thể chuyển hóa chủ yếu thành dạng năng lượng nào?</a:t>
            </a:r>
          </a:p>
        </p:txBody>
      </p:sp>
      <p:sp>
        <p:nvSpPr>
          <p:cNvPr id="6" name="Rectangle 5"/>
          <p:cNvSpPr/>
          <p:nvPr/>
        </p:nvSpPr>
        <p:spPr>
          <a:xfrm>
            <a:off x="676193" y="2484241"/>
            <a:ext cx="3771116" cy="1477328"/>
          </a:xfrm>
          <a:prstGeom prst="rect">
            <a:avLst/>
          </a:prstGeom>
        </p:spPr>
        <p:txBody>
          <a:bodyPr wrap="square">
            <a:spAutoFit/>
          </a:bodyPr>
          <a:lstStyle/>
          <a:p>
            <a:pPr algn="just">
              <a:lnSpc>
                <a:spcPct val="125000"/>
              </a:lnSpc>
            </a:pPr>
            <a:r>
              <a:rPr lang="en-US" sz="1800" i="1" smtClean="0">
                <a:latin typeface="Times New Roman" panose="02020603050405020304" pitchFamily="18" charset="0"/>
                <a:cs typeface="Times New Roman" panose="02020603050405020304" pitchFamily="18" charset="0"/>
              </a:rPr>
              <a:t>T</a:t>
            </a:r>
            <a:r>
              <a:rPr lang="vi-VN" sz="1800" i="1" smtClean="0">
                <a:latin typeface="Times New Roman" panose="02020603050405020304" pitchFamily="18" charset="0"/>
                <a:cs typeface="Times New Roman" panose="02020603050405020304" pitchFamily="18" charset="0"/>
              </a:rPr>
              <a:t>hông </a:t>
            </a:r>
            <a:r>
              <a:rPr lang="vi-VN" sz="1800" i="1">
                <a:latin typeface="Times New Roman" panose="02020603050405020304" pitchFamily="18" charset="0"/>
                <a:cs typeface="Times New Roman" panose="02020603050405020304" pitchFamily="18" charset="0"/>
              </a:rPr>
              <a:t>qua những chiếc cối xay gió, năng lượng của gió có thể chuyển hóa chủ yếu thành dạng năng lượng động năng để sản xuất năng lượng điện.</a:t>
            </a:r>
            <a:endParaRPr lang="en-US" sz="1800" i="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881961" y="1961522"/>
            <a:ext cx="3776443" cy="2828687"/>
          </a:xfrm>
          <a:prstGeom prst="rect">
            <a:avLst/>
          </a:prstGeom>
        </p:spPr>
      </p:pic>
    </p:spTree>
    <p:extLst>
      <p:ext uri="{BB962C8B-B14F-4D97-AF65-F5344CB8AC3E}">
        <p14:creationId xmlns:p14="http://schemas.microsoft.com/office/powerpoint/2010/main" val="7873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821" y="172609"/>
            <a:ext cx="4932356" cy="572700"/>
          </a:xfrm>
        </p:spPr>
        <p:txBody>
          <a:bodyPr/>
          <a:lstStyle/>
          <a:p>
            <a:r>
              <a:rPr lang="en-US" sz="2800" smtClean="0"/>
              <a:t>BÀI TẬP CỦNG CỐ</a:t>
            </a:r>
            <a:endParaRPr lang="en-US" sz="2800"/>
          </a:p>
        </p:txBody>
      </p:sp>
      <p:sp>
        <p:nvSpPr>
          <p:cNvPr id="4" name="Rectangle 3"/>
          <p:cNvSpPr/>
          <p:nvPr/>
        </p:nvSpPr>
        <p:spPr>
          <a:xfrm>
            <a:off x="1471977" y="830443"/>
            <a:ext cx="6819969" cy="1131079"/>
          </a:xfrm>
          <a:prstGeom prst="rect">
            <a:avLst/>
          </a:prstGeom>
        </p:spPr>
        <p:txBody>
          <a:bodyPr wrap="square">
            <a:spAutoFit/>
          </a:bodyPr>
          <a:lstStyle/>
          <a:p>
            <a:pPr algn="just">
              <a:lnSpc>
                <a:spcPct val="125000"/>
              </a:lnSpc>
            </a:pPr>
            <a:r>
              <a:rPr lang="en-US" sz="1800" smtClean="0">
                <a:latin typeface="Times New Roman" panose="02020603050405020304" pitchFamily="18" charset="0"/>
                <a:cs typeface="Times New Roman" panose="02020603050405020304" pitchFamily="18" charset="0"/>
              </a:rPr>
              <a:t>32.7. </a:t>
            </a:r>
            <a:r>
              <a:rPr lang="vi-VN" sz="1800">
                <a:latin typeface="Times New Roman" panose="02020603050405020304" pitchFamily="18" charset="0"/>
                <a:cs typeface="Times New Roman" panose="02020603050405020304" pitchFamily="18" charset="0"/>
              </a:rPr>
              <a:t>Cho các năng lượng sau: năng lượng gió, năng lượng của dầu mỏ, năng lượng của xăng, năng lượng của Mặt Trời. Hãy cho biết năng lượng nào là </a:t>
            </a:r>
            <a:r>
              <a:rPr lang="vi-VN" sz="1800" i="1">
                <a:latin typeface="Times New Roman" panose="02020603050405020304" pitchFamily="18" charset="0"/>
                <a:cs typeface="Times New Roman" panose="02020603050405020304" pitchFamily="18" charset="0"/>
              </a:rPr>
              <a:t>năng lượng tái </a:t>
            </a:r>
            <a:r>
              <a:rPr lang="vi-VN" sz="1800" i="1" smtClean="0">
                <a:latin typeface="Times New Roman" panose="02020603050405020304" pitchFamily="18" charset="0"/>
                <a:cs typeface="Times New Roman" panose="02020603050405020304" pitchFamily="18" charset="0"/>
              </a:rPr>
              <a:t>tạo</a:t>
            </a:r>
            <a:r>
              <a:rPr lang="en-US" sz="1800" i="1" smtClean="0">
                <a:latin typeface="Times New Roman" panose="02020603050405020304" pitchFamily="18" charset="0"/>
                <a:cs typeface="Times New Roman" panose="02020603050405020304" pitchFamily="18" charset="0"/>
              </a:rPr>
              <a:t> </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r="23954"/>
          <a:stretch/>
        </p:blipFill>
        <p:spPr>
          <a:xfrm>
            <a:off x="302653" y="2046656"/>
            <a:ext cx="2138475" cy="1752600"/>
          </a:xfrm>
          <a:prstGeom prst="rect">
            <a:avLst/>
          </a:prstGeom>
        </p:spPr>
      </p:pic>
      <p:pic>
        <p:nvPicPr>
          <p:cNvPr id="5" name="Picture 4"/>
          <p:cNvPicPr>
            <a:picLocks noChangeAspect="1"/>
          </p:cNvPicPr>
          <p:nvPr/>
        </p:nvPicPr>
        <p:blipFill rotWithShape="1">
          <a:blip r:embed="rId3"/>
          <a:srcRect l="4109" r="15067"/>
          <a:stretch/>
        </p:blipFill>
        <p:spPr>
          <a:xfrm>
            <a:off x="6775325" y="2046656"/>
            <a:ext cx="2109354" cy="1752600"/>
          </a:xfrm>
          <a:prstGeom prst="rect">
            <a:avLst/>
          </a:prstGeom>
        </p:spPr>
      </p:pic>
      <p:pic>
        <p:nvPicPr>
          <p:cNvPr id="8" name="Picture 7"/>
          <p:cNvPicPr>
            <a:picLocks noChangeAspect="1"/>
          </p:cNvPicPr>
          <p:nvPr/>
        </p:nvPicPr>
        <p:blipFill>
          <a:blip r:embed="rId4"/>
          <a:stretch>
            <a:fillRect/>
          </a:stretch>
        </p:blipFill>
        <p:spPr>
          <a:xfrm>
            <a:off x="4926904" y="2046656"/>
            <a:ext cx="1752600" cy="1752600"/>
          </a:xfrm>
          <a:prstGeom prst="rect">
            <a:avLst/>
          </a:prstGeom>
        </p:spPr>
      </p:pic>
      <p:pic>
        <p:nvPicPr>
          <p:cNvPr id="9" name="Picture 8"/>
          <p:cNvPicPr>
            <a:picLocks noChangeAspect="1"/>
          </p:cNvPicPr>
          <p:nvPr/>
        </p:nvPicPr>
        <p:blipFill rotWithShape="1">
          <a:blip r:embed="rId5"/>
          <a:srcRect l="1558" t="4420" r="7782" b="7679"/>
          <a:stretch/>
        </p:blipFill>
        <p:spPr>
          <a:xfrm>
            <a:off x="2536949" y="2046656"/>
            <a:ext cx="2294134" cy="1752600"/>
          </a:xfrm>
          <a:prstGeom prst="rect">
            <a:avLst/>
          </a:prstGeom>
        </p:spPr>
      </p:pic>
      <p:sp>
        <p:nvSpPr>
          <p:cNvPr id="10" name="Rectangle 9"/>
          <p:cNvSpPr/>
          <p:nvPr/>
        </p:nvSpPr>
        <p:spPr>
          <a:xfrm>
            <a:off x="2536949" y="4128328"/>
            <a:ext cx="1640193" cy="369332"/>
          </a:xfrm>
          <a:prstGeom prst="rect">
            <a:avLst/>
          </a:prstGeom>
        </p:spPr>
        <p:txBody>
          <a:bodyPr wrap="none">
            <a:spAutoFit/>
          </a:bodyPr>
          <a:lstStyle/>
          <a:p>
            <a:r>
              <a:rPr lang="vi-VN" sz="1800" i="1">
                <a:latin typeface="Times New Roman" panose="02020603050405020304" pitchFamily="18" charset="0"/>
                <a:cs typeface="Times New Roman" panose="02020603050405020304" pitchFamily="18" charset="0"/>
              </a:rPr>
              <a:t>Năng lượng gió</a:t>
            </a:r>
            <a:endParaRPr lang="en-US" sz="1800" i="1">
              <a:latin typeface="Times New Roman" panose="02020603050405020304" pitchFamily="18" charset="0"/>
              <a:cs typeface="Times New Roman" panose="02020603050405020304" pitchFamily="18" charset="0"/>
            </a:endParaRPr>
          </a:p>
        </p:txBody>
      </p:sp>
      <p:sp>
        <p:nvSpPr>
          <p:cNvPr id="11" name="Rectangle 10"/>
          <p:cNvSpPr/>
          <p:nvPr/>
        </p:nvSpPr>
        <p:spPr>
          <a:xfrm>
            <a:off x="5106112" y="4128328"/>
            <a:ext cx="2180405" cy="369332"/>
          </a:xfrm>
          <a:prstGeom prst="rect">
            <a:avLst/>
          </a:prstGeom>
        </p:spPr>
        <p:txBody>
          <a:bodyPr wrap="none">
            <a:spAutoFit/>
          </a:bodyPr>
          <a:lstStyle/>
          <a:p>
            <a:r>
              <a:rPr lang="vi-VN" sz="1800" i="1">
                <a:latin typeface="Times New Roman" panose="02020603050405020304" pitchFamily="18" charset="0"/>
                <a:cs typeface="Times New Roman" panose="02020603050405020304" pitchFamily="18" charset="0"/>
              </a:rPr>
              <a:t>Năng lượng Mặt Trời</a:t>
            </a:r>
            <a:endParaRPr lang="en-US" sz="18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9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4.72222E-6 4.5679E-6 L 0.22083 -0.00247 " pathEditMode="relative" rAng="0" ptsTypes="AA">
                                      <p:cBhvr>
                                        <p:cTn id="12" dur="2000" fill="hold"/>
                                        <p:tgtEl>
                                          <p:spTgt spid="3"/>
                                        </p:tgtEl>
                                        <p:attrNameLst>
                                          <p:attrName>ppt_x</p:attrName>
                                          <p:attrName>ppt_y</p:attrName>
                                        </p:attrNameLst>
                                      </p:cBhvr>
                                      <p:rCtr x="11094" y="-401"/>
                                    </p:animMotion>
                                  </p:childTnLst>
                                </p:cTn>
                              </p:par>
                              <p:par>
                                <p:cTn id="13" presetID="42" presetClass="path" presetSubtype="0" accel="50000" decel="50000" fill="hold" nodeType="withEffect">
                                  <p:stCondLst>
                                    <p:cond delay="0"/>
                                  </p:stCondLst>
                                  <p:childTnLst>
                                    <p:animMotion origin="layout" path="M 0 1.23457E-7 L -0.18698 0.00154 " pathEditMode="relative" rAng="0" ptsTypes="AA">
                                      <p:cBhvr>
                                        <p:cTn id="14" dur="2000" fill="hold"/>
                                        <p:tgtEl>
                                          <p:spTgt spid="5"/>
                                        </p:tgtEl>
                                        <p:attrNameLst>
                                          <p:attrName>ppt_x</p:attrName>
                                          <p:attrName>ppt_y</p:attrName>
                                        </p:attrNameLst>
                                      </p:cBhvr>
                                      <p:rCtr x="-9358" y="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65"/>
          <p:cNvSpPr/>
          <p:nvPr/>
        </p:nvSpPr>
        <p:spPr>
          <a:xfrm rot="-275293">
            <a:off x="2579894" y="953354"/>
            <a:ext cx="3930295" cy="299700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5"/>
          <p:cNvSpPr txBox="1">
            <a:spLocks noGrp="1"/>
          </p:cNvSpPr>
          <p:nvPr>
            <p:ph type="title"/>
          </p:nvPr>
        </p:nvSpPr>
        <p:spPr>
          <a:xfrm>
            <a:off x="2922059" y="1844950"/>
            <a:ext cx="3407167" cy="121012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mtClean="0"/>
              <a:t>TẠM BIỆT CÁC EM!</a:t>
            </a:r>
            <a:endParaRPr/>
          </a:p>
        </p:txBody>
      </p:sp>
      <p:grpSp>
        <p:nvGrpSpPr>
          <p:cNvPr id="1761" name="Google Shape;1761;p65"/>
          <p:cNvGrpSpPr/>
          <p:nvPr/>
        </p:nvGrpSpPr>
        <p:grpSpPr>
          <a:xfrm rot="-1052286" flipH="1">
            <a:off x="1326429" y="340582"/>
            <a:ext cx="1277106" cy="1964510"/>
            <a:chOff x="1923150" y="1064550"/>
            <a:chExt cx="567950" cy="873650"/>
          </a:xfrm>
        </p:grpSpPr>
        <p:sp>
          <p:nvSpPr>
            <p:cNvPr id="1762" name="Google Shape;1762;p65"/>
            <p:cNvSpPr/>
            <p:nvPr/>
          </p:nvSpPr>
          <p:spPr>
            <a:xfrm>
              <a:off x="1966000" y="1064550"/>
              <a:ext cx="517950" cy="820950"/>
            </a:xfrm>
            <a:custGeom>
              <a:avLst/>
              <a:gdLst/>
              <a:ahLst/>
              <a:cxnLst/>
              <a:rect l="l" t="t" r="r" b="b"/>
              <a:pathLst>
                <a:path w="20718" h="32838" extrusionOk="0">
                  <a:moveTo>
                    <a:pt x="18477" y="0"/>
                  </a:moveTo>
                  <a:cubicBezTo>
                    <a:pt x="18470" y="0"/>
                    <a:pt x="18463" y="0"/>
                    <a:pt x="18455" y="0"/>
                  </a:cubicBezTo>
                  <a:lnTo>
                    <a:pt x="1" y="179"/>
                  </a:lnTo>
                  <a:lnTo>
                    <a:pt x="310" y="32838"/>
                  </a:lnTo>
                  <a:lnTo>
                    <a:pt x="20718" y="32647"/>
                  </a:lnTo>
                  <a:lnTo>
                    <a:pt x="20420" y="1941"/>
                  </a:lnTo>
                  <a:cubicBezTo>
                    <a:pt x="20408" y="877"/>
                    <a:pt x="19539" y="0"/>
                    <a:pt x="18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5"/>
            <p:cNvSpPr/>
            <p:nvPr/>
          </p:nvSpPr>
          <p:spPr>
            <a:xfrm>
              <a:off x="1931175" y="1826550"/>
              <a:ext cx="559925" cy="111650"/>
            </a:xfrm>
            <a:custGeom>
              <a:avLst/>
              <a:gdLst/>
              <a:ahLst/>
              <a:cxnLst/>
              <a:rect l="l" t="t" r="r" b="b"/>
              <a:pathLst>
                <a:path w="22397" h="4466" extrusionOk="0">
                  <a:moveTo>
                    <a:pt x="21444" y="0"/>
                  </a:moveTo>
                  <a:lnTo>
                    <a:pt x="1" y="215"/>
                  </a:lnTo>
                  <a:lnTo>
                    <a:pt x="36" y="4465"/>
                  </a:lnTo>
                  <a:lnTo>
                    <a:pt x="21492" y="4263"/>
                  </a:lnTo>
                  <a:cubicBezTo>
                    <a:pt x="22396" y="2846"/>
                    <a:pt x="22361" y="1441"/>
                    <a:pt x="2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5"/>
            <p:cNvSpPr/>
            <p:nvPr/>
          </p:nvSpPr>
          <p:spPr>
            <a:xfrm>
              <a:off x="1930300" y="1840525"/>
              <a:ext cx="532825" cy="84875"/>
            </a:xfrm>
            <a:custGeom>
              <a:avLst/>
              <a:gdLst/>
              <a:ahLst/>
              <a:cxnLst/>
              <a:rect l="l" t="t" r="r" b="b"/>
              <a:pathLst>
                <a:path w="21313" h="3395" extrusionOk="0">
                  <a:moveTo>
                    <a:pt x="20407" y="1"/>
                  </a:moveTo>
                  <a:lnTo>
                    <a:pt x="0" y="191"/>
                  </a:lnTo>
                  <a:lnTo>
                    <a:pt x="36" y="3394"/>
                  </a:lnTo>
                  <a:lnTo>
                    <a:pt x="20431" y="3192"/>
                  </a:lnTo>
                  <a:cubicBezTo>
                    <a:pt x="21312" y="2120"/>
                    <a:pt x="21288" y="1072"/>
                    <a:pt x="20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5"/>
            <p:cNvSpPr/>
            <p:nvPr/>
          </p:nvSpPr>
          <p:spPr>
            <a:xfrm>
              <a:off x="1923150" y="1066625"/>
              <a:ext cx="517350" cy="767100"/>
            </a:xfrm>
            <a:custGeom>
              <a:avLst/>
              <a:gdLst/>
              <a:ahLst/>
              <a:cxnLst/>
              <a:rect l="l" t="t" r="r" b="b"/>
              <a:pathLst>
                <a:path w="20694" h="30684" extrusionOk="0">
                  <a:moveTo>
                    <a:pt x="20396" y="1"/>
                  </a:moveTo>
                  <a:lnTo>
                    <a:pt x="0" y="203"/>
                  </a:lnTo>
                  <a:lnTo>
                    <a:pt x="286" y="30683"/>
                  </a:lnTo>
                  <a:lnTo>
                    <a:pt x="20693" y="30481"/>
                  </a:lnTo>
                  <a:lnTo>
                    <a:pt x="203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5"/>
            <p:cNvSpPr/>
            <p:nvPr/>
          </p:nvSpPr>
          <p:spPr>
            <a:xfrm>
              <a:off x="1964225" y="1131225"/>
              <a:ext cx="415550" cy="341425"/>
            </a:xfrm>
            <a:custGeom>
              <a:avLst/>
              <a:gdLst/>
              <a:ahLst/>
              <a:cxnLst/>
              <a:rect l="l" t="t" r="r" b="b"/>
              <a:pathLst>
                <a:path w="16622" h="13657" extrusionOk="0">
                  <a:moveTo>
                    <a:pt x="16050" y="298"/>
                  </a:moveTo>
                  <a:lnTo>
                    <a:pt x="16348" y="13014"/>
                  </a:lnTo>
                  <a:lnTo>
                    <a:pt x="584" y="13371"/>
                  </a:lnTo>
                  <a:lnTo>
                    <a:pt x="274" y="655"/>
                  </a:lnTo>
                  <a:lnTo>
                    <a:pt x="16050" y="298"/>
                  </a:lnTo>
                  <a:close/>
                  <a:moveTo>
                    <a:pt x="16324" y="0"/>
                  </a:moveTo>
                  <a:lnTo>
                    <a:pt x="0" y="369"/>
                  </a:lnTo>
                  <a:lnTo>
                    <a:pt x="298" y="13657"/>
                  </a:lnTo>
                  <a:lnTo>
                    <a:pt x="16621" y="13276"/>
                  </a:lnTo>
                  <a:lnTo>
                    <a:pt x="163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65"/>
          <p:cNvGrpSpPr/>
          <p:nvPr/>
        </p:nvGrpSpPr>
        <p:grpSpPr>
          <a:xfrm rot="1232585">
            <a:off x="6399270" y="2437664"/>
            <a:ext cx="1676687" cy="2611163"/>
            <a:chOff x="1795750" y="2343875"/>
            <a:chExt cx="635525" cy="989725"/>
          </a:xfrm>
        </p:grpSpPr>
        <p:sp>
          <p:nvSpPr>
            <p:cNvPr id="1768" name="Google Shape;1768;p65"/>
            <p:cNvSpPr/>
            <p:nvPr/>
          </p:nvSpPr>
          <p:spPr>
            <a:xfrm>
              <a:off x="1843375" y="2347150"/>
              <a:ext cx="580450" cy="927225"/>
            </a:xfrm>
            <a:custGeom>
              <a:avLst/>
              <a:gdLst/>
              <a:ahLst/>
              <a:cxnLst/>
              <a:rect l="l" t="t" r="r" b="b"/>
              <a:pathLst>
                <a:path w="23218" h="37089" extrusionOk="0">
                  <a:moveTo>
                    <a:pt x="20932" y="0"/>
                  </a:moveTo>
                  <a:lnTo>
                    <a:pt x="0" y="36"/>
                  </a:lnTo>
                  <a:lnTo>
                    <a:pt x="60" y="37088"/>
                  </a:lnTo>
                  <a:lnTo>
                    <a:pt x="23218" y="37064"/>
                  </a:lnTo>
                  <a:lnTo>
                    <a:pt x="23158" y="2227"/>
                  </a:lnTo>
                  <a:cubicBezTo>
                    <a:pt x="23158" y="1000"/>
                    <a:pt x="22158" y="0"/>
                    <a:pt x="20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5"/>
            <p:cNvSpPr/>
            <p:nvPr/>
          </p:nvSpPr>
          <p:spPr>
            <a:xfrm>
              <a:off x="1796650" y="3212125"/>
              <a:ext cx="634625" cy="121475"/>
            </a:xfrm>
            <a:custGeom>
              <a:avLst/>
              <a:gdLst/>
              <a:ahLst/>
              <a:cxnLst/>
              <a:rect l="l" t="t" r="r" b="b"/>
              <a:pathLst>
                <a:path w="25385" h="4859" extrusionOk="0">
                  <a:moveTo>
                    <a:pt x="24337" y="1"/>
                  </a:moveTo>
                  <a:lnTo>
                    <a:pt x="0" y="36"/>
                  </a:lnTo>
                  <a:lnTo>
                    <a:pt x="0" y="4859"/>
                  </a:lnTo>
                  <a:lnTo>
                    <a:pt x="24337" y="4835"/>
                  </a:lnTo>
                  <a:cubicBezTo>
                    <a:pt x="25384" y="3239"/>
                    <a:pt x="25360" y="1632"/>
                    <a:pt x="2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5"/>
            <p:cNvSpPr/>
            <p:nvPr/>
          </p:nvSpPr>
          <p:spPr>
            <a:xfrm>
              <a:off x="1795750" y="3227600"/>
              <a:ext cx="604275" cy="91425"/>
            </a:xfrm>
            <a:custGeom>
              <a:avLst/>
              <a:gdLst/>
              <a:ahLst/>
              <a:cxnLst/>
              <a:rect l="l" t="t" r="r" b="b"/>
              <a:pathLst>
                <a:path w="24171" h="3657" extrusionOk="0">
                  <a:moveTo>
                    <a:pt x="23170" y="1"/>
                  </a:moveTo>
                  <a:lnTo>
                    <a:pt x="0" y="13"/>
                  </a:lnTo>
                  <a:lnTo>
                    <a:pt x="12" y="3656"/>
                  </a:lnTo>
                  <a:lnTo>
                    <a:pt x="23170" y="3632"/>
                  </a:lnTo>
                  <a:cubicBezTo>
                    <a:pt x="24170" y="2430"/>
                    <a:pt x="24146" y="1215"/>
                    <a:pt x="2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5"/>
            <p:cNvSpPr/>
            <p:nvPr/>
          </p:nvSpPr>
          <p:spPr>
            <a:xfrm>
              <a:off x="1799925" y="2343875"/>
              <a:ext cx="580150" cy="865600"/>
            </a:xfrm>
            <a:custGeom>
              <a:avLst/>
              <a:gdLst/>
              <a:ahLst/>
              <a:cxnLst/>
              <a:rect l="l" t="t" r="r" b="b"/>
              <a:pathLst>
                <a:path w="23206" h="34624" extrusionOk="0">
                  <a:moveTo>
                    <a:pt x="23158" y="0"/>
                  </a:moveTo>
                  <a:lnTo>
                    <a:pt x="0" y="36"/>
                  </a:lnTo>
                  <a:lnTo>
                    <a:pt x="48" y="34624"/>
                  </a:lnTo>
                  <a:lnTo>
                    <a:pt x="23205" y="34588"/>
                  </a:lnTo>
                  <a:lnTo>
                    <a:pt x="231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5"/>
            <p:cNvSpPr/>
            <p:nvPr/>
          </p:nvSpPr>
          <p:spPr>
            <a:xfrm>
              <a:off x="2336600" y="2348050"/>
              <a:ext cx="7450" cy="869750"/>
            </a:xfrm>
            <a:custGeom>
              <a:avLst/>
              <a:gdLst/>
              <a:ahLst/>
              <a:cxnLst/>
              <a:rect l="l" t="t" r="r" b="b"/>
              <a:pathLst>
                <a:path w="298" h="34790" extrusionOk="0">
                  <a:moveTo>
                    <a:pt x="0" y="0"/>
                  </a:moveTo>
                  <a:lnTo>
                    <a:pt x="0" y="34790"/>
                  </a:lnTo>
                  <a:lnTo>
                    <a:pt x="298" y="34790"/>
                  </a:lnTo>
                  <a:lnTo>
                    <a:pt x="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5"/>
            <p:cNvSpPr/>
            <p:nvPr/>
          </p:nvSpPr>
          <p:spPr>
            <a:xfrm>
              <a:off x="1895750" y="2438525"/>
              <a:ext cx="360800" cy="164625"/>
            </a:xfrm>
            <a:custGeom>
              <a:avLst/>
              <a:gdLst/>
              <a:ahLst/>
              <a:cxnLst/>
              <a:rect l="l" t="t" r="r" b="b"/>
              <a:pathLst>
                <a:path w="14432" h="6585" extrusionOk="0">
                  <a:moveTo>
                    <a:pt x="14074" y="274"/>
                  </a:moveTo>
                  <a:lnTo>
                    <a:pt x="14134" y="6144"/>
                  </a:lnTo>
                  <a:lnTo>
                    <a:pt x="358" y="6287"/>
                  </a:lnTo>
                  <a:lnTo>
                    <a:pt x="299" y="429"/>
                  </a:lnTo>
                  <a:lnTo>
                    <a:pt x="14074" y="274"/>
                  </a:lnTo>
                  <a:close/>
                  <a:moveTo>
                    <a:pt x="14360" y="0"/>
                  </a:moveTo>
                  <a:lnTo>
                    <a:pt x="144" y="143"/>
                  </a:lnTo>
                  <a:lnTo>
                    <a:pt x="1" y="143"/>
                  </a:lnTo>
                  <a:lnTo>
                    <a:pt x="72" y="6585"/>
                  </a:lnTo>
                  <a:lnTo>
                    <a:pt x="14288" y="6442"/>
                  </a:lnTo>
                  <a:lnTo>
                    <a:pt x="14431" y="6442"/>
                  </a:lnTo>
                  <a:lnTo>
                    <a:pt x="143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4" name="Google Shape;1774;p65"/>
          <p:cNvGrpSpPr/>
          <p:nvPr/>
        </p:nvGrpSpPr>
        <p:grpSpPr>
          <a:xfrm>
            <a:off x="5791391" y="768920"/>
            <a:ext cx="582138" cy="582138"/>
            <a:chOff x="3796125" y="-35750"/>
            <a:chExt cx="773400" cy="773400"/>
          </a:xfrm>
        </p:grpSpPr>
        <p:sp>
          <p:nvSpPr>
            <p:cNvPr id="1775" name="Google Shape;1775;p65"/>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5"/>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3"/>
          <a:stretch>
            <a:fillRect/>
          </a:stretch>
        </p:blipFill>
        <p:spPr>
          <a:xfrm>
            <a:off x="6299517" y="3222070"/>
            <a:ext cx="1482315" cy="1420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86522" y="1011219"/>
            <a:ext cx="6938683" cy="3281082"/>
          </a:xfrm>
          <a:prstGeom prst="roundRect">
            <a:avLst/>
          </a:prstGeom>
          <a:solidFill>
            <a:srgbClr val="FACDCA"/>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 name="TextBox 3"/>
          <p:cNvSpPr txBox="1"/>
          <p:nvPr/>
        </p:nvSpPr>
        <p:spPr>
          <a:xfrm>
            <a:off x="1323191" y="1086523"/>
            <a:ext cx="6454588"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vi-VN" sz="1800" i="1">
                <a:latin typeface="Times New Roman" panose="02020603050405020304" pitchFamily="18" charset="0"/>
                <a:cs typeface="Times New Roman" panose="02020603050405020304" pitchFamily="18" charset="0"/>
              </a:rPr>
              <a:t>Rất mong nhận được sự góp ý của quý thầy, cô giáo để bài giảng Power point được hoàn thiện hơn.</a:t>
            </a:r>
          </a:p>
          <a:p>
            <a:pPr marL="285750" indent="-285750">
              <a:lnSpc>
                <a:spcPct val="150000"/>
              </a:lnSpc>
              <a:buFont typeface="Wingdings" panose="05000000000000000000" pitchFamily="2" charset="2"/>
              <a:buChar char="Ø"/>
            </a:pPr>
            <a:r>
              <a:rPr lang="vi-VN" sz="1800" i="1">
                <a:latin typeface="Times New Roman" panose="02020603050405020304" pitchFamily="18" charset="0"/>
                <a:cs typeface="Times New Roman" panose="02020603050405020304" pitchFamily="18" charset="0"/>
              </a:rPr>
              <a:t>Thông tin liên hệ:</a:t>
            </a:r>
          </a:p>
          <a:p>
            <a:pPr>
              <a:lnSpc>
                <a:spcPct val="150000"/>
              </a:lnSpc>
            </a:pPr>
            <a:r>
              <a:rPr lang="vi-VN" sz="1800" i="1">
                <a:latin typeface="Times New Roman" panose="02020603050405020304" pitchFamily="18" charset="0"/>
                <a:cs typeface="Times New Roman" panose="02020603050405020304" pitchFamily="18" charset="0"/>
              </a:rPr>
              <a:t>	Ths. Phạm Thị Minh Phượng</a:t>
            </a:r>
          </a:p>
          <a:p>
            <a:pPr>
              <a:lnSpc>
                <a:spcPct val="150000"/>
              </a:lnSpc>
            </a:pPr>
            <a:r>
              <a:rPr lang="vi-VN" sz="1800" i="1">
                <a:latin typeface="Times New Roman" panose="02020603050405020304" pitchFamily="18" charset="0"/>
                <a:cs typeface="Times New Roman" panose="02020603050405020304" pitchFamily="18" charset="0"/>
              </a:rPr>
              <a:t>	Youtube: PMP Physics House</a:t>
            </a:r>
          </a:p>
          <a:p>
            <a:pPr>
              <a:lnSpc>
                <a:spcPct val="150000"/>
              </a:lnSpc>
            </a:pPr>
            <a:r>
              <a:rPr lang="vi-VN" sz="1800" i="1">
                <a:latin typeface="Times New Roman" panose="02020603050405020304" pitchFamily="18" charset="0"/>
                <a:cs typeface="Times New Roman" panose="02020603050405020304" pitchFamily="18" charset="0"/>
              </a:rPr>
              <a:t>	SĐT: 083 229 6336</a:t>
            </a:r>
          </a:p>
          <a:p>
            <a:pPr>
              <a:lnSpc>
                <a:spcPct val="150000"/>
              </a:lnSpc>
            </a:pPr>
            <a:r>
              <a:rPr lang="vi-VN" sz="1800" i="1">
                <a:latin typeface="Times New Roman" panose="02020603050405020304" pitchFamily="18" charset="0"/>
                <a:cs typeface="Times New Roman" panose="02020603050405020304" pitchFamily="18" charset="0"/>
              </a:rPr>
              <a:t>	Email: pmphuong6868@gmail.com</a:t>
            </a:r>
          </a:p>
        </p:txBody>
      </p:sp>
      <p:pic>
        <p:nvPicPr>
          <p:cNvPr id="6" name="Picture 5"/>
          <p:cNvPicPr>
            <a:picLocks noChangeAspect="1"/>
          </p:cNvPicPr>
          <p:nvPr/>
        </p:nvPicPr>
        <p:blipFill>
          <a:blip r:embed="rId2"/>
          <a:stretch>
            <a:fillRect/>
          </a:stretch>
        </p:blipFill>
        <p:spPr>
          <a:xfrm>
            <a:off x="6295464" y="2151806"/>
            <a:ext cx="1482315" cy="1420032"/>
          </a:xfrm>
          <a:prstGeom prst="rect">
            <a:avLst/>
          </a:prstGeom>
        </p:spPr>
      </p:pic>
    </p:spTree>
    <p:extLst>
      <p:ext uri="{BB962C8B-B14F-4D97-AF65-F5344CB8AC3E}">
        <p14:creationId xmlns:p14="http://schemas.microsoft.com/office/powerpoint/2010/main" val="4248217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0454" y="1233298"/>
            <a:ext cx="6854455" cy="2585323"/>
          </a:xfrm>
          <a:prstGeom prst="rect">
            <a:avLst/>
          </a:prstGeom>
        </p:spPr>
        <p:txBody>
          <a:bodyPr wrap="square">
            <a:spAutoFit/>
          </a:bodyPr>
          <a:lstStyle/>
          <a:p>
            <a:pPr>
              <a:lnSpc>
                <a:spcPct val="150000"/>
              </a:lnSpc>
            </a:pPr>
            <a:r>
              <a:rPr lang="en-US" sz="1800" b="1" i="1" smtClean="0">
                <a:latin typeface="Times New Roman" panose="02020603050405020304" pitchFamily="18" charset="0"/>
                <a:cs typeface="Times New Roman" panose="02020603050405020304" pitchFamily="18" charset="0"/>
              </a:rPr>
              <a:t>! Lưu ý: </a:t>
            </a:r>
            <a:r>
              <a:rPr lang="en-US" sz="1800" i="1" smtClean="0">
                <a:latin typeface="Times New Roman" panose="02020603050405020304" pitchFamily="18" charset="0"/>
                <a:cs typeface="Times New Roman" panose="02020603050405020304" pitchFamily="18" charset="0"/>
              </a:rPr>
              <a:t>Quý thầy, cô giáo cài đúng font chữ sử dụng trong bài để hiện bài giảng đẹp không bị lỗi font.</a:t>
            </a:r>
          </a:p>
          <a:p>
            <a:pPr>
              <a:lnSpc>
                <a:spcPct val="150000"/>
              </a:lnSpc>
            </a:pPr>
            <a:r>
              <a:rPr lang="en-US" sz="1800" i="1" smtClean="0">
                <a:latin typeface="Times New Roman" panose="02020603050405020304" pitchFamily="18" charset="0"/>
                <a:cs typeface="Times New Roman" panose="02020603050405020304" pitchFamily="18" charset="0"/>
              </a:rPr>
              <a:t>Các font chữ đã sử dụng trong bài:</a:t>
            </a:r>
          </a:p>
          <a:p>
            <a:pPr>
              <a:lnSpc>
                <a:spcPct val="150000"/>
              </a:lnSpc>
            </a:pPr>
            <a:r>
              <a:rPr lang="en-US" sz="1800" i="1" smtClean="0">
                <a:latin typeface="Times New Roman" panose="02020603050405020304" pitchFamily="18" charset="0"/>
                <a:cs typeface="Times New Roman" panose="02020603050405020304" pitchFamily="18" charset="0"/>
              </a:rPr>
              <a:t>	UTM Aquarelle</a:t>
            </a:r>
          </a:p>
          <a:p>
            <a:pPr>
              <a:lnSpc>
                <a:spcPct val="150000"/>
              </a:lnSpc>
            </a:pPr>
            <a:r>
              <a:rPr lang="en-US" sz="1800" i="1" smtClean="0">
                <a:latin typeface="Times New Roman" panose="02020603050405020304" pitchFamily="18" charset="0"/>
                <a:cs typeface="Times New Roman" panose="02020603050405020304" pitchFamily="18" charset="0"/>
              </a:rPr>
              <a:t>	Times </a:t>
            </a:r>
            <a:r>
              <a:rPr lang="en-US" sz="1800" i="1">
                <a:latin typeface="Times New Roman" panose="02020603050405020304" pitchFamily="18" charset="0"/>
                <a:cs typeface="Times New Roman" panose="02020603050405020304" pitchFamily="18" charset="0"/>
              </a:rPr>
              <a:t>New </a:t>
            </a:r>
            <a:r>
              <a:rPr lang="en-US" sz="1800" i="1" smtClean="0">
                <a:latin typeface="Times New Roman" panose="02020603050405020304" pitchFamily="18" charset="0"/>
                <a:cs typeface="Times New Roman" panose="02020603050405020304" pitchFamily="18" charset="0"/>
              </a:rPr>
              <a:t>Roman</a:t>
            </a:r>
          </a:p>
          <a:p>
            <a:pPr>
              <a:lnSpc>
                <a:spcPct val="150000"/>
              </a:lnSpc>
            </a:pPr>
            <a:r>
              <a:rPr lang="en-US" sz="1800" i="1" smtClean="0">
                <a:latin typeface="Times New Roman" panose="02020603050405020304" pitchFamily="18" charset="0"/>
                <a:cs typeface="Times New Roman" panose="02020603050405020304" pitchFamily="18" charset="0"/>
              </a:rPr>
              <a:t>	Lexend </a:t>
            </a:r>
            <a:r>
              <a:rPr lang="en-US" sz="1800" i="1">
                <a:latin typeface="Times New Roman" panose="02020603050405020304" pitchFamily="18" charset="0"/>
                <a:cs typeface="Times New Roman" panose="02020603050405020304" pitchFamily="18" charset="0"/>
              </a:rPr>
              <a:t>Deca</a:t>
            </a:r>
          </a:p>
        </p:txBody>
      </p:sp>
      <p:pic>
        <p:nvPicPr>
          <p:cNvPr id="4" name="Picture 3"/>
          <p:cNvPicPr>
            <a:picLocks noChangeAspect="1"/>
          </p:cNvPicPr>
          <p:nvPr/>
        </p:nvPicPr>
        <p:blipFill>
          <a:blip r:embed="rId2"/>
          <a:stretch>
            <a:fillRect/>
          </a:stretch>
        </p:blipFill>
        <p:spPr>
          <a:xfrm>
            <a:off x="6341081" y="2660961"/>
            <a:ext cx="1482315" cy="1420032"/>
          </a:xfrm>
          <a:prstGeom prst="rect">
            <a:avLst/>
          </a:prstGeom>
        </p:spPr>
      </p:pic>
    </p:spTree>
    <p:extLst>
      <p:ext uri="{BB962C8B-B14F-4D97-AF65-F5344CB8AC3E}">
        <p14:creationId xmlns:p14="http://schemas.microsoft.com/office/powerpoint/2010/main" val="4132265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1"/>
          <p:cNvSpPr/>
          <p:nvPr/>
        </p:nvSpPr>
        <p:spPr>
          <a:xfrm rot="1181011">
            <a:off x="1586107" y="372960"/>
            <a:ext cx="6449156" cy="4571459"/>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1"/>
          <p:cNvSpPr txBox="1">
            <a:spLocks noGrp="1"/>
          </p:cNvSpPr>
          <p:nvPr>
            <p:ph type="subTitle" idx="1"/>
          </p:nvPr>
        </p:nvSpPr>
        <p:spPr>
          <a:xfrm>
            <a:off x="1927010" y="3662112"/>
            <a:ext cx="4797006" cy="489188"/>
          </a:xfrm>
          <a:prstGeom prst="rect">
            <a:avLst/>
          </a:prstGeom>
        </p:spPr>
        <p:txBody>
          <a:bodyPr spcFirstLastPara="1" wrap="square" lIns="91425" tIns="91425" rIns="91425" bIns="91425" anchor="t" anchorCtr="0">
            <a:noAutofit/>
          </a:bodyPr>
          <a:lstStyle/>
          <a:p>
            <a:pPr marL="0" lvl="0" indent="0">
              <a:buSzPts val="1100"/>
            </a:pPr>
            <a:r>
              <a:rPr lang="en-US" sz="2500">
                <a:latin typeface="UTM Aquarelle" panose="02040603050506020204" pitchFamily="18" charset="0"/>
                <a:ea typeface="Fira Sans Extra Condensed SemiBold"/>
                <a:cs typeface="Fira Sans Extra Condensed SemiBold"/>
              </a:rPr>
              <a:t>Thạc sĩ Phạm Thị Minh Phượng</a:t>
            </a:r>
            <a:endParaRPr sz="2500">
              <a:latin typeface="UTM Aquarelle" panose="02040603050506020204" pitchFamily="18" charset="0"/>
              <a:ea typeface="Fira Sans Extra Condensed SemiBold"/>
              <a:cs typeface="Fira Sans Extra Condensed SemiBold"/>
            </a:endParaRPr>
          </a:p>
        </p:txBody>
      </p:sp>
      <p:sp>
        <p:nvSpPr>
          <p:cNvPr id="699" name="Google Shape;699;p41"/>
          <p:cNvSpPr txBox="1">
            <a:spLocks noGrp="1"/>
          </p:cNvSpPr>
          <p:nvPr>
            <p:ph type="title"/>
          </p:nvPr>
        </p:nvSpPr>
        <p:spPr>
          <a:xfrm>
            <a:off x="3601327" y="739730"/>
            <a:ext cx="2418715"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t>BÀI 32</a:t>
            </a:r>
            <a:endParaRPr/>
          </a:p>
        </p:txBody>
      </p:sp>
      <p:sp>
        <p:nvSpPr>
          <p:cNvPr id="8" name="Google Shape;699;p41"/>
          <p:cNvSpPr txBox="1">
            <a:spLocks/>
          </p:cNvSpPr>
          <p:nvPr/>
        </p:nvSpPr>
        <p:spPr>
          <a:xfrm>
            <a:off x="2371865" y="1460891"/>
            <a:ext cx="4400400" cy="21989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exend Deca"/>
              <a:buNone/>
              <a:defRPr sz="4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9pPr>
          </a:lstStyle>
          <a:p>
            <a:r>
              <a:rPr lang="en-US" smtClean="0"/>
              <a:t>NHIÊN LIỆU VÀ NĂNG LƯỢNG TÁI TẠO</a:t>
            </a:r>
            <a:endParaRPr lang="en-US"/>
          </a:p>
        </p:txBody>
      </p:sp>
      <p:pic>
        <p:nvPicPr>
          <p:cNvPr id="6" name="Picture 5"/>
          <p:cNvPicPr>
            <a:picLocks noChangeAspect="1"/>
          </p:cNvPicPr>
          <p:nvPr/>
        </p:nvPicPr>
        <p:blipFill>
          <a:blip r:embed="rId3"/>
          <a:stretch>
            <a:fillRect/>
          </a:stretch>
        </p:blipFill>
        <p:spPr>
          <a:xfrm>
            <a:off x="353843" y="3565787"/>
            <a:ext cx="1707579" cy="1635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grpSp>
        <p:nvGrpSpPr>
          <p:cNvPr id="664" name="Google Shape;664;p40"/>
          <p:cNvGrpSpPr/>
          <p:nvPr/>
        </p:nvGrpSpPr>
        <p:grpSpPr>
          <a:xfrm>
            <a:off x="855863" y="2359317"/>
            <a:ext cx="979588" cy="979588"/>
            <a:chOff x="3796125" y="-35750"/>
            <a:chExt cx="773400" cy="773400"/>
          </a:xfrm>
        </p:grpSpPr>
        <p:sp>
          <p:nvSpPr>
            <p:cNvPr id="665" name="Google Shape;665;p4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40"/>
          <p:cNvGrpSpPr/>
          <p:nvPr/>
        </p:nvGrpSpPr>
        <p:grpSpPr>
          <a:xfrm>
            <a:off x="5034906" y="2418834"/>
            <a:ext cx="979588" cy="979588"/>
            <a:chOff x="3796125" y="-35750"/>
            <a:chExt cx="773400" cy="773400"/>
          </a:xfrm>
        </p:grpSpPr>
        <p:sp>
          <p:nvSpPr>
            <p:cNvPr id="668" name="Google Shape;668;p4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40"/>
          <p:cNvSpPr txBox="1">
            <a:spLocks noGrp="1"/>
          </p:cNvSpPr>
          <p:nvPr>
            <p:ph type="title" idx="5"/>
          </p:nvPr>
        </p:nvSpPr>
        <p:spPr>
          <a:xfrm>
            <a:off x="1978040" y="2611059"/>
            <a:ext cx="2054102" cy="4826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mtClean="0"/>
              <a:t>NHIÊN LIỆU</a:t>
            </a:r>
            <a:endParaRPr/>
          </a:p>
        </p:txBody>
      </p:sp>
      <p:sp>
        <p:nvSpPr>
          <p:cNvPr id="677" name="Google Shape;677;p40"/>
          <p:cNvSpPr txBox="1">
            <a:spLocks noGrp="1"/>
          </p:cNvSpPr>
          <p:nvPr>
            <p:ph type="title" idx="6"/>
          </p:nvPr>
        </p:nvSpPr>
        <p:spPr>
          <a:xfrm>
            <a:off x="6157239" y="2508426"/>
            <a:ext cx="2122143"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t>NĂNG LƯỢNG TÁI TẠO</a:t>
            </a:r>
            <a:endParaRPr/>
          </a:p>
        </p:txBody>
      </p:sp>
      <p:sp>
        <p:nvSpPr>
          <p:cNvPr id="680" name="Google Shape;680;p40"/>
          <p:cNvSpPr txBox="1">
            <a:spLocks noGrp="1"/>
          </p:cNvSpPr>
          <p:nvPr>
            <p:ph type="title"/>
          </p:nvPr>
        </p:nvSpPr>
        <p:spPr>
          <a:xfrm>
            <a:off x="2297331" y="976697"/>
            <a:ext cx="371716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N</a:t>
            </a:r>
            <a:r>
              <a:rPr lang="en" smtClean="0"/>
              <a:t>ội dung chính</a:t>
            </a:r>
            <a:endParaRPr/>
          </a:p>
        </p:txBody>
      </p:sp>
      <p:sp>
        <p:nvSpPr>
          <p:cNvPr id="681" name="Google Shape;681;p40"/>
          <p:cNvSpPr txBox="1">
            <a:spLocks noGrp="1"/>
          </p:cNvSpPr>
          <p:nvPr>
            <p:ph type="title" idx="9"/>
          </p:nvPr>
        </p:nvSpPr>
        <p:spPr>
          <a:xfrm>
            <a:off x="1000063" y="2611059"/>
            <a:ext cx="6912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I</a:t>
            </a:r>
            <a:endParaRPr/>
          </a:p>
        </p:txBody>
      </p:sp>
      <p:sp>
        <p:nvSpPr>
          <p:cNvPr id="683" name="Google Shape;683;p40"/>
          <p:cNvSpPr txBox="1">
            <a:spLocks noGrp="1"/>
          </p:cNvSpPr>
          <p:nvPr>
            <p:ph type="title" idx="13"/>
          </p:nvPr>
        </p:nvSpPr>
        <p:spPr>
          <a:xfrm>
            <a:off x="5179106" y="2670576"/>
            <a:ext cx="6912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II</a:t>
            </a:r>
            <a:endParaRPr/>
          </a:p>
        </p:txBody>
      </p:sp>
      <p:cxnSp>
        <p:nvCxnSpPr>
          <p:cNvPr id="689" name="Google Shape;689;p40"/>
          <p:cNvCxnSpPr/>
          <p:nvPr/>
        </p:nvCxnSpPr>
        <p:spPr>
          <a:xfrm>
            <a:off x="1323975" y="4191000"/>
            <a:ext cx="333600" cy="1066800"/>
          </a:xfrm>
          <a:prstGeom prst="straightConnector1">
            <a:avLst/>
          </a:prstGeom>
          <a:noFill/>
          <a:ln w="38100" cap="rnd" cmpd="sng">
            <a:solidFill>
              <a:schemeClr val="accent3"/>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barn(inVertical)">
                                      <p:cBhvr>
                                        <p:cTn id="7" dur="500"/>
                                        <p:tgtEl>
                                          <p:spTgt spid="6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6"/>
                                        </p:tgtEl>
                                        <p:attrNameLst>
                                          <p:attrName>style.visibility</p:attrName>
                                        </p:attrNameLst>
                                      </p:cBhvr>
                                      <p:to>
                                        <p:strVal val="visible"/>
                                      </p:to>
                                    </p:set>
                                    <p:animEffect transition="in" filter="barn(inVertical)">
                                      <p:cBhvr>
                                        <p:cTn id="10" dur="500"/>
                                        <p:tgtEl>
                                          <p:spTgt spid="67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81"/>
                                        </p:tgtEl>
                                        <p:attrNameLst>
                                          <p:attrName>style.visibility</p:attrName>
                                        </p:attrNameLst>
                                      </p:cBhvr>
                                      <p:to>
                                        <p:strVal val="visible"/>
                                      </p:to>
                                    </p:set>
                                    <p:animEffect transition="in" filter="barn(inVertical)">
                                      <p:cBhvr>
                                        <p:cTn id="13" dur="500"/>
                                        <p:tgtEl>
                                          <p:spTgt spid="68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Effect transition="in" filter="barn(inVertical)">
                                      <p:cBhvr>
                                        <p:cTn id="18" dur="500"/>
                                        <p:tgtEl>
                                          <p:spTgt spid="66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77"/>
                                        </p:tgtEl>
                                        <p:attrNameLst>
                                          <p:attrName>style.visibility</p:attrName>
                                        </p:attrNameLst>
                                      </p:cBhvr>
                                      <p:to>
                                        <p:strVal val="visible"/>
                                      </p:to>
                                    </p:set>
                                    <p:animEffect transition="in" filter="barn(inVertical)">
                                      <p:cBhvr>
                                        <p:cTn id="21" dur="500"/>
                                        <p:tgtEl>
                                          <p:spTgt spid="67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83"/>
                                        </p:tgtEl>
                                        <p:attrNameLst>
                                          <p:attrName>style.visibility</p:attrName>
                                        </p:attrNameLst>
                                      </p:cBhvr>
                                      <p:to>
                                        <p:strVal val="visible"/>
                                      </p:to>
                                    </p:set>
                                    <p:animEffect transition="in" filter="barn(inVertical)">
                                      <p:cBhvr>
                                        <p:cTn id="24"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0"/>
      <p:bldP spid="677" grpId="0"/>
      <p:bldP spid="681" grpId="0"/>
      <p:bldP spid="6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4199624" y="3147625"/>
            <a:ext cx="3292221" cy="129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mtClean="0"/>
              <a:t>NHIÊN LIỆU</a:t>
            </a:r>
            <a:endParaRPr/>
          </a:p>
        </p:txBody>
      </p:sp>
      <p:grpSp>
        <p:nvGrpSpPr>
          <p:cNvPr id="759" name="Google Shape;759;p42"/>
          <p:cNvGrpSpPr/>
          <p:nvPr/>
        </p:nvGrpSpPr>
        <p:grpSpPr>
          <a:xfrm>
            <a:off x="3515830" y="1386086"/>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2" name="Google Shape;762;p42"/>
          <p:cNvSpPr txBox="1">
            <a:spLocks noGrp="1"/>
          </p:cNvSpPr>
          <p:nvPr>
            <p:ph type="title"/>
          </p:nvPr>
        </p:nvSpPr>
        <p:spPr>
          <a:xfrm>
            <a:off x="3703574" y="1718785"/>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I</a:t>
            </a:r>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5237303" y="751661"/>
            <a:ext cx="3488382" cy="2180239"/>
          </a:xfrm>
          <a:prstGeom prst="rect">
            <a:avLst/>
          </a:prstGeom>
        </p:spPr>
      </p:pic>
      <p:pic>
        <p:nvPicPr>
          <p:cNvPr id="5" name="Picture 4"/>
          <p:cNvPicPr>
            <a:picLocks noChangeAspect="1"/>
          </p:cNvPicPr>
          <p:nvPr/>
        </p:nvPicPr>
        <p:blipFill>
          <a:blip r:embed="rId4"/>
          <a:stretch>
            <a:fillRect/>
          </a:stretch>
        </p:blipFill>
        <p:spPr>
          <a:xfrm>
            <a:off x="539833" y="2856680"/>
            <a:ext cx="3083194" cy="2054178"/>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1209113" y="138023"/>
            <a:ext cx="2514162" cy="4826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smtClean="0">
                <a:solidFill>
                  <a:schemeClr val="tx1"/>
                </a:solidFill>
                <a:latin typeface="Times New Roman" panose="02020603050405020304" pitchFamily="18" charset="0"/>
                <a:cs typeface="Times New Roman" panose="02020603050405020304" pitchFamily="18" charset="0"/>
              </a:rPr>
              <a:t>I. NHIÊN LIỆU</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5281" y="620635"/>
            <a:ext cx="6598227" cy="646331"/>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Trong sản xuất và đời sống, nhiều vật liệu bị đốt cháy để thu năng lượng nhiệt và ánh sáng. Những vật liệu đó gọi là </a:t>
            </a:r>
            <a:r>
              <a:rPr lang="vi-VN" sz="1800" i="1">
                <a:solidFill>
                  <a:srgbClr val="333333"/>
                </a:solidFill>
                <a:latin typeface="+mj-lt"/>
              </a:rPr>
              <a:t>nhiên liệu</a:t>
            </a:r>
            <a:r>
              <a:rPr lang="vi-VN" sz="1800">
                <a:solidFill>
                  <a:srgbClr val="333333"/>
                </a:solidFill>
                <a:latin typeface="+mj-lt"/>
              </a:rPr>
              <a:t>.</a:t>
            </a:r>
            <a:endParaRPr lang="en-US" sz="1800">
              <a:latin typeface="+mj-lt"/>
            </a:endParaRPr>
          </a:p>
        </p:txBody>
      </p:sp>
      <p:pic>
        <p:nvPicPr>
          <p:cNvPr id="6" name="Picture 5"/>
          <p:cNvPicPr>
            <a:picLocks noChangeAspect="1"/>
          </p:cNvPicPr>
          <p:nvPr/>
        </p:nvPicPr>
        <p:blipFill>
          <a:blip r:embed="rId2"/>
          <a:stretch>
            <a:fillRect/>
          </a:stretch>
        </p:blipFill>
        <p:spPr>
          <a:xfrm>
            <a:off x="256556" y="1404620"/>
            <a:ext cx="1944832" cy="1944832"/>
          </a:xfrm>
          <a:prstGeom prst="rect">
            <a:avLst/>
          </a:prstGeom>
        </p:spPr>
      </p:pic>
      <p:pic>
        <p:nvPicPr>
          <p:cNvPr id="7" name="Picture 6"/>
          <p:cNvPicPr>
            <a:picLocks noChangeAspect="1"/>
          </p:cNvPicPr>
          <p:nvPr/>
        </p:nvPicPr>
        <p:blipFill>
          <a:blip r:embed="rId3"/>
          <a:stretch>
            <a:fillRect/>
          </a:stretch>
        </p:blipFill>
        <p:spPr>
          <a:xfrm>
            <a:off x="2453571" y="1407678"/>
            <a:ext cx="1941774" cy="1941774"/>
          </a:xfrm>
          <a:prstGeom prst="rect">
            <a:avLst/>
          </a:prstGeom>
        </p:spPr>
      </p:pic>
      <p:pic>
        <p:nvPicPr>
          <p:cNvPr id="8" name="Picture 7"/>
          <p:cNvPicPr>
            <a:picLocks noChangeAspect="1"/>
          </p:cNvPicPr>
          <p:nvPr/>
        </p:nvPicPr>
        <p:blipFill>
          <a:blip r:embed="rId4"/>
          <a:stretch>
            <a:fillRect/>
          </a:stretch>
        </p:blipFill>
        <p:spPr>
          <a:xfrm>
            <a:off x="4647528" y="1404620"/>
            <a:ext cx="1944832" cy="1944832"/>
          </a:xfrm>
          <a:prstGeom prst="rect">
            <a:avLst/>
          </a:prstGeom>
        </p:spPr>
      </p:pic>
      <p:pic>
        <p:nvPicPr>
          <p:cNvPr id="9" name="Picture 8"/>
          <p:cNvPicPr>
            <a:picLocks noChangeAspect="1"/>
          </p:cNvPicPr>
          <p:nvPr/>
        </p:nvPicPr>
        <p:blipFill>
          <a:blip r:embed="rId5"/>
          <a:stretch>
            <a:fillRect/>
          </a:stretch>
        </p:blipFill>
        <p:spPr>
          <a:xfrm>
            <a:off x="6844543" y="1404620"/>
            <a:ext cx="1944832" cy="1944832"/>
          </a:xfrm>
          <a:prstGeom prst="rect">
            <a:avLst/>
          </a:prstGeom>
        </p:spPr>
      </p:pic>
      <p:sp>
        <p:nvSpPr>
          <p:cNvPr id="10" name="Rectangle 9"/>
          <p:cNvSpPr/>
          <p:nvPr/>
        </p:nvSpPr>
        <p:spPr>
          <a:xfrm>
            <a:off x="961845" y="3497864"/>
            <a:ext cx="466794"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Gỗ</a:t>
            </a:r>
          </a:p>
        </p:txBody>
      </p:sp>
      <p:sp>
        <p:nvSpPr>
          <p:cNvPr id="11" name="Rectangle 10"/>
          <p:cNvSpPr/>
          <p:nvPr/>
        </p:nvSpPr>
        <p:spPr>
          <a:xfrm>
            <a:off x="3064119" y="3497863"/>
            <a:ext cx="659155"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Than</a:t>
            </a:r>
          </a:p>
        </p:txBody>
      </p:sp>
      <p:sp>
        <p:nvSpPr>
          <p:cNvPr id="12" name="Rectangle 11"/>
          <p:cNvSpPr/>
          <p:nvPr/>
        </p:nvSpPr>
        <p:spPr>
          <a:xfrm>
            <a:off x="5334708" y="3486702"/>
            <a:ext cx="1075936"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Xăng dầu</a:t>
            </a:r>
          </a:p>
        </p:txBody>
      </p:sp>
      <p:sp>
        <p:nvSpPr>
          <p:cNvPr id="13" name="Rectangle 12"/>
          <p:cNvSpPr/>
          <p:nvPr/>
        </p:nvSpPr>
        <p:spPr>
          <a:xfrm>
            <a:off x="7605297" y="3497863"/>
            <a:ext cx="556563" cy="369332"/>
          </a:xfrm>
          <a:prstGeom prst="rect">
            <a:avLst/>
          </a:prstGeom>
        </p:spPr>
        <p:txBody>
          <a:bodyPr wrap="none">
            <a:spAutoFit/>
          </a:bodyPr>
          <a:lstStyle/>
          <a:p>
            <a:r>
              <a:rPr lang="en-US" sz="1800" i="1">
                <a:solidFill>
                  <a:schemeClr val="tx1"/>
                </a:solidFill>
                <a:latin typeface="Times New Roman" panose="02020603050405020304" pitchFamily="18" charset="0"/>
                <a:cs typeface="Times New Roman" panose="02020603050405020304" pitchFamily="18" charset="0"/>
              </a:rPr>
              <a:t>Gas</a:t>
            </a:r>
          </a:p>
        </p:txBody>
      </p:sp>
      <p:sp>
        <p:nvSpPr>
          <p:cNvPr id="15" name="Rectangle 14"/>
          <p:cNvSpPr/>
          <p:nvPr/>
        </p:nvSpPr>
        <p:spPr>
          <a:xfrm>
            <a:off x="1735280" y="3896223"/>
            <a:ext cx="6598227" cy="923330"/>
          </a:xfrm>
          <a:prstGeom prst="rect">
            <a:avLst/>
          </a:prstGeom>
        </p:spPr>
        <p:txBody>
          <a:bodyPr wrap="square">
            <a:spAutoFit/>
          </a:bodyPr>
          <a:lstStyle/>
          <a:p>
            <a:pPr marL="285750" indent="-285750" algn="just">
              <a:buFont typeface="Wingdings" panose="05000000000000000000" pitchFamily="2" charset="2"/>
              <a:buChar char="§"/>
            </a:pPr>
            <a:r>
              <a:rPr lang="en-US" sz="1800">
                <a:solidFill>
                  <a:srgbClr val="333333"/>
                </a:solidFill>
                <a:latin typeface="Times New Roman" panose="02020603050405020304" pitchFamily="18" charset="0"/>
                <a:cs typeface="Times New Roman" panose="02020603050405020304" pitchFamily="18" charset="0"/>
              </a:rPr>
              <a:t>Năng lượng nhiệt thu được từ </a:t>
            </a:r>
            <a:r>
              <a:rPr lang="en-US" sz="1800" smtClean="0">
                <a:solidFill>
                  <a:srgbClr val="333333"/>
                </a:solidFill>
                <a:latin typeface="Times New Roman" panose="02020603050405020304" pitchFamily="18" charset="0"/>
                <a:cs typeface="Times New Roman" panose="02020603050405020304" pitchFamily="18" charset="0"/>
              </a:rPr>
              <a:t>nhiên liệu </a:t>
            </a:r>
            <a:r>
              <a:rPr lang="en-US" sz="1800">
                <a:solidFill>
                  <a:srgbClr val="333333"/>
                </a:solidFill>
                <a:latin typeface="Times New Roman" panose="02020603050405020304" pitchFamily="18" charset="0"/>
                <a:cs typeface="Times New Roman" panose="02020603050405020304" pitchFamily="18" charset="0"/>
              </a:rPr>
              <a:t>có thể dùng để sưởi ấm, nấu ăn, sản xuất hàng hóa trong công nghiệp, làm các động cơ hay máy phát điện hoạt động.</a:t>
            </a:r>
          </a:p>
        </p:txBody>
      </p:sp>
    </p:spTree>
    <p:extLst>
      <p:ext uri="{BB962C8B-B14F-4D97-AF65-F5344CB8AC3E}">
        <p14:creationId xmlns:p14="http://schemas.microsoft.com/office/powerpoint/2010/main" val="764606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2811575" y="288629"/>
            <a:ext cx="3976500" cy="528951"/>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smtClean="0">
                <a:solidFill>
                  <a:schemeClr val="tx1"/>
                </a:solidFill>
                <a:latin typeface="Times New Roman" panose="02020603050405020304" pitchFamily="18" charset="0"/>
                <a:cs typeface="Times New Roman" panose="02020603050405020304" pitchFamily="18" charset="0"/>
              </a:rPr>
              <a:t>CÓ THỂ EM CHƯA BIẾT !</a:t>
            </a:r>
            <a:endParaRPr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5296" y="1191694"/>
            <a:ext cx="4852557" cy="3141245"/>
          </a:xfrm>
          <a:prstGeom prst="rect">
            <a:avLst/>
          </a:prstGeom>
        </p:spPr>
        <p:txBody>
          <a:bodyPr wrap="square">
            <a:spAutoFit/>
          </a:bodyPr>
          <a:lstStyle/>
          <a:p>
            <a:pPr marL="285750" indent="-285750" algn="just">
              <a:lnSpc>
                <a:spcPct val="125000"/>
              </a:lnSpc>
              <a:buFont typeface="Wingdings" panose="05000000000000000000" pitchFamily="2" charset="2"/>
              <a:buChar char="§"/>
            </a:pPr>
            <a:r>
              <a:rPr lang="en-US" sz="1600" i="1" smtClean="0">
                <a:solidFill>
                  <a:srgbClr val="333333"/>
                </a:solidFill>
                <a:latin typeface="Times New Roman" panose="02020603050405020304" pitchFamily="18" charset="0"/>
                <a:cs typeface="Times New Roman" panose="02020603050405020304" pitchFamily="18" charset="0"/>
              </a:rPr>
              <a:t>Than đá được hình thành từ các cây to mọc ở vùng đầm lầy khoảng 300 triệu năm trước. Khi cây chết, chúng bị vùi trong đầm lầy. Nước trong đầm lầy không có oxygen đã ngăn vi khuẩn phát triển nên không phân hủy được cây chết. Theo thời gian, cây tạo thành than bùn. Sau đó, than bùn bị vùi lấp và bị nén bởi lớp đá được hình thành phía trên nó. Lực ép tăng lên đã đẩy nước ra khỏi than bùn và làm nó nóng lên. Quá trình biến đổi than bùn thành than đá diễn ra trong hàng trăm triệu năm.</a:t>
            </a:r>
          </a:p>
        </p:txBody>
      </p:sp>
      <p:pic>
        <p:nvPicPr>
          <p:cNvPr id="2" name="Picture 1"/>
          <p:cNvPicPr>
            <a:picLocks noChangeAspect="1"/>
          </p:cNvPicPr>
          <p:nvPr/>
        </p:nvPicPr>
        <p:blipFill>
          <a:blip r:embed="rId2"/>
          <a:stretch>
            <a:fillRect/>
          </a:stretch>
        </p:blipFill>
        <p:spPr>
          <a:xfrm>
            <a:off x="5560002" y="923607"/>
            <a:ext cx="3010949" cy="1913111"/>
          </a:xfrm>
          <a:prstGeom prst="rect">
            <a:avLst/>
          </a:prstGeom>
        </p:spPr>
      </p:pic>
      <p:pic>
        <p:nvPicPr>
          <p:cNvPr id="6" name="Picture 5"/>
          <p:cNvPicPr>
            <a:picLocks noChangeAspect="1"/>
          </p:cNvPicPr>
          <p:nvPr/>
        </p:nvPicPr>
        <p:blipFill>
          <a:blip r:embed="rId3"/>
          <a:stretch>
            <a:fillRect/>
          </a:stretch>
        </p:blipFill>
        <p:spPr>
          <a:xfrm>
            <a:off x="5560002" y="2966243"/>
            <a:ext cx="3010949" cy="2002737"/>
          </a:xfrm>
          <a:prstGeom prst="rect">
            <a:avLst/>
          </a:prstGeom>
        </p:spPr>
      </p:pic>
    </p:spTree>
    <p:extLst>
      <p:ext uri="{BB962C8B-B14F-4D97-AF65-F5344CB8AC3E}">
        <p14:creationId xmlns:p14="http://schemas.microsoft.com/office/powerpoint/2010/main" val="3024187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2811575" y="288629"/>
            <a:ext cx="3976500" cy="528951"/>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smtClean="0">
                <a:solidFill>
                  <a:schemeClr val="tx1"/>
                </a:solidFill>
                <a:latin typeface="Times New Roman" panose="02020603050405020304" pitchFamily="18" charset="0"/>
                <a:cs typeface="Times New Roman" panose="02020603050405020304" pitchFamily="18" charset="0"/>
              </a:rPr>
              <a:t>CÓ THỂ EM CHƯA BIẾT !</a:t>
            </a:r>
            <a:endParaRPr sz="2400" b="1">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402412" y="1832658"/>
            <a:ext cx="3126380" cy="2291190"/>
          </a:xfrm>
          <a:prstGeom prst="rect">
            <a:avLst/>
          </a:prstGeom>
        </p:spPr>
      </p:pic>
      <p:sp>
        <p:nvSpPr>
          <p:cNvPr id="3" name="Rectangle 2"/>
          <p:cNvSpPr/>
          <p:nvPr/>
        </p:nvSpPr>
        <p:spPr>
          <a:xfrm>
            <a:off x="1293368" y="824763"/>
            <a:ext cx="6572550" cy="830997"/>
          </a:xfrm>
          <a:prstGeom prst="rect">
            <a:avLst/>
          </a:prstGeom>
        </p:spPr>
        <p:txBody>
          <a:bodyPr wrap="square">
            <a:spAutoFit/>
          </a:bodyPr>
          <a:lstStyle/>
          <a:p>
            <a:pPr marL="285750" lvl="0" indent="-285750" algn="just">
              <a:buFont typeface="Wingdings" panose="05000000000000000000" pitchFamily="2" charset="2"/>
              <a:buChar char="§"/>
            </a:pPr>
            <a:r>
              <a:rPr lang="en-US" sz="1600" i="1">
                <a:solidFill>
                  <a:srgbClr val="333333"/>
                </a:solidFill>
                <a:latin typeface="Times New Roman" panose="02020603050405020304" pitchFamily="18" charset="0"/>
                <a:cs typeface="Times New Roman" panose="02020603050405020304" pitchFamily="18" charset="0"/>
              </a:rPr>
              <a:t>Hơn 200 triệu năm trước, trong đại dương, thực vật nhỏ và động vật phù du chết đi, chúng lắng xuống đáy đại dương và được phủ bởi một lớp đá. Sau đó, chúng chuyển thành dầu và khí methane.</a:t>
            </a:r>
          </a:p>
        </p:txBody>
      </p:sp>
      <p:sp>
        <p:nvSpPr>
          <p:cNvPr id="9" name="Rectangle 8"/>
          <p:cNvSpPr/>
          <p:nvPr/>
        </p:nvSpPr>
        <p:spPr>
          <a:xfrm>
            <a:off x="606082" y="4165024"/>
            <a:ext cx="4210916" cy="830997"/>
          </a:xfrm>
          <a:prstGeom prst="rect">
            <a:avLst/>
          </a:prstGeom>
        </p:spPr>
        <p:txBody>
          <a:bodyPr wrap="square">
            <a:spAutoFit/>
          </a:bodyPr>
          <a:lstStyle/>
          <a:p>
            <a:pPr algn="just"/>
            <a:r>
              <a:rPr lang="en-US" sz="1600" i="1">
                <a:solidFill>
                  <a:schemeClr val="tx1"/>
                </a:solidFill>
                <a:latin typeface="Times New Roman" panose="02020603050405020304" pitchFamily="18" charset="0"/>
                <a:cs typeface="Times New Roman" panose="02020603050405020304" pitchFamily="18" charset="0"/>
              </a:rPr>
              <a:t>Tháng 11/2017 Mexico phát hiện mỏ dầu trên bờ lớn nhất trong 15 năm trở lại đây, </a:t>
            </a:r>
            <a:r>
              <a:rPr lang="vi-VN" sz="1600" i="1">
                <a:solidFill>
                  <a:schemeClr val="tx1"/>
                </a:solidFill>
                <a:latin typeface="Times New Roman" panose="02020603050405020304" pitchFamily="18" charset="0"/>
                <a:cs typeface="Times New Roman" panose="02020603050405020304" pitchFamily="18" charset="0"/>
              </a:rPr>
              <a:t>trữ lượng ước tính tương đương 1,5 tỉ thùng dầu thô</a:t>
            </a:r>
            <a:r>
              <a:rPr lang="en-US" sz="1600" i="1">
                <a:solidFill>
                  <a:schemeClr val="tx1"/>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a:stretch>
            <a:fillRect/>
          </a:stretch>
        </p:blipFill>
        <p:spPr>
          <a:xfrm>
            <a:off x="989542" y="1832658"/>
            <a:ext cx="3443996" cy="2295997"/>
          </a:xfrm>
          <a:prstGeom prst="rect">
            <a:avLst/>
          </a:prstGeom>
        </p:spPr>
      </p:pic>
      <p:sp>
        <p:nvSpPr>
          <p:cNvPr id="11" name="Rectangle 10"/>
          <p:cNvSpPr/>
          <p:nvPr/>
        </p:nvSpPr>
        <p:spPr>
          <a:xfrm>
            <a:off x="5473222" y="4246958"/>
            <a:ext cx="3055570" cy="584775"/>
          </a:xfrm>
          <a:prstGeom prst="rect">
            <a:avLst/>
          </a:prstGeom>
        </p:spPr>
        <p:txBody>
          <a:bodyPr wrap="square">
            <a:spAutoFit/>
          </a:bodyPr>
          <a:lstStyle/>
          <a:p>
            <a:r>
              <a:rPr lang="en-US" sz="1600" i="1">
                <a:solidFill>
                  <a:schemeClr val="tx1"/>
                </a:solidFill>
                <a:latin typeface="Times New Roman" panose="02020603050405020304" pitchFamily="18" charset="0"/>
                <a:cs typeface="Times New Roman" panose="02020603050405020304" pitchFamily="18" charset="0"/>
              </a:rPr>
              <a:t>Các mỏ dầu khí ở Việt Nam đã vào giai đoạn suy kiệt.</a:t>
            </a:r>
          </a:p>
        </p:txBody>
      </p:sp>
    </p:spTree>
    <p:extLst>
      <p:ext uri="{BB962C8B-B14F-4D97-AF65-F5344CB8AC3E}">
        <p14:creationId xmlns:p14="http://schemas.microsoft.com/office/powerpoint/2010/main" val="1488889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53"/>
          <p:cNvSpPr/>
          <p:nvPr/>
        </p:nvSpPr>
        <p:spPr>
          <a:xfrm>
            <a:off x="276375" y="127000"/>
            <a:ext cx="4127400" cy="41274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2" name="Google Shape;1172;p53"/>
          <p:cNvGrpSpPr/>
          <p:nvPr/>
        </p:nvGrpSpPr>
        <p:grpSpPr>
          <a:xfrm>
            <a:off x="3467026" y="90021"/>
            <a:ext cx="2493241" cy="1412619"/>
            <a:chOff x="3467026" y="90021"/>
            <a:chExt cx="2493241" cy="1412619"/>
          </a:xfrm>
        </p:grpSpPr>
        <p:grpSp>
          <p:nvGrpSpPr>
            <p:cNvPr id="1173" name="Google Shape;1173;p53"/>
            <p:cNvGrpSpPr/>
            <p:nvPr/>
          </p:nvGrpSpPr>
          <p:grpSpPr>
            <a:xfrm>
              <a:off x="3467026" y="259199"/>
              <a:ext cx="835891" cy="835891"/>
              <a:chOff x="3796125" y="-35750"/>
              <a:chExt cx="773400" cy="773400"/>
            </a:xfrm>
          </p:grpSpPr>
          <p:sp>
            <p:nvSpPr>
              <p:cNvPr id="1174" name="Google Shape;1174;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6" name="Google Shape;1176;p53"/>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1177" name="Google Shape;1177;p53"/>
            <p:cNvGrpSpPr/>
            <p:nvPr/>
          </p:nvGrpSpPr>
          <p:grpSpPr>
            <a:xfrm>
              <a:off x="4724445" y="90021"/>
              <a:ext cx="576724" cy="576724"/>
              <a:chOff x="3796125" y="-35750"/>
              <a:chExt cx="773400" cy="773400"/>
            </a:xfrm>
          </p:grpSpPr>
          <p:sp>
            <p:nvSpPr>
              <p:cNvPr id="1178" name="Google Shape;1178;p5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80" name="Google Shape;1180;p53"/>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1181" name="Google Shape;1181;p53"/>
            <p:cNvGrpSpPr/>
            <p:nvPr/>
          </p:nvGrpSpPr>
          <p:grpSpPr>
            <a:xfrm>
              <a:off x="5124376" y="666749"/>
              <a:ext cx="835891" cy="835891"/>
              <a:chOff x="3796125" y="-35750"/>
              <a:chExt cx="773400" cy="773400"/>
            </a:xfrm>
          </p:grpSpPr>
          <p:sp>
            <p:nvSpPr>
              <p:cNvPr id="1182" name="Google Shape;1182;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4" name="Google Shape;1184;p53"/>
          <p:cNvGrpSpPr/>
          <p:nvPr/>
        </p:nvGrpSpPr>
        <p:grpSpPr>
          <a:xfrm>
            <a:off x="149401" y="3671421"/>
            <a:ext cx="1341768" cy="1350619"/>
            <a:chOff x="149401" y="3671421"/>
            <a:chExt cx="1341768" cy="1350619"/>
          </a:xfrm>
        </p:grpSpPr>
        <p:grpSp>
          <p:nvGrpSpPr>
            <p:cNvPr id="1185" name="Google Shape;1185;p53"/>
            <p:cNvGrpSpPr/>
            <p:nvPr/>
          </p:nvGrpSpPr>
          <p:grpSpPr>
            <a:xfrm>
              <a:off x="149401" y="4186149"/>
              <a:ext cx="835891" cy="835891"/>
              <a:chOff x="3796125" y="-35750"/>
              <a:chExt cx="773400" cy="773400"/>
            </a:xfrm>
          </p:grpSpPr>
          <p:sp>
            <p:nvSpPr>
              <p:cNvPr id="1186" name="Google Shape;1186;p5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88" name="Google Shape;1188;p53"/>
            <p:cNvCxnSpPr/>
            <p:nvPr/>
          </p:nvCxnSpPr>
          <p:spPr>
            <a:xfrm rot="10800000" flipH="1">
              <a:off x="647700" y="3981375"/>
              <a:ext cx="523800" cy="581100"/>
            </a:xfrm>
            <a:prstGeom prst="straightConnector1">
              <a:avLst/>
            </a:prstGeom>
            <a:noFill/>
            <a:ln w="28575" cap="rnd" cmpd="sng">
              <a:solidFill>
                <a:schemeClr val="accent5"/>
              </a:solidFill>
              <a:prstDash val="solid"/>
              <a:round/>
              <a:headEnd type="none" w="med" len="med"/>
              <a:tailEnd type="none" w="med" len="med"/>
            </a:ln>
          </p:spPr>
        </p:cxnSp>
        <p:grpSp>
          <p:nvGrpSpPr>
            <p:cNvPr id="1189" name="Google Shape;1189;p53"/>
            <p:cNvGrpSpPr/>
            <p:nvPr/>
          </p:nvGrpSpPr>
          <p:grpSpPr>
            <a:xfrm>
              <a:off x="914445" y="3671421"/>
              <a:ext cx="576724" cy="576724"/>
              <a:chOff x="3796125" y="-35750"/>
              <a:chExt cx="773400" cy="773400"/>
            </a:xfrm>
          </p:grpSpPr>
          <p:sp>
            <p:nvSpPr>
              <p:cNvPr id="1190" name="Google Shape;1190;p5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2" name="Google Shape;1192;p53"/>
          <p:cNvSpPr/>
          <p:nvPr/>
        </p:nvSpPr>
        <p:spPr>
          <a:xfrm>
            <a:off x="6434278" y="388806"/>
            <a:ext cx="1589876" cy="57670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flipH="1">
            <a:off x="7919287" y="1474142"/>
            <a:ext cx="866842" cy="314434"/>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7;p42"/>
          <p:cNvSpPr txBox="1">
            <a:spLocks noGrp="1"/>
          </p:cNvSpPr>
          <p:nvPr>
            <p:ph type="title" idx="4294967295"/>
          </p:nvPr>
        </p:nvSpPr>
        <p:spPr>
          <a:xfrm>
            <a:off x="4775100" y="2955145"/>
            <a:ext cx="3292221" cy="1293000"/>
          </a:xfrm>
          <a:prstGeom prst="rect">
            <a:avLst/>
          </a:prstGeom>
        </p:spPr>
        <p:txBody>
          <a:bodyPr spcFirstLastPara="1" wrap="square" lIns="91425" tIns="91425" rIns="91425" bIns="91425" anchor="ctr" anchorCtr="0">
            <a:noAutofit/>
          </a:bodyPr>
          <a:lstStyle/>
          <a:p>
            <a:pPr algn="ctr">
              <a:buClr>
                <a:schemeClr val="dk1"/>
              </a:buClr>
              <a:buSzPts val="3600"/>
            </a:pPr>
            <a:r>
              <a:rPr lang="en" sz="3400" b="1">
                <a:solidFill>
                  <a:schemeClr val="dk1"/>
                </a:solidFill>
                <a:latin typeface="Lexend Deca"/>
                <a:ea typeface="Lexend Deca"/>
                <a:cs typeface="Lexend Deca"/>
                <a:sym typeface="Lexend Deca"/>
              </a:rPr>
              <a:t>NĂNG LƯỢNG TÁI TẠO</a:t>
            </a:r>
            <a:endParaRPr sz="3400" b="1">
              <a:solidFill>
                <a:schemeClr val="dk1"/>
              </a:solidFill>
              <a:latin typeface="Lexend Deca"/>
              <a:ea typeface="Lexend Deca"/>
              <a:cs typeface="Lexend Deca"/>
              <a:sym typeface="Lexend Deca"/>
            </a:endParaRPr>
          </a:p>
        </p:txBody>
      </p:sp>
      <p:grpSp>
        <p:nvGrpSpPr>
          <p:cNvPr id="31" name="Google Shape;759;p42"/>
          <p:cNvGrpSpPr/>
          <p:nvPr/>
        </p:nvGrpSpPr>
        <p:grpSpPr>
          <a:xfrm>
            <a:off x="5777006" y="1516346"/>
            <a:ext cx="1288407" cy="1288484"/>
            <a:chOff x="3796125" y="-35750"/>
            <a:chExt cx="773400" cy="773400"/>
          </a:xfrm>
        </p:grpSpPr>
        <p:sp>
          <p:nvSpPr>
            <p:cNvPr id="32"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707;p42"/>
          <p:cNvSpPr txBox="1">
            <a:spLocks noGrp="1"/>
          </p:cNvSpPr>
          <p:nvPr>
            <p:ph type="title" idx="4294967295"/>
          </p:nvPr>
        </p:nvSpPr>
        <p:spPr>
          <a:xfrm>
            <a:off x="5876248" y="1801778"/>
            <a:ext cx="1116060" cy="832467"/>
          </a:xfrm>
          <a:prstGeom prst="rect">
            <a:avLst/>
          </a:prstGeom>
        </p:spPr>
        <p:txBody>
          <a:bodyPr spcFirstLastPara="1" wrap="square" lIns="91425" tIns="91425" rIns="91425" bIns="91425" anchor="ctr" anchorCtr="0">
            <a:noAutofit/>
          </a:bodyPr>
          <a:lstStyle/>
          <a:p>
            <a:pPr algn="ctr">
              <a:buClr>
                <a:schemeClr val="dk1"/>
              </a:buClr>
              <a:buSzPts val="3600"/>
            </a:pPr>
            <a:r>
              <a:rPr lang="en" sz="3400" b="1" smtClean="0">
                <a:solidFill>
                  <a:schemeClr val="accent5"/>
                </a:solidFill>
                <a:latin typeface="Lexend Deca"/>
                <a:ea typeface="Lexend Deca"/>
                <a:cs typeface="Lexend Deca"/>
                <a:sym typeface="Lexend Deca"/>
              </a:rPr>
              <a:t>II</a:t>
            </a:r>
            <a:endParaRPr sz="3400" b="1">
              <a:solidFill>
                <a:schemeClr val="accent5"/>
              </a:solidFill>
              <a:latin typeface="Lexend Deca"/>
              <a:ea typeface="Lexend Deca"/>
              <a:cs typeface="Lexend Deca"/>
              <a:sym typeface="Lexend Deca"/>
            </a:endParaRPr>
          </a:p>
        </p:txBody>
      </p:sp>
      <p:pic>
        <p:nvPicPr>
          <p:cNvPr id="5" name="Picture 4"/>
          <p:cNvPicPr>
            <a:picLocks noChangeAspect="1"/>
          </p:cNvPicPr>
          <p:nvPr/>
        </p:nvPicPr>
        <p:blipFill>
          <a:blip r:embed="rId3"/>
          <a:stretch>
            <a:fillRect/>
          </a:stretch>
        </p:blipFill>
        <p:spPr>
          <a:xfrm>
            <a:off x="420114" y="259199"/>
            <a:ext cx="3784426" cy="378442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iochemistry Lesson for High School by Slidesgo">
  <a:themeElements>
    <a:clrScheme name="Simple Light">
      <a:dk1>
        <a:srgbClr val="3B343B"/>
      </a:dk1>
      <a:lt1>
        <a:srgbClr val="364E82"/>
      </a:lt1>
      <a:dk2>
        <a:srgbClr val="6582B2"/>
      </a:dk2>
      <a:lt2>
        <a:srgbClr val="C2E1DA"/>
      </a:lt2>
      <a:accent1>
        <a:srgbClr val="FC4C4C"/>
      </a:accent1>
      <a:accent2>
        <a:srgbClr val="FC8782"/>
      </a:accent2>
      <a:accent3>
        <a:srgbClr val="E8C2C1"/>
      </a:accent3>
      <a:accent4>
        <a:srgbClr val="F8E8E1"/>
      </a:accent4>
      <a:accent5>
        <a:srgbClr val="FFFFFF"/>
      </a:accent5>
      <a:accent6>
        <a:srgbClr val="AACCC4"/>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1411</Words>
  <Application>Microsoft Office PowerPoint</Application>
  <PresentationFormat>On-screen Show (16:9)</PresentationFormat>
  <Paragraphs>119</Paragraphs>
  <Slides>27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Times New Roman</vt:lpstr>
      <vt:lpstr>Roboto</vt:lpstr>
      <vt:lpstr>Fira Sans Extra Condensed SemiBold</vt:lpstr>
      <vt:lpstr>Lexend Deca</vt:lpstr>
      <vt:lpstr>Open Sans</vt:lpstr>
      <vt:lpstr>Arial</vt:lpstr>
      <vt:lpstr>UTM Aquarelle</vt:lpstr>
      <vt:lpstr>Wingdings</vt:lpstr>
      <vt:lpstr>Biochemistry Lesson for High School by Slidesgo</vt:lpstr>
      <vt:lpstr>KHOA HỌC TỰ NHIÊN 6</vt:lpstr>
      <vt:lpstr>PowerPoint Presentation</vt:lpstr>
      <vt:lpstr>BÀI 32</vt:lpstr>
      <vt:lpstr>NHIÊN LIỆU</vt:lpstr>
      <vt:lpstr>NHIÊN LIỆU</vt:lpstr>
      <vt:lpstr>I. NHIÊN LIỆU</vt:lpstr>
      <vt:lpstr>CÓ THỂ EM CHƯA BIẾT !</vt:lpstr>
      <vt:lpstr>CÓ THỂ EM CHƯA BIẾT !</vt:lpstr>
      <vt:lpstr>NĂNG LƯỢNG TÁI TẠO</vt:lpstr>
      <vt:lpstr>II. NĂNG LƯỢNG TÁI TẠO</vt:lpstr>
      <vt:lpstr>II. NĂNG LƯỢNG TÁI TẠO</vt:lpstr>
      <vt:lpstr>II. NĂNG LƯỢNG TÁI TẠO</vt:lpstr>
      <vt:lpstr>II. NĂNG LƯỢNG TÁI TẠO</vt:lpstr>
      <vt:lpstr>HÌNH THÀNH KIẾN THỨC, KĨ NĂNG</vt:lpstr>
      <vt:lpstr>PowerPoint Presentation</vt:lpstr>
      <vt:lpstr>VẬN DỤNG</vt:lpstr>
      <vt:lpstr>LUYỆN TẬP</vt:lpstr>
      <vt:lpstr>GHI NHỚ</vt:lpstr>
      <vt:lpstr>BÀI TẬP CỦNG CỐ</vt:lpstr>
      <vt:lpstr>BÀI TẬP CỦNG CỐ</vt:lpstr>
      <vt:lpstr>BÀI TẬP CỦNG CỐ</vt:lpstr>
      <vt:lpstr>BÀI TẬP CỦNG CỐ</vt:lpstr>
      <vt:lpstr>BÀI TẬP CỦNG CỐ</vt:lpstr>
      <vt:lpstr>BÀI TẬP CỦNG CỐ</vt:lpstr>
      <vt:lpstr>TẠM BIỆT CÁC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cp:lastModifiedBy>over</cp:lastModifiedBy>
  <cp:revision>31</cp:revision>
  <dcterms:modified xsi:type="dcterms:W3CDTF">2022-10-26T03:13:45Z</dcterms:modified>
</cp:coreProperties>
</file>