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20B3-8FFF-4B30-B66E-75EEBA1C8FF3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88C3-6945-4C1C-B4D7-FE954AD349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20B3-8FFF-4B30-B66E-75EEBA1C8FF3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88C3-6945-4C1C-B4D7-FE954AD3494A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C20B3-8FFF-4B30-B66E-75EEBA1C8FF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A188C3-6945-4C1C-B4D7-FE954AD3494A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C20B3-8FFF-4B30-B66E-75EEBA1C8FF3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A188C3-6945-4C1C-B4D7-FE954AD3494A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Microsoft YaHei</vt:lpstr>
      <vt:lpstr>Arial Unicode MS</vt:lpstr>
      <vt:lpstr>Aptos Display</vt:lpstr>
      <vt:lpstr>#9Slide03 Modulus</vt:lpstr>
      <vt:lpstr>Times New Roman</vt:lpstr>
      <vt:lpstr>Aptos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baongochuynh230102@gmail.com</dc:creator>
  <cp:lastModifiedBy>Bảo Ngọc Huỳnh</cp:lastModifiedBy>
  <cp:revision>2</cp:revision>
  <dcterms:created xsi:type="dcterms:W3CDTF">2025-01-24T17:53:00Z</dcterms:created>
  <dcterms:modified xsi:type="dcterms:W3CDTF">2025-01-25T18:42:04Z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2D627BD4465640EDBF7C1283955B51FE_12</vt:lpwstr>
  </property>
  <property fmtid="{D5CDD505-2E9C-101B-9397-08002B2CF9AE}" pid="3" name="KSOProductBuildVer">
    <vt:lpwstr>1033-12.2.0.19805</vt:lpwstr>
  </property>
</Properties>
</file>