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16EF-E3B3-433F-B7E6-61BA698A6C2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3F62-B6CE-465C-81B6-56AC57B9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1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16EF-E3B3-433F-B7E6-61BA698A6C2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3F62-B6CE-465C-81B6-56AC57B9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7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16EF-E3B3-433F-B7E6-61BA698A6C2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3F62-B6CE-465C-81B6-56AC57B9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16EF-E3B3-433F-B7E6-61BA698A6C2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3F62-B6CE-465C-81B6-56AC57B9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1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16EF-E3B3-433F-B7E6-61BA698A6C2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3F62-B6CE-465C-81B6-56AC57B9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0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16EF-E3B3-433F-B7E6-61BA698A6C2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3F62-B6CE-465C-81B6-56AC57B9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3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16EF-E3B3-433F-B7E6-61BA698A6C2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3F62-B6CE-465C-81B6-56AC57B9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6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16EF-E3B3-433F-B7E6-61BA698A6C2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3F62-B6CE-465C-81B6-56AC57B9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16EF-E3B3-433F-B7E6-61BA698A6C2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3F62-B6CE-465C-81B6-56AC57B9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6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16EF-E3B3-433F-B7E6-61BA698A6C2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3F62-B6CE-465C-81B6-56AC57B9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78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16EF-E3B3-433F-B7E6-61BA698A6C2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03F62-B6CE-465C-81B6-56AC57B9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0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216EF-E3B3-433F-B7E6-61BA698A6C2F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03F62-B6CE-465C-81B6-56AC57B94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0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00112"/>
            <a:ext cx="9144000" cy="46907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22914" y="5865223"/>
            <a:ext cx="4924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sầu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810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2025-02-06T01:17:14Z</dcterms:created>
  <dcterms:modified xsi:type="dcterms:W3CDTF">2025-02-06T01:17:22Z</dcterms:modified>
</cp:coreProperties>
</file>