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216EF-E3B3-433F-B7E6-61BA698A6C2F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03F62-B6CE-465C-81B6-56AC57B94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511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216EF-E3B3-433F-B7E6-61BA698A6C2F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03F62-B6CE-465C-81B6-56AC57B94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978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216EF-E3B3-433F-B7E6-61BA698A6C2F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03F62-B6CE-465C-81B6-56AC57B94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61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216EF-E3B3-433F-B7E6-61BA698A6C2F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03F62-B6CE-465C-81B6-56AC57B94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311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216EF-E3B3-433F-B7E6-61BA698A6C2F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03F62-B6CE-465C-81B6-56AC57B94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208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216EF-E3B3-433F-B7E6-61BA698A6C2F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03F62-B6CE-465C-81B6-56AC57B94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936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216EF-E3B3-433F-B7E6-61BA698A6C2F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03F62-B6CE-465C-81B6-56AC57B94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665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216EF-E3B3-433F-B7E6-61BA698A6C2F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03F62-B6CE-465C-81B6-56AC57B94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26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216EF-E3B3-433F-B7E6-61BA698A6C2F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03F62-B6CE-465C-81B6-56AC57B94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760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216EF-E3B3-433F-B7E6-61BA698A6C2F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03F62-B6CE-465C-81B6-56AC57B94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978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216EF-E3B3-433F-B7E6-61BA698A6C2F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03F62-B6CE-465C-81B6-56AC57B94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607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8216EF-E3B3-433F-B7E6-61BA698A6C2F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103F62-B6CE-465C-81B6-56AC57B94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203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900112"/>
            <a:ext cx="9144000" cy="469079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722914" y="5865223"/>
            <a:ext cx="49246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sầu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18101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</cp:revision>
  <dcterms:created xsi:type="dcterms:W3CDTF">2025-02-06T01:17:14Z</dcterms:created>
  <dcterms:modified xsi:type="dcterms:W3CDTF">2025-02-06T01:17:22Z</dcterms:modified>
</cp:coreProperties>
</file>