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0101D-1B54-4738-9362-9F17182612C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5FEE-89AA-46BE-84AF-BF26551C8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073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0101D-1B54-4738-9362-9F17182612C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5FEE-89AA-46BE-84AF-BF26551C8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054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0101D-1B54-4738-9362-9F17182612C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5FEE-89AA-46BE-84AF-BF26551C8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48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0101D-1B54-4738-9362-9F17182612C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5FEE-89AA-46BE-84AF-BF26551C8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307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0101D-1B54-4738-9362-9F17182612C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5FEE-89AA-46BE-84AF-BF26551C8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039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0101D-1B54-4738-9362-9F17182612C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5FEE-89AA-46BE-84AF-BF26551C8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031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0101D-1B54-4738-9362-9F17182612C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5FEE-89AA-46BE-84AF-BF26551C8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446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0101D-1B54-4738-9362-9F17182612C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5FEE-89AA-46BE-84AF-BF26551C8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280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0101D-1B54-4738-9362-9F17182612C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5FEE-89AA-46BE-84AF-BF26551C8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151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0101D-1B54-4738-9362-9F17182612C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5FEE-89AA-46BE-84AF-BF26551C8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7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0101D-1B54-4738-9362-9F17182612C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5FEE-89AA-46BE-84AF-BF26551C8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382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0101D-1B54-4738-9362-9F17182612C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B5FEE-89AA-46BE-84AF-BF26551C8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485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571500"/>
            <a:ext cx="9144000" cy="48234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76057" y="5695406"/>
            <a:ext cx="2991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534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2025-02-05T23:40:42Z</dcterms:created>
  <dcterms:modified xsi:type="dcterms:W3CDTF">2025-02-05T23:40:50Z</dcterms:modified>
</cp:coreProperties>
</file>