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1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0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6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3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5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64F1-0503-4FAD-9CCF-6513F8EFEEF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5FC7-6921-4128-917B-B341CB78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548640"/>
            <a:ext cx="9588138" cy="5316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3074" y="6100354"/>
            <a:ext cx="378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6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2025-02-05T23:38:04Z</dcterms:created>
  <dcterms:modified xsi:type="dcterms:W3CDTF">2025-02-05T23:38:11Z</dcterms:modified>
</cp:coreProperties>
</file>