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D896-B779-4D81-A336-331FF73A5B4D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96F1-4BA2-42B7-A4A9-CBC10992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98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D896-B779-4D81-A336-331FF73A5B4D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96F1-4BA2-42B7-A4A9-CBC10992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236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D896-B779-4D81-A336-331FF73A5B4D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96F1-4BA2-42B7-A4A9-CBC10992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05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D896-B779-4D81-A336-331FF73A5B4D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96F1-4BA2-42B7-A4A9-CBC10992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90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D896-B779-4D81-A336-331FF73A5B4D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96F1-4BA2-42B7-A4A9-CBC10992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558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D896-B779-4D81-A336-331FF73A5B4D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96F1-4BA2-42B7-A4A9-CBC10992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85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D896-B779-4D81-A336-331FF73A5B4D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96F1-4BA2-42B7-A4A9-CBC10992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05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D896-B779-4D81-A336-331FF73A5B4D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96F1-4BA2-42B7-A4A9-CBC10992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2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D896-B779-4D81-A336-331FF73A5B4D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96F1-4BA2-42B7-A4A9-CBC10992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25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D896-B779-4D81-A336-331FF73A5B4D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96F1-4BA2-42B7-A4A9-CBC10992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78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D896-B779-4D81-A336-331FF73A5B4D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D96F1-4BA2-42B7-A4A9-CBC10992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74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ED896-B779-4D81-A336-331FF73A5B4D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D96F1-4BA2-42B7-A4A9-CBC10992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1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22363"/>
            <a:ext cx="9144000" cy="41354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17966" y="5564777"/>
            <a:ext cx="4258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Giun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604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2025-02-05T23:34:23Z</dcterms:created>
  <dcterms:modified xsi:type="dcterms:W3CDTF">2025-02-05T23:34:30Z</dcterms:modified>
</cp:coreProperties>
</file>