
<file path=[Content_Types].xml><?xml version="1.0" encoding="utf-8"?>
<Types xmlns="http://schemas.openxmlformats.org/package/2006/content-types">
  <Default Extension="jpeg" ContentType="image/jpeg"/>
  <Default Extension="rels" ContentType="application/vnd.openxmlformats-package.relationships+xml"/>
  <Default Extension="xml" ContentType="application/xml"/>
  <Default Extension="jpg" ContentType="image/jpeg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2"/>
  </p:sldIdLst>
  <p:sldSz cx="12192000" cy="6858000"/>
  <p:notesSz cx="6858000" cy="9144000"/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1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 horzBarState="maximized">
    <p:restoredLeft sz="15000" autoAdjust="0"/>
    <p:restoredTop sz="94660"/>
  </p:normalViewPr>
  <p:slideViewPr>
    <p:cSldViewPr snapToGrid="0">
      <p:cViewPr varScale="1">
        <p:scale>
          <a:sx n="73" d="100"/>
          <a:sy n="73" d="100"/>
        </p:scale>
        <p:origin x="618" y="78"/>
      </p:cViewPr>
      <p:guideLst/>
    </p:cSldViewPr>
  </p:slideViewPr>
  <p:notesTextViewPr>
    <p:cViewPr>
      <p:scale>
        <a:sx n="1" d="1"/>
        <a:sy n="1" d="1"/>
      </p:scale>
      <p:origin x="0" y="0"/>
    </p:cViewPr>
  </p:notesTextViewPr>
  <p:gridSpacing cx="76200" cy="76200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presProps" Target="pres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ableStyles" Target="tableStyles.xml"/><Relationship Id="rId5" Type="http://schemas.openxmlformats.org/officeDocument/2006/relationships/theme" Target="theme/theme1.xml"/><Relationship Id="rId4" Type="http://schemas.openxmlformats.org/officeDocument/2006/relationships/viewProps" Target="viewProps.xml"/></Relationship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1524000" y="1122363"/>
            <a:ext cx="9144000" cy="2387600"/>
          </a:xfrm>
        </p:spPr>
        <p:txBody>
          <a:bodyPr anchor="b"/>
          <a:lstStyle>
            <a:lvl1pPr algn="ctr"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524000" y="3602038"/>
            <a:ext cx="9144000" cy="1655762"/>
          </a:xfrm>
        </p:spPr>
        <p:txBody>
          <a:bodyPr/>
          <a:lstStyle>
            <a:lvl1pPr marL="0" indent="0" algn="ctr">
              <a:buNone/>
              <a:defRPr sz="2400"/>
            </a:lvl1pPr>
            <a:lvl2pPr marL="457200" indent="0" algn="ctr">
              <a:buNone/>
              <a:defRPr sz="2000"/>
            </a:lvl2pPr>
            <a:lvl3pPr marL="914400" indent="0" algn="ctr">
              <a:buNone/>
              <a:defRPr sz="1800"/>
            </a:lvl3pPr>
            <a:lvl4pPr marL="1371600" indent="0" algn="ctr">
              <a:buNone/>
              <a:defRPr sz="1600"/>
            </a:lvl4pPr>
            <a:lvl5pPr marL="1828800" indent="0" algn="ctr">
              <a:buNone/>
              <a:defRPr sz="1600"/>
            </a:lvl5pPr>
            <a:lvl6pPr marL="2286000" indent="0" algn="ctr">
              <a:buNone/>
              <a:defRPr sz="1600"/>
            </a:lvl6pPr>
            <a:lvl7pPr marL="2743200" indent="0" algn="ctr">
              <a:buNone/>
              <a:defRPr sz="1600"/>
            </a:lvl7pPr>
            <a:lvl8pPr marL="3200400" indent="0" algn="ctr">
              <a:buNone/>
              <a:defRPr sz="1600"/>
            </a:lvl8pPr>
            <a:lvl9pPr marL="3657600" indent="0" algn="ctr">
              <a:buNone/>
              <a:defRPr sz="1600"/>
            </a:lvl9pPr>
          </a:lstStyle>
          <a:p>
            <a:r>
              <a:rPr lang="en-US" smtClean="0"/>
              <a:t>Click to edit Master subtitle style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7404B-DEE1-49EB-B4C4-AD0D9B09BA7C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44F33-C234-4ADE-8C0A-AE01F16017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552880715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7404B-DEE1-49EB-B4C4-AD0D9B09BA7C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44F33-C234-4ADE-8C0A-AE01F16017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70489837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8724900" y="365125"/>
            <a:ext cx="2628900" cy="5811838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838200" y="365125"/>
            <a:ext cx="7734300" cy="5811838"/>
          </a:xfrm>
        </p:spPr>
        <p:txBody>
          <a:bodyPr vert="eaVert"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7404B-DEE1-49EB-B4C4-AD0D9B09BA7C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44F33-C234-4ADE-8C0A-AE01F16017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630345459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7404B-DEE1-49EB-B4C4-AD0D9B09BA7C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44F33-C234-4ADE-8C0A-AE01F16017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729395050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1850" y="1709738"/>
            <a:ext cx="10515600" cy="2852737"/>
          </a:xfrm>
        </p:spPr>
        <p:txBody>
          <a:bodyPr anchor="b"/>
          <a:lstStyle>
            <a:lvl1pPr>
              <a:defRPr sz="60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1850" y="4589463"/>
            <a:ext cx="10515600" cy="1500187"/>
          </a:xfrm>
        </p:spPr>
        <p:txBody>
          <a:bodyPr/>
          <a:lstStyle>
            <a:lvl1pPr marL="0" indent="0">
              <a:buNone/>
              <a:defRPr sz="24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7404B-DEE1-49EB-B4C4-AD0D9B09BA7C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44F33-C234-4ADE-8C0A-AE01F16017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3977121178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838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6172200" y="1825625"/>
            <a:ext cx="5181600" cy="435133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7404B-DEE1-49EB-B4C4-AD0D9B09BA7C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44F33-C234-4ADE-8C0A-AE01F16017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7046157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365125"/>
            <a:ext cx="10515600" cy="1325563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9788" y="1681163"/>
            <a:ext cx="5157787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839788" y="2505075"/>
            <a:ext cx="5157787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6172200" y="1681163"/>
            <a:ext cx="5183188" cy="82391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6172200" y="2505075"/>
            <a:ext cx="5183188" cy="3684588"/>
          </a:xfrm>
        </p:spPr>
        <p:txBody>
          <a:bodyPr/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7404B-DEE1-49EB-B4C4-AD0D9B09BA7C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44F33-C234-4ADE-8C0A-AE01F16017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4265333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7404B-DEE1-49EB-B4C4-AD0D9B09BA7C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44F33-C234-4ADE-8C0A-AE01F16017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039209746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7404B-DEE1-49EB-B4C4-AD0D9B09BA7C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44F33-C234-4ADE-8C0A-AE01F16017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834693849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7404B-DEE1-49EB-B4C4-AD0D9B09BA7C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44F33-C234-4ADE-8C0A-AE01F16017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1908151490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839788" y="457200"/>
            <a:ext cx="3932237" cy="1600200"/>
          </a:xfrm>
        </p:spPr>
        <p:txBody>
          <a:bodyPr anchor="b"/>
          <a:lstStyle>
            <a:lvl1pPr>
              <a:defRPr sz="3200"/>
            </a:lvl1pPr>
          </a:lstStyle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5183188" y="987425"/>
            <a:ext cx="6172200" cy="4873625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en-US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839788" y="2057400"/>
            <a:ext cx="3932237" cy="3811588"/>
          </a:xfrm>
        </p:spPr>
        <p:txBody>
          <a:bodyPr/>
          <a:lstStyle>
            <a:lvl1pPr marL="0" indent="0">
              <a:buNone/>
              <a:defRPr sz="1600"/>
            </a:lvl1pPr>
            <a:lvl2pPr marL="457200" indent="0">
              <a:buNone/>
              <a:defRPr sz="1400"/>
            </a:lvl2pPr>
            <a:lvl3pPr marL="914400" indent="0">
              <a:buNone/>
              <a:defRPr sz="1200"/>
            </a:lvl3pPr>
            <a:lvl4pPr marL="1371600" indent="0">
              <a:buNone/>
              <a:defRPr sz="1000"/>
            </a:lvl4pPr>
            <a:lvl5pPr marL="1828800" indent="0">
              <a:buNone/>
              <a:defRPr sz="1000"/>
            </a:lvl5pPr>
            <a:lvl6pPr marL="2286000" indent="0">
              <a:buNone/>
              <a:defRPr sz="1000"/>
            </a:lvl6pPr>
            <a:lvl7pPr marL="2743200" indent="0">
              <a:buNone/>
              <a:defRPr sz="1000"/>
            </a:lvl7pPr>
            <a:lvl8pPr marL="3200400" indent="0">
              <a:buNone/>
              <a:defRPr sz="1000"/>
            </a:lvl8pPr>
            <a:lvl9pPr marL="3657600" indent="0">
              <a:buNone/>
              <a:defRPr sz="1000"/>
            </a:lvl9pPr>
          </a:lstStyle>
          <a:p>
            <a:pPr lvl="0"/>
            <a:r>
              <a:rPr lang="en-US" smtClean="0"/>
              <a:t>Edit Master text styles</a:t>
            </a:r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C517404B-DEE1-49EB-B4C4-AD0D9B09BA7C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78744F33-C234-4ADE-8C0A-AE01F16017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260012461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838200" y="365125"/>
            <a:ext cx="10515600" cy="1325563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US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838200" y="1825625"/>
            <a:ext cx="10515600" cy="4351338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US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8382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C517404B-DEE1-49EB-B4C4-AD0D9B09BA7C}" type="datetimeFigureOut">
              <a:rPr lang="en-US" smtClean="0"/>
              <a:t>2/6/2025</a:t>
            </a:fld>
            <a:endParaRPr lang="en-US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4038600" y="6356350"/>
            <a:ext cx="41148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US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8610600" y="6356350"/>
            <a:ext cx="27432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78744F33-C234-4ADE-8C0A-AE01F1601737}" type="slidenum">
              <a:rPr lang="en-US" smtClean="0"/>
              <a:t>‹#›</a:t>
            </a:fld>
            <a:endParaRPr lang="en-US"/>
          </a:p>
        </p:txBody>
      </p:sp>
    </p:spTree>
    <p:extLst>
      <p:ext uri="{BB962C8B-B14F-4D97-AF65-F5344CB8AC3E}">
        <p14:creationId xmlns:p14="http://schemas.microsoft.com/office/powerpoint/2010/main" val="758563937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l" defTabSz="914400" rtl="0" eaLnBrk="1" latinLnBrk="0" hangingPunct="1">
        <a:lnSpc>
          <a:spcPct val="90000"/>
        </a:lnSpc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228600" indent="-228600" algn="l" defTabSz="914400" rtl="0" eaLnBrk="1" latinLnBrk="0" hangingPunct="1">
        <a:lnSpc>
          <a:spcPct val="90000"/>
        </a:lnSpc>
        <a:spcBef>
          <a:spcPts val="1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1pPr>
      <a:lvl2pPr marL="685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lnSpc>
          <a:spcPct val="90000"/>
        </a:lnSpc>
        <a:spcBef>
          <a:spcPts val="500"/>
        </a:spcBef>
        <a:buFont typeface="Arial" panose="020B0604020202020204" pitchFamily="34" charset="0"/>
        <a:buChar char="•"/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g"/><Relationship Id="rId1" Type="http://schemas.openxmlformats.org/officeDocument/2006/relationships/slideLayout" Target="../slideLayouts/slideLayout1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/>
        <p:txBody>
          <a:bodyPr/>
          <a:lstStyle/>
          <a:p>
            <a:endParaRPr lang="en-US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/>
        <p:txBody>
          <a:bodyPr/>
          <a:lstStyle/>
          <a:p>
            <a:endParaRPr lang="en-US"/>
          </a:p>
        </p:txBody>
      </p:sp>
      <p:pic>
        <p:nvPicPr>
          <p:cNvPr id="4" name="Pictur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1524000" y="900112"/>
            <a:ext cx="9144000" cy="5057775"/>
          </a:xfrm>
          <a:prstGeom prst="rect">
            <a:avLst/>
          </a:prstGeom>
        </p:spPr>
      </p:pic>
      <p:sp>
        <p:nvSpPr>
          <p:cNvPr id="5" name="TextBox 4"/>
          <p:cNvSpPr txBox="1"/>
          <p:nvPr/>
        </p:nvSpPr>
        <p:spPr>
          <a:xfrm>
            <a:off x="4206240" y="6046320"/>
            <a:ext cx="2743200" cy="52322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Cây</a:t>
            </a:r>
            <a:r>
              <a:rPr lang="en-US" sz="2800" b="1" dirty="0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 </a:t>
            </a:r>
            <a:r>
              <a:rPr lang="en-US" sz="2800" b="1" dirty="0" err="1" smtClean="0">
                <a:latin typeface="Times New Roman" panose="02020603050405020304" pitchFamily="18" charset="0"/>
                <a:cs typeface="Times New Roman" panose="02020603050405020304" pitchFamily="18" charset="0"/>
              </a:rPr>
              <a:t>kê</a:t>
            </a:r>
            <a:endParaRPr lang="en-US" sz="2800" b="1" dirty="0">
              <a:latin typeface="Times New Roman" panose="02020603050405020304" pitchFamily="18" charset="0"/>
              <a:cs typeface="Times New Roman" panose="02020603050405020304" pitchFamily="18" charset="0"/>
            </a:endParaRPr>
          </a:p>
        </p:txBody>
      </p:sp>
    </p:spTree>
    <p:extLst>
      <p:ext uri="{BB962C8B-B14F-4D97-AF65-F5344CB8AC3E}">
        <p14:creationId xmlns:p14="http://schemas.microsoft.com/office/powerpoint/2010/main" val="3847015365"/>
      </p:ext>
    </p:extLst>
  </p:cSld>
  <p:clrMapOvr>
    <a:masterClrMapping/>
  </p:clrMapOvr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44546A"/>
      </a:dk2>
      <a:lt2>
        <a:srgbClr val="E7E6E6"/>
      </a:lt2>
      <a:accent1>
        <a:srgbClr val="5B9BD5"/>
      </a:accent1>
      <a:accent2>
        <a:srgbClr val="ED7D31"/>
      </a:accent2>
      <a:accent3>
        <a:srgbClr val="A5A5A5"/>
      </a:accent3>
      <a:accent4>
        <a:srgbClr val="FFC000"/>
      </a:accent4>
      <a:accent5>
        <a:srgbClr val="4472C4"/>
      </a:accent5>
      <a:accent6>
        <a:srgbClr val="70AD47"/>
      </a:accent6>
      <a:hlink>
        <a:srgbClr val="0563C1"/>
      </a:hlink>
      <a:folHlink>
        <a:srgbClr val="954F72"/>
      </a:folHlink>
    </a:clrScheme>
    <a:fontScheme name="Office">
      <a:majorFont>
        <a:latin typeface="Calibri Light" panose="020F0302020204030204"/>
        <a:ea typeface=""/>
        <a:cs typeface=""/>
        <a:font script="Jpan" typeface="游ゴシック Light"/>
        <a:font script="Hang" typeface="맑은 고딕"/>
        <a:font script="Hans" typeface="等线 Light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 panose="020F0502020204030204"/>
        <a:ea typeface=""/>
        <a:cs typeface=""/>
        <a:font script="Jpan" typeface="游ゴシック"/>
        <a:font script="Hang" typeface="맑은 고딕"/>
        <a:font script="Hans" typeface="等线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lumMod val="110000"/>
                <a:satMod val="105000"/>
                <a:tint val="67000"/>
              </a:schemeClr>
            </a:gs>
            <a:gs pos="50000">
              <a:schemeClr val="phClr">
                <a:lumMod val="105000"/>
                <a:satMod val="103000"/>
                <a:tint val="73000"/>
              </a:schemeClr>
            </a:gs>
            <a:gs pos="100000">
              <a:schemeClr val="phClr">
                <a:lumMod val="105000"/>
                <a:satMod val="109000"/>
                <a:tint val="81000"/>
              </a:schemeClr>
            </a:gs>
          </a:gsLst>
          <a:lin ang="5400000" scaled="0"/>
        </a:gradFill>
        <a:gradFill rotWithShape="1">
          <a:gsLst>
            <a:gs pos="0">
              <a:schemeClr val="phClr">
                <a:satMod val="103000"/>
                <a:lumMod val="102000"/>
                <a:tint val="94000"/>
              </a:schemeClr>
            </a:gs>
            <a:gs pos="50000">
              <a:schemeClr val="phClr">
                <a:satMod val="110000"/>
                <a:lumMod val="100000"/>
                <a:shade val="100000"/>
              </a:schemeClr>
            </a:gs>
            <a:gs pos="100000">
              <a:schemeClr val="phClr">
                <a:lumMod val="99000"/>
                <a:satMod val="120000"/>
                <a:shade val="78000"/>
              </a:schemeClr>
            </a:gs>
          </a:gsLst>
          <a:lin ang="5400000" scaled="0"/>
        </a:gradFill>
      </a:fillStyleLst>
      <a:lnStyleLst>
        <a:ln w="6350" cap="flat" cmpd="sng" algn="ctr">
          <a:solidFill>
            <a:schemeClr val="phClr"/>
          </a:solidFill>
          <a:prstDash val="solid"/>
          <a:miter lim="800000"/>
        </a:ln>
        <a:ln w="12700" cap="flat" cmpd="sng" algn="ctr">
          <a:solidFill>
            <a:schemeClr val="phClr"/>
          </a:solidFill>
          <a:prstDash val="solid"/>
          <a:miter lim="800000"/>
        </a:ln>
        <a:ln w="19050" cap="flat" cmpd="sng" algn="ctr">
          <a:solidFill>
            <a:schemeClr val="phClr"/>
          </a:solidFill>
          <a:prstDash val="solid"/>
          <a:miter lim="800000"/>
        </a:ln>
      </a:lnStyleLst>
      <a:effectStyleLst>
        <a:effectStyle>
          <a:effectLst/>
        </a:effectStyle>
        <a:effectStyle>
          <a:effectLst/>
        </a:effectStyle>
        <a:effectStyle>
          <a:effectLst>
            <a:outerShdw blurRad="57150" dist="19050" dir="5400000" algn="ctr" rotWithShape="0">
              <a:srgbClr val="000000">
                <a:alpha val="63000"/>
              </a:srgbClr>
            </a:outerShdw>
          </a:effectLst>
        </a:effectStyle>
      </a:effectStyleLst>
      <a:bgFillStyleLst>
        <a:solidFill>
          <a:schemeClr val="phClr"/>
        </a:solidFill>
        <a:solidFill>
          <a:schemeClr val="phClr">
            <a:tint val="95000"/>
            <a:satMod val="170000"/>
          </a:schemeClr>
        </a:solidFill>
        <a:gradFill rotWithShape="1">
          <a:gsLst>
            <a:gs pos="0">
              <a:schemeClr val="phClr">
                <a:tint val="93000"/>
                <a:satMod val="150000"/>
                <a:shade val="98000"/>
                <a:lumMod val="102000"/>
              </a:schemeClr>
            </a:gs>
            <a:gs pos="50000">
              <a:schemeClr val="phClr">
                <a:tint val="98000"/>
                <a:satMod val="130000"/>
                <a:shade val="90000"/>
                <a:lumMod val="103000"/>
              </a:schemeClr>
            </a:gs>
            <a:gs pos="100000">
              <a:schemeClr val="phClr">
                <a:shade val="63000"/>
                <a:satMod val="120000"/>
              </a:schemeClr>
            </a:gs>
          </a:gsLst>
          <a:lin ang="5400000" scaled="0"/>
        </a:gradFill>
      </a:bgFillStyleLst>
    </a:fmtScheme>
  </a:themeElements>
  <a:objectDefaults/>
  <a:extraClrSchemeLst/>
  <a:extLst>
    <a:ext uri="{05A4C25C-085E-4340-85A3-A5531E510DB2}">
      <thm15:themeFamily xmlns:thm15="http://schemas.microsoft.com/office/thememl/2012/main" name="Office Theme" id="{62F939B6-93AF-4DB8-9C6B-D6C7DFDC589F}" vid="{4A3C46E8-61CC-4603-A589-7422A47A8E4A}"/>
    </a:ext>
  </a:extLst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2</Words>
  <Application>Microsoft Office PowerPoint</Application>
  <PresentationFormat>Widescreen</PresentationFormat>
  <Paragraphs>1</Paragraphs>
  <Slides>1</Slides>
  <Notes>0</Notes>
  <HiddenSlides>0</HiddenSlides>
  <MMClips>0</MMClips>
  <ScaleCrop>false</ScaleCrop>
  <HeadingPairs>
    <vt:vector size="6" baseType="variant">
      <vt:variant>
        <vt:lpstr>Fonts Used</vt:lpstr>
      </vt:variant>
      <vt:variant>
        <vt:i4>4</vt:i4>
      </vt:variant>
      <vt:variant>
        <vt:lpstr>Theme</vt:lpstr>
      </vt:variant>
      <vt:variant>
        <vt:i4>1</vt:i4>
      </vt:variant>
      <vt:variant>
        <vt:lpstr>Slide Titles</vt:lpstr>
      </vt:variant>
      <vt:variant>
        <vt:i4>1</vt:i4>
      </vt:variant>
    </vt:vector>
  </HeadingPairs>
  <TitlesOfParts>
    <vt:vector size="6" baseType="lpstr">
      <vt:lpstr>Arial</vt:lpstr>
      <vt:lpstr>Calibri</vt:lpstr>
      <vt:lpstr>Calibri Light</vt:lpstr>
      <vt:lpstr>Times New Roman</vt:lpstr>
      <vt:lpstr>Office Theme</vt:lpstr>
      <vt:lpstr>PowerPoint Presentation</vt:lpstr>
    </vt:vector>
  </TitlesOfParts>
  <Company>Microsoft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PowerPoint Presentation</dc:title>
  <dc:creator>Admin</dc:creator>
  <cp:lastModifiedBy>Admin</cp:lastModifiedBy>
  <cp:revision>1</cp:revision>
  <dcterms:created xsi:type="dcterms:W3CDTF">2025-02-05T23:29:44Z</dcterms:created>
  <dcterms:modified xsi:type="dcterms:W3CDTF">2025-02-05T23:29:52Z</dcterms:modified>
</cp:coreProperties>
</file>