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404B-DEE1-49EB-B4C4-AD0D9B09BA7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4F33-C234-4ADE-8C0A-AE01F160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8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404B-DEE1-49EB-B4C4-AD0D9B09BA7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4F33-C234-4ADE-8C0A-AE01F160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8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404B-DEE1-49EB-B4C4-AD0D9B09BA7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4F33-C234-4ADE-8C0A-AE01F160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4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404B-DEE1-49EB-B4C4-AD0D9B09BA7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4F33-C234-4ADE-8C0A-AE01F160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9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404B-DEE1-49EB-B4C4-AD0D9B09BA7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4F33-C234-4ADE-8C0A-AE01F160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2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404B-DEE1-49EB-B4C4-AD0D9B09BA7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4F33-C234-4ADE-8C0A-AE01F160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404B-DEE1-49EB-B4C4-AD0D9B09BA7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4F33-C234-4ADE-8C0A-AE01F160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5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404B-DEE1-49EB-B4C4-AD0D9B09BA7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4F33-C234-4ADE-8C0A-AE01F160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0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404B-DEE1-49EB-B4C4-AD0D9B09BA7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4F33-C234-4ADE-8C0A-AE01F160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9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404B-DEE1-49EB-B4C4-AD0D9B09BA7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4F33-C234-4ADE-8C0A-AE01F160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5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404B-DEE1-49EB-B4C4-AD0D9B09BA7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4F33-C234-4ADE-8C0A-AE01F160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2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7404B-DEE1-49EB-B4C4-AD0D9B09BA7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4F33-C234-4ADE-8C0A-AE01F1601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6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00112"/>
            <a:ext cx="9144000" cy="5057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06240" y="604632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015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2025-02-05T23:29:44Z</dcterms:created>
  <dcterms:modified xsi:type="dcterms:W3CDTF">2025-02-05T23:29:52Z</dcterms:modified>
</cp:coreProperties>
</file>