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5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5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9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3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6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6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0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5BA8B-64D8-4313-8DF1-31E86A56AC5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AEC1F-5CC6-4F20-ABCC-92EF038B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9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9668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85875"/>
            <a:ext cx="9144000" cy="4286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05793" y="5785663"/>
            <a:ext cx="339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3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2025-02-05T23:28:44Z</dcterms:created>
  <dcterms:modified xsi:type="dcterms:W3CDTF">2025-02-05T23:28:51Z</dcterms:modified>
</cp:coreProperties>
</file>