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7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5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8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6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7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3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5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0B150-0140-4CEF-AB6C-F00AF57F2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A3847-0CD0-49FB-A960-D08BBD52E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6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75657"/>
            <a:ext cx="9144000" cy="42062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89120" y="5865223"/>
            <a:ext cx="3317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28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2025-02-05T23:25:52Z</dcterms:created>
  <dcterms:modified xsi:type="dcterms:W3CDTF">2025-02-05T23:26:01Z</dcterms:modified>
</cp:coreProperties>
</file>