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9DA50-C826-435C-B1AE-142A2F25685D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E7D4-F681-41FE-A308-7E3CC4DBB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10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9DA50-C826-435C-B1AE-142A2F25685D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E7D4-F681-41FE-A308-7E3CC4DBB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807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9DA50-C826-435C-B1AE-142A2F25685D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E7D4-F681-41FE-A308-7E3CC4DBB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6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9DA50-C826-435C-B1AE-142A2F25685D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E7D4-F681-41FE-A308-7E3CC4DBB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811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9DA50-C826-435C-B1AE-142A2F25685D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E7D4-F681-41FE-A308-7E3CC4DBB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781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9DA50-C826-435C-B1AE-142A2F25685D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E7D4-F681-41FE-A308-7E3CC4DBB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86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9DA50-C826-435C-B1AE-142A2F25685D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E7D4-F681-41FE-A308-7E3CC4DBB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60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9DA50-C826-435C-B1AE-142A2F25685D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E7D4-F681-41FE-A308-7E3CC4DBB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137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9DA50-C826-435C-B1AE-142A2F25685D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E7D4-F681-41FE-A308-7E3CC4DBB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829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9DA50-C826-435C-B1AE-142A2F25685D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E7D4-F681-41FE-A308-7E3CC4DBB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142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9DA50-C826-435C-B1AE-142A2F25685D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E7D4-F681-41FE-A308-7E3CC4DBB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33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9DA50-C826-435C-B1AE-142A2F25685D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AE7D4-F681-41FE-A308-7E3CC4DBB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728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087" y="509588"/>
            <a:ext cx="9953896" cy="556464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788229" y="5956663"/>
            <a:ext cx="3592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0364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2025-02-05T23:24:18Z</dcterms:created>
  <dcterms:modified xsi:type="dcterms:W3CDTF">2025-02-05T23:24:25Z</dcterms:modified>
</cp:coreProperties>
</file>