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6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6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2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4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DA50-C826-435C-B1AE-142A2F25685D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E7D4-F681-41FE-A308-7E3CC4DBB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2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7" y="509588"/>
            <a:ext cx="9953896" cy="5564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8229" y="5956663"/>
            <a:ext cx="3592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6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2025-02-05T23:24:18Z</dcterms:created>
  <dcterms:modified xsi:type="dcterms:W3CDTF">2025-02-05T23:24:25Z</dcterms:modified>
</cp:coreProperties>
</file>