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5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0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4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3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7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9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2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8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57712-8A87-40BA-B814-E73DC653AC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55043-CB42-42EA-BA1A-EF7F5255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3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01650"/>
            <a:ext cx="9753600" cy="56378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9041" y="6231618"/>
            <a:ext cx="384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39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2025-02-05T23:22:40Z</dcterms:created>
  <dcterms:modified xsi:type="dcterms:W3CDTF">2025-02-05T23:22:50Z</dcterms:modified>
</cp:coreProperties>
</file>