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57712-8A87-40BA-B814-E73DC653AC0E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55043-CB42-42EA-BA1A-EF7F52556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950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57712-8A87-40BA-B814-E73DC653AC0E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55043-CB42-42EA-BA1A-EF7F52556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828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57712-8A87-40BA-B814-E73DC653AC0E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55043-CB42-42EA-BA1A-EF7F52556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259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57712-8A87-40BA-B814-E73DC653AC0E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55043-CB42-42EA-BA1A-EF7F52556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009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57712-8A87-40BA-B814-E73DC653AC0E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55043-CB42-42EA-BA1A-EF7F52556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642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57712-8A87-40BA-B814-E73DC653AC0E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55043-CB42-42EA-BA1A-EF7F52556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938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57712-8A87-40BA-B814-E73DC653AC0E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55043-CB42-42EA-BA1A-EF7F52556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723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57712-8A87-40BA-B814-E73DC653AC0E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55043-CB42-42EA-BA1A-EF7F52556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674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57712-8A87-40BA-B814-E73DC653AC0E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55043-CB42-42EA-BA1A-EF7F52556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999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57712-8A87-40BA-B814-E73DC653AC0E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55043-CB42-42EA-BA1A-EF7F52556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929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57712-8A87-40BA-B814-E73DC653AC0E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55043-CB42-42EA-BA1A-EF7F52556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186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57712-8A87-40BA-B814-E73DC653AC0E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55043-CB42-42EA-BA1A-EF7F52556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936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501650"/>
            <a:ext cx="9753600" cy="563789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49041" y="6231618"/>
            <a:ext cx="3840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3939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</cp:revision>
  <dcterms:created xsi:type="dcterms:W3CDTF">2025-02-05T23:22:40Z</dcterms:created>
  <dcterms:modified xsi:type="dcterms:W3CDTF">2025-02-05T23:22:50Z</dcterms:modified>
</cp:coreProperties>
</file>