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6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9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2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5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8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1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5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2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4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7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7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A1A2C-9702-4CC4-A25C-D40D61CE39E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EFBC3-5622-4614-8885-2B9383EC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5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122363"/>
            <a:ext cx="9252856" cy="41354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75611" y="5564777"/>
            <a:ext cx="3592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654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2025-02-05T23:21:04Z</dcterms:created>
  <dcterms:modified xsi:type="dcterms:W3CDTF">2025-02-05T23:21:12Z</dcterms:modified>
</cp:coreProperties>
</file>