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2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2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2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7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6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0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2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AE68F-94CB-40AD-87F5-F4EFB990D40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1BDEF-9861-4D5A-9484-77A6AED2D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3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49" y="1122364"/>
            <a:ext cx="9000308" cy="43021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17966" y="5786846"/>
            <a:ext cx="3670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91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2025-02-05T23:17:14Z</dcterms:created>
  <dcterms:modified xsi:type="dcterms:W3CDTF">2025-02-05T23:17:21Z</dcterms:modified>
</cp:coreProperties>
</file>