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2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7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8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7406-8B91-4DBA-AB6F-96D62F9958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A5F2-82D8-4E2F-B7C0-F1444C9D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8" y="248194"/>
            <a:ext cx="10985863" cy="55125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4091" y="6217920"/>
            <a:ext cx="370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2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2025-02-05T22:45:03Z</dcterms:created>
  <dcterms:modified xsi:type="dcterms:W3CDTF">2025-02-05T22:45:09Z</dcterms:modified>
</cp:coreProperties>
</file>