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12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411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9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161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42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77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17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75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097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48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C7406-8B91-4DBA-AB6F-96D62F995837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2EA5F2-82D8-4E2F-B7C0-F1444C9DAF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50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068" y="248194"/>
            <a:ext cx="10985863" cy="551252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344091" y="6217920"/>
            <a:ext cx="3709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tiêu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628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2025-02-05T22:45:03Z</dcterms:created>
  <dcterms:modified xsi:type="dcterms:W3CDTF">2025-02-05T22:45:09Z</dcterms:modified>
</cp:coreProperties>
</file>