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1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9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5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4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4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3FB2F-98A9-4B95-9C40-FCEB7D1D3E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A0890-8156-48F2-9099-CCF3DD559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1122363"/>
            <a:ext cx="9004663" cy="44497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27863" y="5839097"/>
            <a:ext cx="2495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Ruột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006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2025-02-05T22:31:04Z</dcterms:created>
  <dcterms:modified xsi:type="dcterms:W3CDTF">2025-02-05T22:32:01Z</dcterms:modified>
</cp:coreProperties>
</file>