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5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2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8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5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7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3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1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2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6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8B0A-8ABD-4EA8-85AE-F97C17BCE0E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F3D9-3399-4309-80E6-2B0A3D10F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4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4"/>
            <a:ext cx="9144000" cy="43783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8309" y="5747657"/>
            <a:ext cx="2024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4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2025-02-05T22:26:12Z</dcterms:created>
  <dcterms:modified xsi:type="dcterms:W3CDTF">2025-02-05T22:26:25Z</dcterms:modified>
</cp:coreProperties>
</file>