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9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8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0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9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0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9AE21-2D53-41FB-81DC-8ECB8FB4BCD1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C367-2FB9-4117-A28B-49F2019E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9144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2994" y="6061166"/>
            <a:ext cx="305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3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2025-02-05T22:23:57Z</dcterms:created>
  <dcterms:modified xsi:type="dcterms:W3CDTF">2025-02-05T22:24:09Z</dcterms:modified>
</cp:coreProperties>
</file>