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9AE21-2D53-41FB-81DC-8ECB8FB4BCD1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C367-2FB9-4117-A28B-49F2019EE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696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9AE21-2D53-41FB-81DC-8ECB8FB4BCD1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C367-2FB9-4117-A28B-49F2019EE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147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9AE21-2D53-41FB-81DC-8ECB8FB4BCD1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C367-2FB9-4117-A28B-49F2019EE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28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9AE21-2D53-41FB-81DC-8ECB8FB4BCD1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C367-2FB9-4117-A28B-49F2019EE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548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9AE21-2D53-41FB-81DC-8ECB8FB4BCD1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C367-2FB9-4117-A28B-49F2019EE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240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9AE21-2D53-41FB-81DC-8ECB8FB4BCD1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C367-2FB9-4117-A28B-49F2019EE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28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9AE21-2D53-41FB-81DC-8ECB8FB4BCD1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C367-2FB9-4117-A28B-49F2019EE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187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9AE21-2D53-41FB-81DC-8ECB8FB4BCD1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C367-2FB9-4117-A28B-49F2019EE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270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9AE21-2D53-41FB-81DC-8ECB8FB4BCD1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C367-2FB9-4117-A28B-49F2019EE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503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9AE21-2D53-41FB-81DC-8ECB8FB4BCD1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C367-2FB9-4117-A28B-49F2019EE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398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9AE21-2D53-41FB-81DC-8ECB8FB4BCD1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1C367-2FB9-4117-A28B-49F2019EE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04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9AE21-2D53-41FB-81DC-8ECB8FB4BCD1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1C367-2FB9-4117-A28B-49F2019EE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245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43000"/>
            <a:ext cx="9144000" cy="4572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62994" y="6061166"/>
            <a:ext cx="3056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430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2025-02-05T22:23:57Z</dcterms:created>
  <dcterms:modified xsi:type="dcterms:W3CDTF">2025-02-05T22:24:09Z</dcterms:modified>
</cp:coreProperties>
</file>