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18CF9-3376-4AE0-B47A-BA3840CD05C9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4A01C-8C09-4FE0-9F5D-0B73EA0A8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700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18CF9-3376-4AE0-B47A-BA3840CD05C9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4A01C-8C09-4FE0-9F5D-0B73EA0A8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623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18CF9-3376-4AE0-B47A-BA3840CD05C9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4A01C-8C09-4FE0-9F5D-0B73EA0A8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544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18CF9-3376-4AE0-B47A-BA3840CD05C9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4A01C-8C09-4FE0-9F5D-0B73EA0A8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729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18CF9-3376-4AE0-B47A-BA3840CD05C9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4A01C-8C09-4FE0-9F5D-0B73EA0A8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611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18CF9-3376-4AE0-B47A-BA3840CD05C9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4A01C-8C09-4FE0-9F5D-0B73EA0A8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424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18CF9-3376-4AE0-B47A-BA3840CD05C9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4A01C-8C09-4FE0-9F5D-0B73EA0A8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819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18CF9-3376-4AE0-B47A-BA3840CD05C9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4A01C-8C09-4FE0-9F5D-0B73EA0A8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028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18CF9-3376-4AE0-B47A-BA3840CD05C9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4A01C-8C09-4FE0-9F5D-0B73EA0A8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254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18CF9-3376-4AE0-B47A-BA3840CD05C9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4A01C-8C09-4FE0-9F5D-0B73EA0A8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041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18CF9-3376-4AE0-B47A-BA3840CD05C9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4A01C-8C09-4FE0-9F5D-0B73EA0A8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975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318CF9-3376-4AE0-B47A-BA3840CD05C9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F4A01C-8C09-4FE0-9F5D-0B73EA0A8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42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122363"/>
            <a:ext cx="9144000" cy="444976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775166" y="6035040"/>
            <a:ext cx="38012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Tim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34344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</cp:revision>
  <dcterms:created xsi:type="dcterms:W3CDTF">2025-02-05T22:21:55Z</dcterms:created>
  <dcterms:modified xsi:type="dcterms:W3CDTF">2025-02-05T22:22:05Z</dcterms:modified>
</cp:coreProperties>
</file>