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8CF9-3376-4AE0-B47A-BA3840CD05C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01C-8C09-4FE0-9F5D-0B73EA0A8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00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8CF9-3376-4AE0-B47A-BA3840CD05C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01C-8C09-4FE0-9F5D-0B73EA0A8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23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8CF9-3376-4AE0-B47A-BA3840CD05C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01C-8C09-4FE0-9F5D-0B73EA0A8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4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8CF9-3376-4AE0-B47A-BA3840CD05C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01C-8C09-4FE0-9F5D-0B73EA0A8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2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8CF9-3376-4AE0-B47A-BA3840CD05C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01C-8C09-4FE0-9F5D-0B73EA0A8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1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8CF9-3376-4AE0-B47A-BA3840CD05C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01C-8C09-4FE0-9F5D-0B73EA0A8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2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8CF9-3376-4AE0-B47A-BA3840CD05C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01C-8C09-4FE0-9F5D-0B73EA0A8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1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8CF9-3376-4AE0-B47A-BA3840CD05C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01C-8C09-4FE0-9F5D-0B73EA0A8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28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8CF9-3376-4AE0-B47A-BA3840CD05C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01C-8C09-4FE0-9F5D-0B73EA0A8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5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8CF9-3376-4AE0-B47A-BA3840CD05C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01C-8C09-4FE0-9F5D-0B73EA0A8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4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8CF9-3376-4AE0-B47A-BA3840CD05C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01C-8C09-4FE0-9F5D-0B73EA0A8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75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18CF9-3376-4AE0-B47A-BA3840CD05C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4A01C-8C09-4FE0-9F5D-0B73EA0A8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22363"/>
            <a:ext cx="9144000" cy="44497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75166" y="6035040"/>
            <a:ext cx="3801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434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2025-02-05T22:21:55Z</dcterms:created>
  <dcterms:modified xsi:type="dcterms:W3CDTF">2025-02-05T22:22:05Z</dcterms:modified>
</cp:coreProperties>
</file>