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E01A-A9A7-45F7-A72F-C8F23D2F51B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8B49-F754-4F41-B458-C311A543B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3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E01A-A9A7-45F7-A72F-C8F23D2F51B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8B49-F754-4F41-B458-C311A543B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E01A-A9A7-45F7-A72F-C8F23D2F51B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8B49-F754-4F41-B458-C311A543B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3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E01A-A9A7-45F7-A72F-C8F23D2F51B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8B49-F754-4F41-B458-C311A543B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23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E01A-A9A7-45F7-A72F-C8F23D2F51B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8B49-F754-4F41-B458-C311A543B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4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E01A-A9A7-45F7-A72F-C8F23D2F51B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8B49-F754-4F41-B458-C311A543B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7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E01A-A9A7-45F7-A72F-C8F23D2F51B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8B49-F754-4F41-B458-C311A543B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0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E01A-A9A7-45F7-A72F-C8F23D2F51B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8B49-F754-4F41-B458-C311A543B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2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E01A-A9A7-45F7-A72F-C8F23D2F51B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8B49-F754-4F41-B458-C311A543B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0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E01A-A9A7-45F7-A72F-C8F23D2F51B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8B49-F754-4F41-B458-C311A543B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1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E01A-A9A7-45F7-A72F-C8F23D2F51B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8B49-F754-4F41-B458-C311A543B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17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FE01A-A9A7-45F7-A72F-C8F23D2F51B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58B49-F754-4F41-B458-C311A543B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3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14846"/>
            <a:ext cx="9143999" cy="40429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40034" y="5630091"/>
            <a:ext cx="4036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392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2025-02-05T22:20:15Z</dcterms:created>
  <dcterms:modified xsi:type="dcterms:W3CDTF">2025-02-05T22:20:29Z</dcterms:modified>
</cp:coreProperties>
</file>