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0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9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7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6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6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79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2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0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5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7D332-DAE9-483C-9027-EC89FACF954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F9BC4-B4CE-425D-A7F1-A4B00EDF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7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22363"/>
            <a:ext cx="9144000" cy="39066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57600" y="5486400"/>
            <a:ext cx="3958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chồi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17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2025-02-05T22:17:32Z</dcterms:created>
  <dcterms:modified xsi:type="dcterms:W3CDTF">2025-02-05T22:17:47Z</dcterms:modified>
</cp:coreProperties>
</file>