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85E-9870-4019-BA14-203724DF063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0230-C966-4FEB-8C65-741F5AEF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9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85E-9870-4019-BA14-203724DF063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0230-C966-4FEB-8C65-741F5AEF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6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85E-9870-4019-BA14-203724DF063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0230-C966-4FEB-8C65-741F5AEF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7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85E-9870-4019-BA14-203724DF063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0230-C966-4FEB-8C65-741F5AEF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85E-9870-4019-BA14-203724DF063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0230-C966-4FEB-8C65-741F5AEF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6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85E-9870-4019-BA14-203724DF063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0230-C966-4FEB-8C65-741F5AEF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1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85E-9870-4019-BA14-203724DF063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0230-C966-4FEB-8C65-741F5AEF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85E-9870-4019-BA14-203724DF063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0230-C966-4FEB-8C65-741F5AEF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8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85E-9870-4019-BA14-203724DF063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0230-C966-4FEB-8C65-741F5AEF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85E-9870-4019-BA14-203724DF063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0230-C966-4FEB-8C65-741F5AEF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85E-9870-4019-BA14-203724DF063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0230-C966-4FEB-8C65-741F5AEF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9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685E-9870-4019-BA14-203724DF063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50230-C966-4FEB-8C65-741F5AEF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4846"/>
            <a:ext cx="9144000" cy="40429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27417" y="5493972"/>
            <a:ext cx="3709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54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2025-02-05T22:15:17Z</dcterms:created>
  <dcterms:modified xsi:type="dcterms:W3CDTF">2025-02-05T22:15:28Z</dcterms:modified>
</cp:coreProperties>
</file>