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C685E-9870-4019-BA14-203724DF0633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50230-C966-4FEB-8C65-741F5AEFE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393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C685E-9870-4019-BA14-203724DF0633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50230-C966-4FEB-8C65-741F5AEFE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365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C685E-9870-4019-BA14-203724DF0633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50230-C966-4FEB-8C65-741F5AEFE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375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C685E-9870-4019-BA14-203724DF0633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50230-C966-4FEB-8C65-741F5AEFE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68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C685E-9870-4019-BA14-203724DF0633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50230-C966-4FEB-8C65-741F5AEFE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260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C685E-9870-4019-BA14-203724DF0633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50230-C966-4FEB-8C65-741F5AEFE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614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C685E-9870-4019-BA14-203724DF0633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50230-C966-4FEB-8C65-741F5AEFE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556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C685E-9870-4019-BA14-203724DF0633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50230-C966-4FEB-8C65-741F5AEFE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981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C685E-9870-4019-BA14-203724DF0633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50230-C966-4FEB-8C65-741F5AEFE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91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C685E-9870-4019-BA14-203724DF0633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50230-C966-4FEB-8C65-741F5AEFE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07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C685E-9870-4019-BA14-203724DF0633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50230-C966-4FEB-8C65-741F5AEFE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198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BC685E-9870-4019-BA14-203724DF0633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D50230-C966-4FEB-8C65-741F5AEFE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70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214846"/>
            <a:ext cx="9144000" cy="404295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827417" y="5493972"/>
            <a:ext cx="37098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nâng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đỡ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cứng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7548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</cp:revision>
  <dcterms:created xsi:type="dcterms:W3CDTF">2025-02-05T22:15:17Z</dcterms:created>
  <dcterms:modified xsi:type="dcterms:W3CDTF">2025-02-05T22:15:28Z</dcterms:modified>
</cp:coreProperties>
</file>