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3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7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3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5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8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9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8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FC9A-81C0-438F-B52A-BD3364395BC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DD63-8F8A-4B86-BEC0-79EEE51BE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10152"/>
            <a:ext cx="9144000" cy="165576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27908"/>
            <a:ext cx="9144000" cy="36380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22914" y="4971458"/>
            <a:ext cx="3709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4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2025-02-05T22:13:31Z</dcterms:created>
  <dcterms:modified xsi:type="dcterms:W3CDTF">2025-02-05T22:13:45Z</dcterms:modified>
</cp:coreProperties>
</file>