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961B-F486-4EFE-AB29-7FB3C4669B0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B805-22D9-4129-AB64-29322CA59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479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961B-F486-4EFE-AB29-7FB3C4669B0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B805-22D9-4129-AB64-29322CA59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91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961B-F486-4EFE-AB29-7FB3C4669B0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B805-22D9-4129-AB64-29322CA59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915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961B-F486-4EFE-AB29-7FB3C4669B0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B805-22D9-4129-AB64-29322CA59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916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961B-F486-4EFE-AB29-7FB3C4669B0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B805-22D9-4129-AB64-29322CA59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9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961B-F486-4EFE-AB29-7FB3C4669B0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B805-22D9-4129-AB64-29322CA59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87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961B-F486-4EFE-AB29-7FB3C4669B0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B805-22D9-4129-AB64-29322CA59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73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961B-F486-4EFE-AB29-7FB3C4669B0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B805-22D9-4129-AB64-29322CA59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40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961B-F486-4EFE-AB29-7FB3C4669B0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B805-22D9-4129-AB64-29322CA59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817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961B-F486-4EFE-AB29-7FB3C4669B0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B805-22D9-4129-AB64-29322CA59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63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961B-F486-4EFE-AB29-7FB3C4669B0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B805-22D9-4129-AB64-29322CA59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777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9961B-F486-4EFE-AB29-7FB3C4669B0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6B805-22D9-4129-AB64-29322CA59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050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22364"/>
            <a:ext cx="9144000" cy="41354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88229" y="5564777"/>
            <a:ext cx="2168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113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2025-02-05T22:10:58Z</dcterms:created>
  <dcterms:modified xsi:type="dcterms:W3CDTF">2025-02-05T22:11:11Z</dcterms:modified>
</cp:coreProperties>
</file>