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1B-F486-4EFE-AB29-7FB3C4669B0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B805-22D9-4129-AB64-29322CA59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7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1B-F486-4EFE-AB29-7FB3C4669B0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B805-22D9-4129-AB64-29322CA59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9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1B-F486-4EFE-AB29-7FB3C4669B0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B805-22D9-4129-AB64-29322CA59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1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1B-F486-4EFE-AB29-7FB3C4669B0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B805-22D9-4129-AB64-29322CA59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1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1B-F486-4EFE-AB29-7FB3C4669B0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B805-22D9-4129-AB64-29322CA59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9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1B-F486-4EFE-AB29-7FB3C4669B0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B805-22D9-4129-AB64-29322CA59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8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1B-F486-4EFE-AB29-7FB3C4669B0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B805-22D9-4129-AB64-29322CA59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3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1B-F486-4EFE-AB29-7FB3C4669B0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B805-22D9-4129-AB64-29322CA59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0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1B-F486-4EFE-AB29-7FB3C4669B0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B805-22D9-4129-AB64-29322CA59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1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1B-F486-4EFE-AB29-7FB3C4669B0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B805-22D9-4129-AB64-29322CA59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6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61B-F486-4EFE-AB29-7FB3C4669B0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B805-22D9-4129-AB64-29322CA59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7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9961B-F486-4EFE-AB29-7FB3C4669B0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6B805-22D9-4129-AB64-29322CA59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5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4"/>
            <a:ext cx="9144000" cy="41354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8229" y="5564777"/>
            <a:ext cx="2168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113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2025-02-05T22:10:58Z</dcterms:created>
  <dcterms:modified xsi:type="dcterms:W3CDTF">2025-02-05T22:11:11Z</dcterms:modified>
</cp:coreProperties>
</file>