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2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3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8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7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7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7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9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7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2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BF7F5-4CB7-485C-B3EB-AEF9330AF0F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B16CF-B43F-40B0-886A-EDFFC0FA7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9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794" y="1122363"/>
            <a:ext cx="9048206" cy="4135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4091" y="5826034"/>
            <a:ext cx="437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2025-02-05T22:09:06Z</dcterms:created>
  <dcterms:modified xsi:type="dcterms:W3CDTF">2025-02-05T22:09:28Z</dcterms:modified>
</cp:coreProperties>
</file>