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03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0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9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74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61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7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266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2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74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8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5331A-EE41-4962-8947-A8CA4E061AC5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FABA3-549A-49B4-A55F-F0A88940CD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33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22362"/>
            <a:ext cx="9143999" cy="42725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82834" y="5512526"/>
            <a:ext cx="3108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bên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388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2025-02-05T22:05:16Z</dcterms:created>
  <dcterms:modified xsi:type="dcterms:W3CDTF">2025-02-05T22:05:31Z</dcterms:modified>
</cp:coreProperties>
</file>