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5331A-EE41-4962-8947-A8CA4E061AC5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FABA3-549A-49B4-A55F-F0A88940CD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103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5331A-EE41-4962-8947-A8CA4E061AC5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FABA3-549A-49B4-A55F-F0A88940CD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202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5331A-EE41-4962-8947-A8CA4E061AC5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FABA3-549A-49B4-A55F-F0A88940CD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793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5331A-EE41-4962-8947-A8CA4E061AC5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FABA3-549A-49B4-A55F-F0A88940CD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742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5331A-EE41-4962-8947-A8CA4E061AC5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FABA3-549A-49B4-A55F-F0A88940CD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361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5331A-EE41-4962-8947-A8CA4E061AC5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FABA3-549A-49B4-A55F-F0A88940CD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777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5331A-EE41-4962-8947-A8CA4E061AC5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FABA3-549A-49B4-A55F-F0A88940CD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06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5331A-EE41-4962-8947-A8CA4E061AC5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FABA3-549A-49B4-A55F-F0A88940CD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266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5331A-EE41-4962-8947-A8CA4E061AC5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FABA3-549A-49B4-A55F-F0A88940CD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226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5331A-EE41-4962-8947-A8CA4E061AC5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FABA3-549A-49B4-A55F-F0A88940CD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874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5331A-EE41-4962-8947-A8CA4E061AC5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FABA3-549A-49B4-A55F-F0A88940CD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484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D5331A-EE41-4962-8947-A8CA4E061AC5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FABA3-549A-49B4-A55F-F0A88940CD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331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122362"/>
            <a:ext cx="9143999" cy="427259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082834" y="5512526"/>
            <a:ext cx="3108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23889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</cp:revision>
  <dcterms:created xsi:type="dcterms:W3CDTF">2025-02-05T22:05:16Z</dcterms:created>
  <dcterms:modified xsi:type="dcterms:W3CDTF">2025-02-05T22:05:31Z</dcterms:modified>
</cp:coreProperties>
</file>