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0BCDB-A55C-4E03-9F8E-EEA7555C9B9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785F-053C-4310-970C-71166CAD3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85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0BCDB-A55C-4E03-9F8E-EEA7555C9B9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785F-053C-4310-970C-71166CAD3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176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0BCDB-A55C-4E03-9F8E-EEA7555C9B9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785F-053C-4310-970C-71166CAD3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52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0BCDB-A55C-4E03-9F8E-EEA7555C9B9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785F-053C-4310-970C-71166CAD3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111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0BCDB-A55C-4E03-9F8E-EEA7555C9B9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785F-053C-4310-970C-71166CAD3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075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0BCDB-A55C-4E03-9F8E-EEA7555C9B9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785F-053C-4310-970C-71166CAD3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069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0BCDB-A55C-4E03-9F8E-EEA7555C9B9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785F-053C-4310-970C-71166CAD3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969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0BCDB-A55C-4E03-9F8E-EEA7555C9B9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785F-053C-4310-970C-71166CAD3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66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0BCDB-A55C-4E03-9F8E-EEA7555C9B9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785F-053C-4310-970C-71166CAD3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337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0BCDB-A55C-4E03-9F8E-EEA7555C9B9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785F-053C-4310-970C-71166CAD3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03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0BCDB-A55C-4E03-9F8E-EEA7555C9B9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785F-053C-4310-970C-71166CAD3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60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0BCDB-A55C-4E03-9F8E-EEA7555C9B9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0785F-053C-4310-970C-71166CAD3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393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57"/>
          <a:stretch/>
        </p:blipFill>
        <p:spPr>
          <a:xfrm>
            <a:off x="1524000" y="1122363"/>
            <a:ext cx="9144000" cy="4292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197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2025-02-05T22:01:16Z</dcterms:created>
  <dcterms:modified xsi:type="dcterms:W3CDTF">2025-02-05T22:01:54Z</dcterms:modified>
</cp:coreProperties>
</file>